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1" r:id="rId4"/>
    <p:sldId id="267" r:id="rId5"/>
    <p:sldId id="275" r:id="rId6"/>
    <p:sldId id="276" r:id="rId7"/>
    <p:sldId id="277" r:id="rId8"/>
    <p:sldId id="278" r:id="rId9"/>
    <p:sldId id="279" r:id="rId10"/>
    <p:sldId id="280" r:id="rId11"/>
    <p:sldId id="266" r:id="rId12"/>
    <p:sldId id="268" r:id="rId13"/>
    <p:sldId id="269" r:id="rId14"/>
    <p:sldId id="270" r:id="rId15"/>
    <p:sldId id="271" r:id="rId16"/>
    <p:sldId id="272" r:id="rId17"/>
    <p:sldId id="273" r:id="rId18"/>
    <p:sldId id="274" r:id="rId19"/>
    <p:sldId id="264" r:id="rId20"/>
    <p:sldId id="281" r:id="rId2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62C8"/>
    <a:srgbClr val="F4F5F5"/>
    <a:srgbClr val="63666A"/>
    <a:srgbClr val="EFB661"/>
    <a:srgbClr val="63B1BC"/>
    <a:srgbClr val="ED14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59665B-A33F-4F6E-8A09-59CE2231F872}" v="145" dt="2022-08-08T01:13:03.9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sorterViewPr>
    <p:cViewPr>
      <p:scale>
        <a:sx n="100" d="100"/>
        <a:sy n="100" d="100"/>
      </p:scale>
      <p:origin x="0" y="-247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s://visualhunt.com/" TargetMode="External"/><Relationship Id="rId2" Type="http://schemas.openxmlformats.org/officeDocument/2006/relationships/hyperlink" Target="https://unsplash.com/" TargetMode="External"/><Relationship Id="rId1" Type="http://schemas.openxmlformats.org/officeDocument/2006/relationships/slideMaster" Target="../slideMasters/slideMaster1.xml"/><Relationship Id="rId4" Type="http://schemas.openxmlformats.org/officeDocument/2006/relationships/hyperlink" Target="https://www.pexels.com/pt-br/" TargetMode="Externa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kg Cinza">
    <p:bg>
      <p:bgPr>
        <a:solidFill>
          <a:schemeClr val="bg2">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8012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o_1">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2298700" y="1957677"/>
            <a:ext cx="7594599" cy="4581525"/>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2320131" y="1054027"/>
            <a:ext cx="7551738" cy="660473"/>
          </a:xfrm>
          <a:prstGeom prst="rect">
            <a:avLst/>
          </a:prstGeom>
        </p:spPr>
        <p:txBody>
          <a:bodyPr/>
          <a:lstStyle>
            <a:lvl1pPr>
              <a:lnSpc>
                <a:spcPts val="4500"/>
              </a:lnSpc>
              <a:defRPr sz="3000" b="1">
                <a:solidFill>
                  <a:schemeClr val="bg1"/>
                </a:solidFill>
                <a:highlight>
                  <a:srgbClr val="0762C8"/>
                </a:highlight>
              </a:defRPr>
            </a:lvl1pPr>
          </a:lstStyle>
          <a:p>
            <a:r>
              <a:rPr lang="pt-BR" dirty="0"/>
              <a:t>Escreva um título</a:t>
            </a:r>
          </a:p>
        </p:txBody>
      </p:sp>
      <p:sp>
        <p:nvSpPr>
          <p:cNvPr id="6" name="Retângulo: Cantos Superiores Arredondados 5">
            <a:extLst>
              <a:ext uri="{FF2B5EF4-FFF2-40B4-BE49-F238E27FC236}">
                <a16:creationId xmlns:a16="http://schemas.microsoft.com/office/drawing/2014/main" id="{5E459B3D-A6E4-4AA1-8956-DE48DA52722C}"/>
              </a:ext>
            </a:extLst>
          </p:cNvPr>
          <p:cNvSpPr/>
          <p:nvPr userDrawn="1"/>
        </p:nvSpPr>
        <p:spPr>
          <a:xfrm rot="10800000">
            <a:off x="0" y="0"/>
            <a:ext cx="358775" cy="1773238"/>
          </a:xfrm>
          <a:prstGeom prst="round2SameRect">
            <a:avLst>
              <a:gd name="adj1" fmla="val 50000"/>
              <a:gd name="adj2"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Cantos Superiores Arredondados 6">
            <a:extLst>
              <a:ext uri="{FF2B5EF4-FFF2-40B4-BE49-F238E27FC236}">
                <a16:creationId xmlns:a16="http://schemas.microsoft.com/office/drawing/2014/main" id="{5B89959C-E9B0-4D2D-83E0-8EFA1C8B677A}"/>
              </a:ext>
            </a:extLst>
          </p:cNvPr>
          <p:cNvSpPr/>
          <p:nvPr userDrawn="1"/>
        </p:nvSpPr>
        <p:spPr>
          <a:xfrm>
            <a:off x="11833225" y="5084762"/>
            <a:ext cx="358775" cy="1773238"/>
          </a:xfrm>
          <a:prstGeom prst="round2SameRect">
            <a:avLst>
              <a:gd name="adj1" fmla="val 50000"/>
              <a:gd name="adj2"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473311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o_Imagem_1">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58775" y="1916112"/>
            <a:ext cx="7573963" cy="4581525"/>
          </a:xfrm>
          <a:prstGeom prst="rect">
            <a:avLst/>
          </a:prstGeom>
        </p:spPr>
        <p:txBody>
          <a:bodyPr/>
          <a:lstStyle>
            <a:lvl1pPr marL="179388"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358775" y="886619"/>
            <a:ext cx="7573963" cy="660473"/>
          </a:xfrm>
          <a:prstGeom prst="rect">
            <a:avLst/>
          </a:prstGeom>
        </p:spPr>
        <p:txBody>
          <a:bodyPr/>
          <a:lstStyle>
            <a:lvl1pPr marL="179388" indent="0">
              <a:lnSpc>
                <a:spcPts val="4500"/>
              </a:lnSpc>
              <a:defRPr sz="3000" b="1">
                <a:solidFill>
                  <a:schemeClr val="accent6"/>
                </a:solidFill>
              </a:defRPr>
            </a:lvl1pPr>
          </a:lstStyle>
          <a:p>
            <a:r>
              <a:rPr lang="pt-BR" dirty="0"/>
              <a:t>Escreva um título</a:t>
            </a:r>
          </a:p>
        </p:txBody>
      </p:sp>
      <p:sp>
        <p:nvSpPr>
          <p:cNvPr id="6" name="Retângulo: Cantos Superiores Arredondados 5">
            <a:extLst>
              <a:ext uri="{FF2B5EF4-FFF2-40B4-BE49-F238E27FC236}">
                <a16:creationId xmlns:a16="http://schemas.microsoft.com/office/drawing/2014/main" id="{5E459B3D-A6E4-4AA1-8956-DE48DA52722C}"/>
              </a:ext>
            </a:extLst>
          </p:cNvPr>
          <p:cNvSpPr/>
          <p:nvPr userDrawn="1"/>
        </p:nvSpPr>
        <p:spPr>
          <a:xfrm rot="10800000">
            <a:off x="0" y="0"/>
            <a:ext cx="358775" cy="1773238"/>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Espaço Reservado para Conteúdo 2">
            <a:extLst>
              <a:ext uri="{FF2B5EF4-FFF2-40B4-BE49-F238E27FC236}">
                <a16:creationId xmlns:a16="http://schemas.microsoft.com/office/drawing/2014/main" id="{D08929C8-7948-4D4C-97D8-4D14959B3155}"/>
              </a:ext>
            </a:extLst>
          </p:cNvPr>
          <p:cNvSpPr>
            <a:spLocks noGrp="1"/>
          </p:cNvSpPr>
          <p:nvPr>
            <p:ph sz="quarter" idx="11"/>
          </p:nvPr>
        </p:nvSpPr>
        <p:spPr>
          <a:xfrm>
            <a:off x="8148638" y="886619"/>
            <a:ext cx="3683000" cy="5611019"/>
          </a:xfrm>
          <a:prstGeom prst="rect">
            <a:avLst/>
          </a:prstGeo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8" name="Retângulo 7">
            <a:extLst>
              <a:ext uri="{FF2B5EF4-FFF2-40B4-BE49-F238E27FC236}">
                <a16:creationId xmlns:a16="http://schemas.microsoft.com/office/drawing/2014/main" id="{27ECC167-3B15-4CF7-98D4-22F63C1E4CCC}"/>
              </a:ext>
            </a:extLst>
          </p:cNvPr>
          <p:cNvSpPr/>
          <p:nvPr userDrawn="1"/>
        </p:nvSpPr>
        <p:spPr>
          <a:xfrm>
            <a:off x="11833225" y="6499225"/>
            <a:ext cx="358775" cy="3587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34615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itação_1">
    <p:bg>
      <p:bgPr>
        <a:solidFill>
          <a:srgbClr val="F4F5F5"/>
        </a:solidFill>
        <a:effectLst/>
      </p:bgPr>
    </p:bg>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8EC374BE-0E1E-4A33-A2E5-DD22599FD869}"/>
              </a:ext>
            </a:extLst>
          </p:cNvPr>
          <p:cNvSpPr/>
          <p:nvPr userDrawn="1"/>
        </p:nvSpPr>
        <p:spPr>
          <a:xfrm>
            <a:off x="0" y="1714500"/>
            <a:ext cx="12192000" cy="342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2298701" y="1943099"/>
            <a:ext cx="7594600" cy="2971801"/>
          </a:xfrm>
          <a:prstGeom prst="rect">
            <a:avLst/>
          </a:prstGeom>
        </p:spPr>
        <p:txBody>
          <a:bodyPr/>
          <a:lstStyle>
            <a:lvl1pPr marL="0" indent="0" algn="ctr">
              <a:lnSpc>
                <a:spcPts val="4500"/>
              </a:lnSpc>
              <a:buClr>
                <a:srgbClr val="63B1BC"/>
              </a:buClr>
              <a:buSzPct val="80000"/>
              <a:buFont typeface="Wingdings" panose="05000000000000000000" pitchFamily="2" charset="2"/>
              <a:buNone/>
              <a:defRPr sz="3000">
                <a:solidFill>
                  <a:srgbClr val="F4F5F5"/>
                </a:solidFill>
                <a:latin typeface="+mj-lt"/>
              </a:defRPr>
            </a:lvl1pPr>
          </a:lstStyle>
          <a:p>
            <a:pPr lvl="0"/>
            <a:r>
              <a:rPr lang="pt-BR" dirty="0"/>
              <a:t>“Adicione frases inspiradoras, citações, ditados e pensamentos que motivem as pessoas a refletirem sobre o mundo.”</a:t>
            </a:r>
          </a:p>
        </p:txBody>
      </p:sp>
      <p:sp>
        <p:nvSpPr>
          <p:cNvPr id="3" name="Espaço Reservado para Texto 2">
            <a:extLst>
              <a:ext uri="{FF2B5EF4-FFF2-40B4-BE49-F238E27FC236}">
                <a16:creationId xmlns:a16="http://schemas.microsoft.com/office/drawing/2014/main" id="{6E08A20D-1B00-4797-9884-F31D1E56D0DA}"/>
              </a:ext>
            </a:extLst>
          </p:cNvPr>
          <p:cNvSpPr>
            <a:spLocks noGrp="1"/>
          </p:cNvSpPr>
          <p:nvPr>
            <p:ph type="body" sz="quarter" idx="11" hasCustomPrompt="1"/>
          </p:nvPr>
        </p:nvSpPr>
        <p:spPr>
          <a:xfrm>
            <a:off x="2298701" y="5372099"/>
            <a:ext cx="7603332" cy="514350"/>
          </a:xfrm>
          <a:prstGeom prst="rect">
            <a:avLst/>
          </a:prstGeom>
        </p:spPr>
        <p:txBody>
          <a:bodyPr/>
          <a:lstStyle>
            <a:lvl1pPr marL="0" indent="0" algn="ctr">
              <a:buNone/>
              <a:defRPr sz="3000" b="0">
                <a:solidFill>
                  <a:schemeClr val="accent1"/>
                </a:solidFill>
              </a:defRPr>
            </a:lvl1pPr>
          </a:lstStyle>
          <a:p>
            <a:pPr lvl="0"/>
            <a:r>
              <a:rPr lang="pt-BR" dirty="0"/>
              <a:t>- Quem disse isso?</a:t>
            </a:r>
          </a:p>
        </p:txBody>
      </p:sp>
    </p:spTree>
    <p:extLst>
      <p:ext uri="{BB962C8B-B14F-4D97-AF65-F5344CB8AC3E}">
        <p14:creationId xmlns:p14="http://schemas.microsoft.com/office/powerpoint/2010/main" val="2825496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o_duas_colunas">
    <p:bg>
      <p:bgPr>
        <a:solidFill>
          <a:srgbClr val="F4F5F5"/>
        </a:solidFill>
        <a:effectLst/>
      </p:bgPr>
    </p:bg>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67B65743-9D13-4E9D-AF9E-6AA3464E1905}"/>
              </a:ext>
            </a:extLst>
          </p:cNvPr>
          <p:cNvSpPr/>
          <p:nvPr userDrawn="1"/>
        </p:nvSpPr>
        <p:spPr>
          <a:xfrm>
            <a:off x="6210301" y="1728171"/>
            <a:ext cx="4140200" cy="5143500"/>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a:extLst>
              <a:ext uri="{FF2B5EF4-FFF2-40B4-BE49-F238E27FC236}">
                <a16:creationId xmlns:a16="http://schemas.microsoft.com/office/drawing/2014/main" id="{EF184B08-4F69-4F7F-B8C8-E8797AF4FE98}"/>
              </a:ext>
            </a:extLst>
          </p:cNvPr>
          <p:cNvSpPr/>
          <p:nvPr userDrawn="1"/>
        </p:nvSpPr>
        <p:spPr>
          <a:xfrm>
            <a:off x="1841500" y="1714500"/>
            <a:ext cx="4140200" cy="5143500"/>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2070101" y="1943601"/>
            <a:ext cx="3682999" cy="4571499"/>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a:t>
            </a:r>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1841501" y="776936"/>
            <a:ext cx="8509000" cy="660473"/>
          </a:xfrm>
          <a:prstGeom prst="rect">
            <a:avLst/>
          </a:prstGeom>
        </p:spPr>
        <p:txBody>
          <a:bodyPr anchor="b"/>
          <a:lstStyle>
            <a:lvl1pPr algn="ctr">
              <a:lnSpc>
                <a:spcPts val="6000"/>
              </a:lnSpc>
              <a:defRPr sz="3000" b="1">
                <a:solidFill>
                  <a:srgbClr val="0762C8"/>
                </a:solidFill>
              </a:defRPr>
            </a:lvl1pPr>
          </a:lstStyle>
          <a:p>
            <a:r>
              <a:rPr lang="pt-BR" dirty="0"/>
              <a:t>Escreva um título</a:t>
            </a:r>
          </a:p>
        </p:txBody>
      </p:sp>
      <p:sp>
        <p:nvSpPr>
          <p:cNvPr id="6" name="Espaço Reservado para Texto 4">
            <a:extLst>
              <a:ext uri="{FF2B5EF4-FFF2-40B4-BE49-F238E27FC236}">
                <a16:creationId xmlns:a16="http://schemas.microsoft.com/office/drawing/2014/main" id="{97CF95A8-6BBA-408E-99ED-FBC1D90AF485}"/>
              </a:ext>
            </a:extLst>
          </p:cNvPr>
          <p:cNvSpPr>
            <a:spLocks noGrp="1"/>
          </p:cNvSpPr>
          <p:nvPr>
            <p:ph type="body" sz="quarter" idx="11" hasCustomPrompt="1"/>
          </p:nvPr>
        </p:nvSpPr>
        <p:spPr>
          <a:xfrm>
            <a:off x="6438902" y="1943100"/>
            <a:ext cx="3682999" cy="4554538"/>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a:t>
            </a:r>
          </a:p>
        </p:txBody>
      </p:sp>
      <p:sp>
        <p:nvSpPr>
          <p:cNvPr id="9" name="Retângulo 8">
            <a:extLst>
              <a:ext uri="{FF2B5EF4-FFF2-40B4-BE49-F238E27FC236}">
                <a16:creationId xmlns:a16="http://schemas.microsoft.com/office/drawing/2014/main" id="{F4B7B0B2-D938-449C-97B6-67266FE71FF4}"/>
              </a:ext>
            </a:extLst>
          </p:cNvPr>
          <p:cNvSpPr/>
          <p:nvPr userDrawn="1"/>
        </p:nvSpPr>
        <p:spPr>
          <a:xfrm>
            <a:off x="11849100" y="1"/>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a:extLst>
              <a:ext uri="{FF2B5EF4-FFF2-40B4-BE49-F238E27FC236}">
                <a16:creationId xmlns:a16="http://schemas.microsoft.com/office/drawing/2014/main" id="{B6C2C116-8067-4942-A771-BEB2253BACC1}"/>
              </a:ext>
            </a:extLst>
          </p:cNvPr>
          <p:cNvSpPr/>
          <p:nvPr userDrawn="1"/>
        </p:nvSpPr>
        <p:spPr>
          <a:xfrm>
            <a:off x="1" y="6515100"/>
            <a:ext cx="342900" cy="3413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041303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o_três_colunas">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58775" y="1943100"/>
            <a:ext cx="3667125" cy="4173124"/>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10" name="Espaço Reservado para Texto 4">
            <a:extLst>
              <a:ext uri="{FF2B5EF4-FFF2-40B4-BE49-F238E27FC236}">
                <a16:creationId xmlns:a16="http://schemas.microsoft.com/office/drawing/2014/main" id="{46AA1BA0-AF9A-49BE-AE18-4721AC17CB86}"/>
              </a:ext>
            </a:extLst>
          </p:cNvPr>
          <p:cNvSpPr>
            <a:spLocks noGrp="1"/>
          </p:cNvSpPr>
          <p:nvPr>
            <p:ph type="body" sz="quarter" idx="11" hasCustomPrompt="1"/>
          </p:nvPr>
        </p:nvSpPr>
        <p:spPr>
          <a:xfrm>
            <a:off x="4254500" y="1943100"/>
            <a:ext cx="3683000" cy="4173125"/>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12" name="Espaço Reservado para Texto 4">
            <a:extLst>
              <a:ext uri="{FF2B5EF4-FFF2-40B4-BE49-F238E27FC236}">
                <a16:creationId xmlns:a16="http://schemas.microsoft.com/office/drawing/2014/main" id="{BFB1E910-94E1-4E8D-9123-50E1CBFC87C9}"/>
              </a:ext>
            </a:extLst>
          </p:cNvPr>
          <p:cNvSpPr>
            <a:spLocks noGrp="1"/>
          </p:cNvSpPr>
          <p:nvPr>
            <p:ph type="body" sz="quarter" idx="12" hasCustomPrompt="1"/>
          </p:nvPr>
        </p:nvSpPr>
        <p:spPr>
          <a:xfrm>
            <a:off x="8148639" y="1943099"/>
            <a:ext cx="3682999" cy="4173125"/>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3" name="Espaço Reservado para Texto 2">
            <a:extLst>
              <a:ext uri="{FF2B5EF4-FFF2-40B4-BE49-F238E27FC236}">
                <a16:creationId xmlns:a16="http://schemas.microsoft.com/office/drawing/2014/main" id="{557A55D5-C2C3-4986-BD15-0FA9DE2720FD}"/>
              </a:ext>
            </a:extLst>
          </p:cNvPr>
          <p:cNvSpPr>
            <a:spLocks noGrp="1"/>
          </p:cNvSpPr>
          <p:nvPr>
            <p:ph type="body" sz="quarter" idx="13" hasCustomPrompt="1"/>
          </p:nvPr>
        </p:nvSpPr>
        <p:spPr>
          <a:xfrm>
            <a:off x="358775" y="1168399"/>
            <a:ext cx="3667125" cy="546100"/>
          </a:xfrm>
          <a:prstGeom prst="rect">
            <a:avLst/>
          </a:prstGeom>
        </p:spPr>
        <p:txBody>
          <a:bodyPr/>
          <a:lstStyle>
            <a:lvl1pPr marL="0" indent="0">
              <a:buNone/>
              <a:defRPr sz="2500" b="1">
                <a:solidFill>
                  <a:schemeClr val="accent1"/>
                </a:solidFill>
                <a:highlight>
                  <a:srgbClr val="EFB661"/>
                </a:highlight>
              </a:defRPr>
            </a:lvl1pPr>
          </a:lstStyle>
          <a:p>
            <a:pPr lvl="0"/>
            <a:r>
              <a:rPr lang="pt-BR" dirty="0"/>
              <a:t>Título 1</a:t>
            </a:r>
          </a:p>
        </p:txBody>
      </p:sp>
      <p:sp>
        <p:nvSpPr>
          <p:cNvPr id="21" name="Espaço Reservado para Texto 2">
            <a:extLst>
              <a:ext uri="{FF2B5EF4-FFF2-40B4-BE49-F238E27FC236}">
                <a16:creationId xmlns:a16="http://schemas.microsoft.com/office/drawing/2014/main" id="{BD4568B9-8B4E-4C40-BA96-2EB6AD2EB982}"/>
              </a:ext>
            </a:extLst>
          </p:cNvPr>
          <p:cNvSpPr>
            <a:spLocks noGrp="1"/>
          </p:cNvSpPr>
          <p:nvPr>
            <p:ph type="body" sz="quarter" idx="14" hasCustomPrompt="1"/>
          </p:nvPr>
        </p:nvSpPr>
        <p:spPr>
          <a:xfrm>
            <a:off x="4282030" y="1168399"/>
            <a:ext cx="3655470" cy="546100"/>
          </a:xfrm>
          <a:prstGeom prst="rect">
            <a:avLst/>
          </a:prstGeom>
        </p:spPr>
        <p:txBody>
          <a:bodyPr/>
          <a:lstStyle>
            <a:lvl1pPr marL="0" indent="0">
              <a:buNone/>
              <a:defRPr sz="2500" b="1">
                <a:solidFill>
                  <a:schemeClr val="accent1"/>
                </a:solidFill>
                <a:highlight>
                  <a:srgbClr val="63B1BC"/>
                </a:highlight>
              </a:defRPr>
            </a:lvl1pPr>
          </a:lstStyle>
          <a:p>
            <a:pPr lvl="0"/>
            <a:r>
              <a:rPr lang="pt-BR" dirty="0"/>
              <a:t>Título 2</a:t>
            </a:r>
          </a:p>
        </p:txBody>
      </p:sp>
      <p:sp>
        <p:nvSpPr>
          <p:cNvPr id="22" name="Espaço Reservado para Texto 2">
            <a:extLst>
              <a:ext uri="{FF2B5EF4-FFF2-40B4-BE49-F238E27FC236}">
                <a16:creationId xmlns:a16="http://schemas.microsoft.com/office/drawing/2014/main" id="{6945850F-B2F6-4B31-8A5F-48167B7FF924}"/>
              </a:ext>
            </a:extLst>
          </p:cNvPr>
          <p:cNvSpPr>
            <a:spLocks noGrp="1"/>
          </p:cNvSpPr>
          <p:nvPr>
            <p:ph type="body" sz="quarter" idx="15" hasCustomPrompt="1"/>
          </p:nvPr>
        </p:nvSpPr>
        <p:spPr>
          <a:xfrm>
            <a:off x="8166102" y="1168399"/>
            <a:ext cx="3682998" cy="518463"/>
          </a:xfrm>
          <a:prstGeom prst="rect">
            <a:avLst/>
          </a:prstGeom>
        </p:spPr>
        <p:txBody>
          <a:bodyPr/>
          <a:lstStyle>
            <a:lvl1pPr marL="0" indent="0">
              <a:buNone/>
              <a:defRPr sz="2500" b="1">
                <a:solidFill>
                  <a:schemeClr val="accent1"/>
                </a:solidFill>
                <a:highlight>
                  <a:srgbClr val="ED145B"/>
                </a:highlight>
              </a:defRPr>
            </a:lvl1pPr>
          </a:lstStyle>
          <a:p>
            <a:pPr lvl="0"/>
            <a:r>
              <a:rPr lang="pt-BR" dirty="0"/>
              <a:t>Título 3</a:t>
            </a:r>
          </a:p>
        </p:txBody>
      </p:sp>
    </p:spTree>
    <p:extLst>
      <p:ext uri="{BB962C8B-B14F-4D97-AF65-F5344CB8AC3E}">
        <p14:creationId xmlns:p14="http://schemas.microsoft.com/office/powerpoint/2010/main" val="2410365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o_duas_colunas_2">
    <p:bg>
      <p:bgPr>
        <a:solidFill>
          <a:schemeClr val="bg1"/>
        </a:solidFill>
        <a:effectLst/>
      </p:bgPr>
    </p:bg>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5854DB5A-798B-48C4-AF66-241BD34CFBF7}"/>
              </a:ext>
            </a:extLst>
          </p:cNvPr>
          <p:cNvSpPr/>
          <p:nvPr userDrawn="1"/>
        </p:nvSpPr>
        <p:spPr>
          <a:xfrm>
            <a:off x="7937500" y="-3948"/>
            <a:ext cx="4254500" cy="6861948"/>
          </a:xfrm>
          <a:prstGeom prst="rect">
            <a:avLst/>
          </a:prstGeom>
          <a:solidFill>
            <a:srgbClr val="F4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58775" y="1943100"/>
            <a:ext cx="3667125" cy="4173124"/>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12" name="Espaço Reservado para Texto 4">
            <a:extLst>
              <a:ext uri="{FF2B5EF4-FFF2-40B4-BE49-F238E27FC236}">
                <a16:creationId xmlns:a16="http://schemas.microsoft.com/office/drawing/2014/main" id="{BFB1E910-94E1-4E8D-9123-50E1CBFC87C9}"/>
              </a:ext>
            </a:extLst>
          </p:cNvPr>
          <p:cNvSpPr>
            <a:spLocks noGrp="1"/>
          </p:cNvSpPr>
          <p:nvPr>
            <p:ph type="body" sz="quarter" idx="12" hasCustomPrompt="1"/>
          </p:nvPr>
        </p:nvSpPr>
        <p:spPr>
          <a:xfrm>
            <a:off x="8148639" y="1943099"/>
            <a:ext cx="3682999" cy="4173125"/>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3" name="Espaço Reservado para Texto 2">
            <a:extLst>
              <a:ext uri="{FF2B5EF4-FFF2-40B4-BE49-F238E27FC236}">
                <a16:creationId xmlns:a16="http://schemas.microsoft.com/office/drawing/2014/main" id="{557A55D5-C2C3-4986-BD15-0FA9DE2720FD}"/>
              </a:ext>
            </a:extLst>
          </p:cNvPr>
          <p:cNvSpPr>
            <a:spLocks noGrp="1"/>
          </p:cNvSpPr>
          <p:nvPr>
            <p:ph type="body" sz="quarter" idx="13" hasCustomPrompt="1"/>
          </p:nvPr>
        </p:nvSpPr>
        <p:spPr>
          <a:xfrm>
            <a:off x="358775" y="1168399"/>
            <a:ext cx="3667125" cy="546100"/>
          </a:xfrm>
          <a:prstGeom prst="rect">
            <a:avLst/>
          </a:prstGeom>
        </p:spPr>
        <p:txBody>
          <a:bodyPr/>
          <a:lstStyle>
            <a:lvl1pPr marL="0" indent="0">
              <a:buNone/>
              <a:defRPr sz="2500" b="1">
                <a:solidFill>
                  <a:schemeClr val="accent1"/>
                </a:solidFill>
                <a:highlight>
                  <a:srgbClr val="EFB661"/>
                </a:highlight>
              </a:defRPr>
            </a:lvl1pPr>
          </a:lstStyle>
          <a:p>
            <a:pPr lvl="0"/>
            <a:r>
              <a:rPr lang="pt-BR" dirty="0"/>
              <a:t>Título 1</a:t>
            </a:r>
          </a:p>
        </p:txBody>
      </p:sp>
      <p:sp>
        <p:nvSpPr>
          <p:cNvPr id="22" name="Espaço Reservado para Texto 2">
            <a:extLst>
              <a:ext uri="{FF2B5EF4-FFF2-40B4-BE49-F238E27FC236}">
                <a16:creationId xmlns:a16="http://schemas.microsoft.com/office/drawing/2014/main" id="{6945850F-B2F6-4B31-8A5F-48167B7FF924}"/>
              </a:ext>
            </a:extLst>
          </p:cNvPr>
          <p:cNvSpPr>
            <a:spLocks noGrp="1"/>
          </p:cNvSpPr>
          <p:nvPr>
            <p:ph type="body" sz="quarter" idx="15" hasCustomPrompt="1"/>
          </p:nvPr>
        </p:nvSpPr>
        <p:spPr>
          <a:xfrm>
            <a:off x="8166102" y="1168399"/>
            <a:ext cx="3682998" cy="518463"/>
          </a:xfrm>
          <a:prstGeom prst="rect">
            <a:avLst/>
          </a:prstGeom>
        </p:spPr>
        <p:txBody>
          <a:bodyPr/>
          <a:lstStyle>
            <a:lvl1pPr marL="0" indent="0">
              <a:buNone/>
              <a:defRPr sz="2500" b="1">
                <a:solidFill>
                  <a:schemeClr val="accent1"/>
                </a:solidFill>
                <a:highlight>
                  <a:srgbClr val="ED145B"/>
                </a:highlight>
              </a:defRPr>
            </a:lvl1pPr>
          </a:lstStyle>
          <a:p>
            <a:pPr lvl="0"/>
            <a:r>
              <a:rPr lang="pt-BR" dirty="0"/>
              <a:t>Título 3</a:t>
            </a:r>
          </a:p>
        </p:txBody>
      </p:sp>
    </p:spTree>
    <p:extLst>
      <p:ext uri="{BB962C8B-B14F-4D97-AF65-F5344CB8AC3E}">
        <p14:creationId xmlns:p14="http://schemas.microsoft.com/office/powerpoint/2010/main" val="3869554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tens_Ícones">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42900" y="3543299"/>
            <a:ext cx="3683000" cy="2523711"/>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3" name="Espaço Reservado para Texto 2">
            <a:extLst>
              <a:ext uri="{FF2B5EF4-FFF2-40B4-BE49-F238E27FC236}">
                <a16:creationId xmlns:a16="http://schemas.microsoft.com/office/drawing/2014/main" id="{557A55D5-C2C3-4986-BD15-0FA9DE2720FD}"/>
              </a:ext>
            </a:extLst>
          </p:cNvPr>
          <p:cNvSpPr>
            <a:spLocks noGrp="1"/>
          </p:cNvSpPr>
          <p:nvPr>
            <p:ph type="body" sz="quarter" idx="13" hasCustomPrompt="1"/>
          </p:nvPr>
        </p:nvSpPr>
        <p:spPr>
          <a:xfrm>
            <a:off x="360361" y="2768600"/>
            <a:ext cx="3665539" cy="546100"/>
          </a:xfrm>
          <a:prstGeom prst="rect">
            <a:avLst/>
          </a:prstGeom>
        </p:spPr>
        <p:txBody>
          <a:bodyPr/>
          <a:lstStyle>
            <a:lvl1pPr marL="0" indent="0" algn="ctr">
              <a:buNone/>
              <a:defRPr sz="2500" b="1">
                <a:solidFill>
                  <a:schemeClr val="accent1"/>
                </a:solidFill>
              </a:defRPr>
            </a:lvl1pPr>
          </a:lstStyle>
          <a:p>
            <a:pPr lvl="0"/>
            <a:r>
              <a:rPr lang="pt-BR" dirty="0"/>
              <a:t>Título 1</a:t>
            </a:r>
          </a:p>
        </p:txBody>
      </p:sp>
      <p:sp>
        <p:nvSpPr>
          <p:cNvPr id="4" name="Espaço Reservado para Imagem Online 3">
            <a:extLst>
              <a:ext uri="{FF2B5EF4-FFF2-40B4-BE49-F238E27FC236}">
                <a16:creationId xmlns:a16="http://schemas.microsoft.com/office/drawing/2014/main" id="{AD365D7F-008B-4C8B-A446-88407819428B}"/>
              </a:ext>
            </a:extLst>
          </p:cNvPr>
          <p:cNvSpPr>
            <a:spLocks noGrp="1"/>
          </p:cNvSpPr>
          <p:nvPr>
            <p:ph type="clipArt" sz="quarter" idx="16"/>
          </p:nvPr>
        </p:nvSpPr>
        <p:spPr>
          <a:xfrm>
            <a:off x="1343420" y="1041734"/>
            <a:ext cx="1699420" cy="1345532"/>
          </a:xfrm>
          <a:prstGeom prst="rect">
            <a:avLst/>
          </a:prstGeom>
        </p:spPr>
        <p:txBody>
          <a:bodyPr/>
          <a:lstStyle/>
          <a:p>
            <a:endParaRPr lang="pt-BR" dirty="0"/>
          </a:p>
        </p:txBody>
      </p:sp>
      <p:cxnSp>
        <p:nvCxnSpPr>
          <p:cNvPr id="6" name="Conector reto 5">
            <a:extLst>
              <a:ext uri="{FF2B5EF4-FFF2-40B4-BE49-F238E27FC236}">
                <a16:creationId xmlns:a16="http://schemas.microsoft.com/office/drawing/2014/main" id="{0C3FC25F-4BF3-44DE-A276-AE3411579B1E}"/>
              </a:ext>
            </a:extLst>
          </p:cNvPr>
          <p:cNvCxnSpPr/>
          <p:nvPr userDrawn="1"/>
        </p:nvCxnSpPr>
        <p:spPr>
          <a:xfrm>
            <a:off x="342900" y="3429000"/>
            <a:ext cx="368300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16" name="Espaço Reservado para Texto 4">
            <a:extLst>
              <a:ext uri="{FF2B5EF4-FFF2-40B4-BE49-F238E27FC236}">
                <a16:creationId xmlns:a16="http://schemas.microsoft.com/office/drawing/2014/main" id="{E9C87C31-9326-447E-85E3-546AAE3C822D}"/>
              </a:ext>
            </a:extLst>
          </p:cNvPr>
          <p:cNvSpPr>
            <a:spLocks noGrp="1"/>
          </p:cNvSpPr>
          <p:nvPr>
            <p:ph type="body" sz="quarter" idx="17" hasCustomPrompt="1"/>
          </p:nvPr>
        </p:nvSpPr>
        <p:spPr>
          <a:xfrm>
            <a:off x="4254500" y="3543299"/>
            <a:ext cx="3683000" cy="2523711"/>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19" name="Espaço Reservado para Texto 2">
            <a:extLst>
              <a:ext uri="{FF2B5EF4-FFF2-40B4-BE49-F238E27FC236}">
                <a16:creationId xmlns:a16="http://schemas.microsoft.com/office/drawing/2014/main" id="{23A47D8B-18B4-4367-A22D-64BA3FEF2FB8}"/>
              </a:ext>
            </a:extLst>
          </p:cNvPr>
          <p:cNvSpPr>
            <a:spLocks noGrp="1"/>
          </p:cNvSpPr>
          <p:nvPr>
            <p:ph type="body" sz="quarter" idx="18" hasCustomPrompt="1"/>
          </p:nvPr>
        </p:nvSpPr>
        <p:spPr>
          <a:xfrm>
            <a:off x="4271961" y="2768600"/>
            <a:ext cx="3665539" cy="546100"/>
          </a:xfrm>
          <a:prstGeom prst="rect">
            <a:avLst/>
          </a:prstGeom>
        </p:spPr>
        <p:txBody>
          <a:bodyPr/>
          <a:lstStyle>
            <a:lvl1pPr marL="0" indent="0" algn="ctr">
              <a:buNone/>
              <a:defRPr sz="2500" b="1">
                <a:solidFill>
                  <a:schemeClr val="accent1"/>
                </a:solidFill>
              </a:defRPr>
            </a:lvl1pPr>
          </a:lstStyle>
          <a:p>
            <a:pPr lvl="0"/>
            <a:r>
              <a:rPr lang="pt-BR" dirty="0"/>
              <a:t>Título 2</a:t>
            </a:r>
          </a:p>
        </p:txBody>
      </p:sp>
      <p:sp>
        <p:nvSpPr>
          <p:cNvPr id="24" name="Espaço Reservado para Imagem Online 3">
            <a:extLst>
              <a:ext uri="{FF2B5EF4-FFF2-40B4-BE49-F238E27FC236}">
                <a16:creationId xmlns:a16="http://schemas.microsoft.com/office/drawing/2014/main" id="{0FE5E224-7DCE-4C39-8B3C-6EE3100A1E42}"/>
              </a:ext>
            </a:extLst>
          </p:cNvPr>
          <p:cNvSpPr>
            <a:spLocks noGrp="1"/>
          </p:cNvSpPr>
          <p:nvPr>
            <p:ph type="clipArt" sz="quarter" idx="19"/>
          </p:nvPr>
        </p:nvSpPr>
        <p:spPr>
          <a:xfrm>
            <a:off x="5255020" y="1041734"/>
            <a:ext cx="1699420" cy="1345532"/>
          </a:xfrm>
          <a:prstGeom prst="rect">
            <a:avLst/>
          </a:prstGeom>
        </p:spPr>
        <p:txBody>
          <a:bodyPr/>
          <a:lstStyle/>
          <a:p>
            <a:endParaRPr lang="pt-BR" dirty="0"/>
          </a:p>
        </p:txBody>
      </p:sp>
      <p:cxnSp>
        <p:nvCxnSpPr>
          <p:cNvPr id="25" name="Conector reto 24">
            <a:extLst>
              <a:ext uri="{FF2B5EF4-FFF2-40B4-BE49-F238E27FC236}">
                <a16:creationId xmlns:a16="http://schemas.microsoft.com/office/drawing/2014/main" id="{A45F95A2-5CB2-4AA6-A464-A6EEFD50E79C}"/>
              </a:ext>
            </a:extLst>
          </p:cNvPr>
          <p:cNvCxnSpPr/>
          <p:nvPr userDrawn="1"/>
        </p:nvCxnSpPr>
        <p:spPr>
          <a:xfrm>
            <a:off x="4254500" y="3429000"/>
            <a:ext cx="368300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26" name="Espaço Reservado para Texto 4">
            <a:extLst>
              <a:ext uri="{FF2B5EF4-FFF2-40B4-BE49-F238E27FC236}">
                <a16:creationId xmlns:a16="http://schemas.microsoft.com/office/drawing/2014/main" id="{1F1DF2E1-2513-485C-8B32-F2ED0C9A05A8}"/>
              </a:ext>
            </a:extLst>
          </p:cNvPr>
          <p:cNvSpPr>
            <a:spLocks noGrp="1"/>
          </p:cNvSpPr>
          <p:nvPr>
            <p:ph type="body" sz="quarter" idx="20" hasCustomPrompt="1"/>
          </p:nvPr>
        </p:nvSpPr>
        <p:spPr>
          <a:xfrm>
            <a:off x="8148640" y="3543299"/>
            <a:ext cx="3683000" cy="2523711"/>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27" name="Espaço Reservado para Texto 2">
            <a:extLst>
              <a:ext uri="{FF2B5EF4-FFF2-40B4-BE49-F238E27FC236}">
                <a16:creationId xmlns:a16="http://schemas.microsoft.com/office/drawing/2014/main" id="{A35FC3A0-3529-44EC-986A-122E6057DCF5}"/>
              </a:ext>
            </a:extLst>
          </p:cNvPr>
          <p:cNvSpPr>
            <a:spLocks noGrp="1"/>
          </p:cNvSpPr>
          <p:nvPr>
            <p:ph type="body" sz="quarter" idx="21" hasCustomPrompt="1"/>
          </p:nvPr>
        </p:nvSpPr>
        <p:spPr>
          <a:xfrm>
            <a:off x="8166101" y="2768600"/>
            <a:ext cx="3665539" cy="546100"/>
          </a:xfrm>
          <a:prstGeom prst="rect">
            <a:avLst/>
          </a:prstGeom>
        </p:spPr>
        <p:txBody>
          <a:bodyPr/>
          <a:lstStyle>
            <a:lvl1pPr marL="0" indent="0" algn="ctr">
              <a:buNone/>
              <a:defRPr sz="2500" b="1">
                <a:solidFill>
                  <a:schemeClr val="accent1"/>
                </a:solidFill>
              </a:defRPr>
            </a:lvl1pPr>
          </a:lstStyle>
          <a:p>
            <a:pPr lvl="0"/>
            <a:r>
              <a:rPr lang="pt-BR" dirty="0"/>
              <a:t>Título 3</a:t>
            </a:r>
          </a:p>
        </p:txBody>
      </p:sp>
      <p:sp>
        <p:nvSpPr>
          <p:cNvPr id="28" name="Espaço Reservado para Imagem Online 3">
            <a:extLst>
              <a:ext uri="{FF2B5EF4-FFF2-40B4-BE49-F238E27FC236}">
                <a16:creationId xmlns:a16="http://schemas.microsoft.com/office/drawing/2014/main" id="{195082A7-E065-4341-AD2F-F4A28E3C7DF0}"/>
              </a:ext>
            </a:extLst>
          </p:cNvPr>
          <p:cNvSpPr>
            <a:spLocks noGrp="1"/>
          </p:cNvSpPr>
          <p:nvPr>
            <p:ph type="clipArt" sz="quarter" idx="22"/>
          </p:nvPr>
        </p:nvSpPr>
        <p:spPr>
          <a:xfrm>
            <a:off x="9149160" y="1041734"/>
            <a:ext cx="1699420" cy="1345532"/>
          </a:xfrm>
          <a:prstGeom prst="rect">
            <a:avLst/>
          </a:prstGeom>
        </p:spPr>
        <p:txBody>
          <a:bodyPr/>
          <a:lstStyle/>
          <a:p>
            <a:endParaRPr lang="pt-BR" dirty="0"/>
          </a:p>
        </p:txBody>
      </p:sp>
      <p:cxnSp>
        <p:nvCxnSpPr>
          <p:cNvPr id="29" name="Conector reto 28">
            <a:extLst>
              <a:ext uri="{FF2B5EF4-FFF2-40B4-BE49-F238E27FC236}">
                <a16:creationId xmlns:a16="http://schemas.microsoft.com/office/drawing/2014/main" id="{7A42AE4D-E622-412A-A294-AE0CB886A37E}"/>
              </a:ext>
            </a:extLst>
          </p:cNvPr>
          <p:cNvCxnSpPr/>
          <p:nvPr userDrawn="1"/>
        </p:nvCxnSpPr>
        <p:spPr>
          <a:xfrm>
            <a:off x="8148640" y="3429000"/>
            <a:ext cx="368300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96851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tens_4_Ícones">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42900" y="3543299"/>
            <a:ext cx="2699940" cy="2971801"/>
          </a:xfrm>
          <a:prstGeom prst="rect">
            <a:avLst/>
          </a:prstGeom>
        </p:spPr>
        <p:txBody>
          <a:bodyPr/>
          <a:lstStyle>
            <a:lvl1pPr marL="0" indent="0">
              <a:lnSpc>
                <a:spcPts val="2500"/>
              </a:lnSpc>
              <a:buClr>
                <a:srgbClr val="63B1BC"/>
              </a:buClr>
              <a:buSzPct val="80000"/>
              <a:buFont typeface="Wingdings" panose="05000000000000000000" pitchFamily="2" charset="2"/>
              <a:buNone/>
              <a:defRPr sz="15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3" name="Espaço Reservado para Texto 2">
            <a:extLst>
              <a:ext uri="{FF2B5EF4-FFF2-40B4-BE49-F238E27FC236}">
                <a16:creationId xmlns:a16="http://schemas.microsoft.com/office/drawing/2014/main" id="{557A55D5-C2C3-4986-BD15-0FA9DE2720FD}"/>
              </a:ext>
            </a:extLst>
          </p:cNvPr>
          <p:cNvSpPr>
            <a:spLocks noGrp="1"/>
          </p:cNvSpPr>
          <p:nvPr>
            <p:ph type="body" sz="quarter" idx="13" hasCustomPrompt="1"/>
          </p:nvPr>
        </p:nvSpPr>
        <p:spPr>
          <a:xfrm>
            <a:off x="351631" y="2768600"/>
            <a:ext cx="2682479" cy="546100"/>
          </a:xfrm>
          <a:prstGeom prst="rect">
            <a:avLst/>
          </a:prstGeom>
        </p:spPr>
        <p:txBody>
          <a:bodyPr/>
          <a:lstStyle>
            <a:lvl1pPr marL="0" indent="0" algn="ctr">
              <a:buNone/>
              <a:defRPr sz="2000" b="1">
                <a:solidFill>
                  <a:schemeClr val="accent1"/>
                </a:solidFill>
              </a:defRPr>
            </a:lvl1pPr>
          </a:lstStyle>
          <a:p>
            <a:pPr lvl="0"/>
            <a:r>
              <a:rPr lang="pt-BR" dirty="0"/>
              <a:t>Título 1</a:t>
            </a:r>
          </a:p>
        </p:txBody>
      </p:sp>
      <p:sp>
        <p:nvSpPr>
          <p:cNvPr id="4" name="Espaço Reservado para Imagem Online 3">
            <a:extLst>
              <a:ext uri="{FF2B5EF4-FFF2-40B4-BE49-F238E27FC236}">
                <a16:creationId xmlns:a16="http://schemas.microsoft.com/office/drawing/2014/main" id="{AD365D7F-008B-4C8B-A446-88407819428B}"/>
              </a:ext>
            </a:extLst>
          </p:cNvPr>
          <p:cNvSpPr>
            <a:spLocks noGrp="1"/>
          </p:cNvSpPr>
          <p:nvPr>
            <p:ph type="clipArt" sz="quarter" idx="16"/>
          </p:nvPr>
        </p:nvSpPr>
        <p:spPr>
          <a:xfrm>
            <a:off x="843160" y="1041734"/>
            <a:ext cx="1699420" cy="1345532"/>
          </a:xfrm>
          <a:prstGeom prst="rect">
            <a:avLst/>
          </a:prstGeom>
        </p:spPr>
        <p:txBody>
          <a:bodyPr/>
          <a:lstStyle/>
          <a:p>
            <a:endParaRPr lang="pt-BR" dirty="0"/>
          </a:p>
        </p:txBody>
      </p:sp>
      <p:cxnSp>
        <p:nvCxnSpPr>
          <p:cNvPr id="6" name="Conector reto 5">
            <a:extLst>
              <a:ext uri="{FF2B5EF4-FFF2-40B4-BE49-F238E27FC236}">
                <a16:creationId xmlns:a16="http://schemas.microsoft.com/office/drawing/2014/main" id="{0C3FC25F-4BF3-44DE-A276-AE3411579B1E}"/>
              </a:ext>
            </a:extLst>
          </p:cNvPr>
          <p:cNvCxnSpPr>
            <a:cxnSpLocks/>
          </p:cNvCxnSpPr>
          <p:nvPr userDrawn="1"/>
        </p:nvCxnSpPr>
        <p:spPr>
          <a:xfrm>
            <a:off x="342900" y="3429000"/>
            <a:ext cx="269994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16" name="Espaço Reservado para Texto 4">
            <a:extLst>
              <a:ext uri="{FF2B5EF4-FFF2-40B4-BE49-F238E27FC236}">
                <a16:creationId xmlns:a16="http://schemas.microsoft.com/office/drawing/2014/main" id="{E9C87C31-9326-447E-85E3-546AAE3C822D}"/>
              </a:ext>
            </a:extLst>
          </p:cNvPr>
          <p:cNvSpPr>
            <a:spLocks noGrp="1"/>
          </p:cNvSpPr>
          <p:nvPr>
            <p:ph type="body" sz="quarter" idx="17" hasCustomPrompt="1"/>
          </p:nvPr>
        </p:nvSpPr>
        <p:spPr>
          <a:xfrm>
            <a:off x="3278320" y="3543299"/>
            <a:ext cx="2699940" cy="2971801"/>
          </a:xfrm>
          <a:prstGeom prst="rect">
            <a:avLst/>
          </a:prstGeom>
        </p:spPr>
        <p:txBody>
          <a:bodyPr/>
          <a:lstStyle>
            <a:lvl1pPr marL="0" indent="0">
              <a:lnSpc>
                <a:spcPts val="2500"/>
              </a:lnSpc>
              <a:buClr>
                <a:srgbClr val="63B1BC"/>
              </a:buClr>
              <a:buSzPct val="80000"/>
              <a:buFont typeface="Wingdings" panose="05000000000000000000" pitchFamily="2" charset="2"/>
              <a:buNone/>
              <a:defRPr sz="15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19" name="Espaço Reservado para Texto 2">
            <a:extLst>
              <a:ext uri="{FF2B5EF4-FFF2-40B4-BE49-F238E27FC236}">
                <a16:creationId xmlns:a16="http://schemas.microsoft.com/office/drawing/2014/main" id="{23A47D8B-18B4-4367-A22D-64BA3FEF2FB8}"/>
              </a:ext>
            </a:extLst>
          </p:cNvPr>
          <p:cNvSpPr>
            <a:spLocks noGrp="1"/>
          </p:cNvSpPr>
          <p:nvPr>
            <p:ph type="body" sz="quarter" idx="18" hasCustomPrompt="1"/>
          </p:nvPr>
        </p:nvSpPr>
        <p:spPr>
          <a:xfrm>
            <a:off x="3287051" y="2768600"/>
            <a:ext cx="2682479" cy="546100"/>
          </a:xfrm>
          <a:prstGeom prst="rect">
            <a:avLst/>
          </a:prstGeom>
        </p:spPr>
        <p:txBody>
          <a:bodyPr/>
          <a:lstStyle>
            <a:lvl1pPr marL="0" indent="0" algn="ctr">
              <a:buNone/>
              <a:defRPr sz="2000" b="1">
                <a:solidFill>
                  <a:schemeClr val="accent1"/>
                </a:solidFill>
              </a:defRPr>
            </a:lvl1pPr>
          </a:lstStyle>
          <a:p>
            <a:pPr lvl="0"/>
            <a:r>
              <a:rPr lang="pt-BR" dirty="0"/>
              <a:t>Título 2</a:t>
            </a:r>
          </a:p>
        </p:txBody>
      </p:sp>
      <p:sp>
        <p:nvSpPr>
          <p:cNvPr id="24" name="Espaço Reservado para Imagem Online 3">
            <a:extLst>
              <a:ext uri="{FF2B5EF4-FFF2-40B4-BE49-F238E27FC236}">
                <a16:creationId xmlns:a16="http://schemas.microsoft.com/office/drawing/2014/main" id="{0FE5E224-7DCE-4C39-8B3C-6EE3100A1E42}"/>
              </a:ext>
            </a:extLst>
          </p:cNvPr>
          <p:cNvSpPr>
            <a:spLocks noGrp="1"/>
          </p:cNvSpPr>
          <p:nvPr>
            <p:ph type="clipArt" sz="quarter" idx="19"/>
          </p:nvPr>
        </p:nvSpPr>
        <p:spPr>
          <a:xfrm>
            <a:off x="3778580" y="1041734"/>
            <a:ext cx="1699420" cy="1345532"/>
          </a:xfrm>
          <a:prstGeom prst="rect">
            <a:avLst/>
          </a:prstGeom>
        </p:spPr>
        <p:txBody>
          <a:bodyPr/>
          <a:lstStyle/>
          <a:p>
            <a:endParaRPr lang="pt-BR" dirty="0"/>
          </a:p>
        </p:txBody>
      </p:sp>
      <p:cxnSp>
        <p:nvCxnSpPr>
          <p:cNvPr id="25" name="Conector reto 24">
            <a:extLst>
              <a:ext uri="{FF2B5EF4-FFF2-40B4-BE49-F238E27FC236}">
                <a16:creationId xmlns:a16="http://schemas.microsoft.com/office/drawing/2014/main" id="{A45F95A2-5CB2-4AA6-A464-A6EEFD50E79C}"/>
              </a:ext>
            </a:extLst>
          </p:cNvPr>
          <p:cNvCxnSpPr>
            <a:cxnSpLocks/>
          </p:cNvCxnSpPr>
          <p:nvPr userDrawn="1"/>
        </p:nvCxnSpPr>
        <p:spPr>
          <a:xfrm>
            <a:off x="3278320" y="3429000"/>
            <a:ext cx="269994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26" name="Espaço Reservado para Texto 4">
            <a:extLst>
              <a:ext uri="{FF2B5EF4-FFF2-40B4-BE49-F238E27FC236}">
                <a16:creationId xmlns:a16="http://schemas.microsoft.com/office/drawing/2014/main" id="{1F1DF2E1-2513-485C-8B32-F2ED0C9A05A8}"/>
              </a:ext>
            </a:extLst>
          </p:cNvPr>
          <p:cNvSpPr>
            <a:spLocks noGrp="1"/>
          </p:cNvSpPr>
          <p:nvPr>
            <p:ph type="body" sz="quarter" idx="20" hasCustomPrompt="1"/>
          </p:nvPr>
        </p:nvSpPr>
        <p:spPr>
          <a:xfrm>
            <a:off x="6213740" y="3543299"/>
            <a:ext cx="2699940" cy="2971801"/>
          </a:xfrm>
          <a:prstGeom prst="rect">
            <a:avLst/>
          </a:prstGeom>
        </p:spPr>
        <p:txBody>
          <a:bodyPr/>
          <a:lstStyle>
            <a:lvl1pPr marL="0" indent="0">
              <a:lnSpc>
                <a:spcPts val="2500"/>
              </a:lnSpc>
              <a:buClr>
                <a:srgbClr val="63B1BC"/>
              </a:buClr>
              <a:buSzPct val="80000"/>
              <a:buFont typeface="Wingdings" panose="05000000000000000000" pitchFamily="2" charset="2"/>
              <a:buNone/>
              <a:defRPr sz="15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27" name="Espaço Reservado para Texto 2">
            <a:extLst>
              <a:ext uri="{FF2B5EF4-FFF2-40B4-BE49-F238E27FC236}">
                <a16:creationId xmlns:a16="http://schemas.microsoft.com/office/drawing/2014/main" id="{A35FC3A0-3529-44EC-986A-122E6057DCF5}"/>
              </a:ext>
            </a:extLst>
          </p:cNvPr>
          <p:cNvSpPr>
            <a:spLocks noGrp="1"/>
          </p:cNvSpPr>
          <p:nvPr>
            <p:ph type="body" sz="quarter" idx="21" hasCustomPrompt="1"/>
          </p:nvPr>
        </p:nvSpPr>
        <p:spPr>
          <a:xfrm>
            <a:off x="6222471" y="2768600"/>
            <a:ext cx="2682479" cy="546100"/>
          </a:xfrm>
          <a:prstGeom prst="rect">
            <a:avLst/>
          </a:prstGeom>
        </p:spPr>
        <p:txBody>
          <a:bodyPr/>
          <a:lstStyle>
            <a:lvl1pPr marL="0" indent="0" algn="ctr">
              <a:buNone/>
              <a:defRPr sz="2000" b="1">
                <a:solidFill>
                  <a:schemeClr val="accent1"/>
                </a:solidFill>
              </a:defRPr>
            </a:lvl1pPr>
          </a:lstStyle>
          <a:p>
            <a:pPr lvl="0"/>
            <a:r>
              <a:rPr lang="pt-BR" dirty="0"/>
              <a:t>Título 3</a:t>
            </a:r>
          </a:p>
        </p:txBody>
      </p:sp>
      <p:sp>
        <p:nvSpPr>
          <p:cNvPr id="28" name="Espaço Reservado para Imagem Online 3">
            <a:extLst>
              <a:ext uri="{FF2B5EF4-FFF2-40B4-BE49-F238E27FC236}">
                <a16:creationId xmlns:a16="http://schemas.microsoft.com/office/drawing/2014/main" id="{195082A7-E065-4341-AD2F-F4A28E3C7DF0}"/>
              </a:ext>
            </a:extLst>
          </p:cNvPr>
          <p:cNvSpPr>
            <a:spLocks noGrp="1"/>
          </p:cNvSpPr>
          <p:nvPr>
            <p:ph type="clipArt" sz="quarter" idx="22"/>
          </p:nvPr>
        </p:nvSpPr>
        <p:spPr>
          <a:xfrm>
            <a:off x="6714000" y="1041734"/>
            <a:ext cx="1699420" cy="1345532"/>
          </a:xfrm>
          <a:prstGeom prst="rect">
            <a:avLst/>
          </a:prstGeom>
        </p:spPr>
        <p:txBody>
          <a:bodyPr/>
          <a:lstStyle/>
          <a:p>
            <a:endParaRPr lang="pt-BR" dirty="0"/>
          </a:p>
        </p:txBody>
      </p:sp>
      <p:cxnSp>
        <p:nvCxnSpPr>
          <p:cNvPr id="29" name="Conector reto 28">
            <a:extLst>
              <a:ext uri="{FF2B5EF4-FFF2-40B4-BE49-F238E27FC236}">
                <a16:creationId xmlns:a16="http://schemas.microsoft.com/office/drawing/2014/main" id="{7A42AE4D-E622-412A-A294-AE0CB886A37E}"/>
              </a:ext>
            </a:extLst>
          </p:cNvPr>
          <p:cNvCxnSpPr>
            <a:cxnSpLocks/>
          </p:cNvCxnSpPr>
          <p:nvPr userDrawn="1"/>
        </p:nvCxnSpPr>
        <p:spPr>
          <a:xfrm>
            <a:off x="6213740" y="3429000"/>
            <a:ext cx="269994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17" name="Espaço Reservado para Texto 4">
            <a:extLst>
              <a:ext uri="{FF2B5EF4-FFF2-40B4-BE49-F238E27FC236}">
                <a16:creationId xmlns:a16="http://schemas.microsoft.com/office/drawing/2014/main" id="{127602B9-2297-4417-85AA-CBF73DCBA548}"/>
              </a:ext>
            </a:extLst>
          </p:cNvPr>
          <p:cNvSpPr>
            <a:spLocks noGrp="1"/>
          </p:cNvSpPr>
          <p:nvPr>
            <p:ph type="body" sz="quarter" idx="23" hasCustomPrompt="1"/>
          </p:nvPr>
        </p:nvSpPr>
        <p:spPr>
          <a:xfrm>
            <a:off x="9149160" y="3543300"/>
            <a:ext cx="2699940" cy="2971801"/>
          </a:xfrm>
          <a:prstGeom prst="rect">
            <a:avLst/>
          </a:prstGeom>
        </p:spPr>
        <p:txBody>
          <a:bodyPr/>
          <a:lstStyle>
            <a:lvl1pPr marL="0" indent="0">
              <a:lnSpc>
                <a:spcPts val="2500"/>
              </a:lnSpc>
              <a:buClr>
                <a:srgbClr val="63B1BC"/>
              </a:buClr>
              <a:buSzPct val="80000"/>
              <a:buFont typeface="Wingdings" panose="05000000000000000000" pitchFamily="2" charset="2"/>
              <a:buNone/>
              <a:defRPr sz="15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18" name="Espaço Reservado para Texto 2">
            <a:extLst>
              <a:ext uri="{FF2B5EF4-FFF2-40B4-BE49-F238E27FC236}">
                <a16:creationId xmlns:a16="http://schemas.microsoft.com/office/drawing/2014/main" id="{358FBBAA-213B-432C-88F4-757EF6C53E7F}"/>
              </a:ext>
            </a:extLst>
          </p:cNvPr>
          <p:cNvSpPr>
            <a:spLocks noGrp="1"/>
          </p:cNvSpPr>
          <p:nvPr>
            <p:ph type="body" sz="quarter" idx="24" hasCustomPrompt="1"/>
          </p:nvPr>
        </p:nvSpPr>
        <p:spPr>
          <a:xfrm>
            <a:off x="9157891" y="2768601"/>
            <a:ext cx="2682479" cy="546100"/>
          </a:xfrm>
          <a:prstGeom prst="rect">
            <a:avLst/>
          </a:prstGeom>
        </p:spPr>
        <p:txBody>
          <a:bodyPr/>
          <a:lstStyle>
            <a:lvl1pPr marL="0" indent="0" algn="ctr">
              <a:buNone/>
              <a:defRPr sz="2000" b="1">
                <a:solidFill>
                  <a:schemeClr val="accent1"/>
                </a:solidFill>
              </a:defRPr>
            </a:lvl1pPr>
          </a:lstStyle>
          <a:p>
            <a:pPr lvl="0"/>
            <a:r>
              <a:rPr lang="pt-BR" dirty="0"/>
              <a:t>Título 4</a:t>
            </a:r>
          </a:p>
        </p:txBody>
      </p:sp>
      <p:sp>
        <p:nvSpPr>
          <p:cNvPr id="20" name="Espaço Reservado para Imagem Online 3">
            <a:extLst>
              <a:ext uri="{FF2B5EF4-FFF2-40B4-BE49-F238E27FC236}">
                <a16:creationId xmlns:a16="http://schemas.microsoft.com/office/drawing/2014/main" id="{23137BC7-A354-458F-B8D1-321AF0EC837E}"/>
              </a:ext>
            </a:extLst>
          </p:cNvPr>
          <p:cNvSpPr>
            <a:spLocks noGrp="1"/>
          </p:cNvSpPr>
          <p:nvPr>
            <p:ph type="clipArt" sz="quarter" idx="25"/>
          </p:nvPr>
        </p:nvSpPr>
        <p:spPr>
          <a:xfrm>
            <a:off x="9649420" y="1041735"/>
            <a:ext cx="1699420" cy="1345532"/>
          </a:xfrm>
          <a:prstGeom prst="rect">
            <a:avLst/>
          </a:prstGeom>
        </p:spPr>
        <p:txBody>
          <a:bodyPr/>
          <a:lstStyle/>
          <a:p>
            <a:endParaRPr lang="pt-BR" dirty="0"/>
          </a:p>
        </p:txBody>
      </p:sp>
      <p:cxnSp>
        <p:nvCxnSpPr>
          <p:cNvPr id="21" name="Conector reto 20">
            <a:extLst>
              <a:ext uri="{FF2B5EF4-FFF2-40B4-BE49-F238E27FC236}">
                <a16:creationId xmlns:a16="http://schemas.microsoft.com/office/drawing/2014/main" id="{7C0C476D-3D45-43B3-BC56-41ADAEBC98F0}"/>
              </a:ext>
            </a:extLst>
          </p:cNvPr>
          <p:cNvCxnSpPr>
            <a:cxnSpLocks/>
          </p:cNvCxnSpPr>
          <p:nvPr userDrawn="1"/>
        </p:nvCxnSpPr>
        <p:spPr>
          <a:xfrm>
            <a:off x="9149160" y="3429001"/>
            <a:ext cx="269994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10963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o_imagem_2">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54498" y="1943100"/>
            <a:ext cx="7577140" cy="3665466"/>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54499" y="1054027"/>
            <a:ext cx="7577139" cy="660473"/>
          </a:xfrm>
          <a:prstGeom prst="rect">
            <a:avLst/>
          </a:prstGeom>
        </p:spPr>
        <p:txBody>
          <a:bodyPr anchor="b"/>
          <a:lstStyle>
            <a:lvl1pPr>
              <a:lnSpc>
                <a:spcPts val="6000"/>
              </a:lnSpc>
              <a:defRPr sz="3000" b="1">
                <a:solidFill>
                  <a:schemeClr val="accent1"/>
                </a:solidFill>
              </a:defRPr>
            </a:lvl1pPr>
          </a:lstStyle>
          <a:p>
            <a:r>
              <a:rPr lang="pt-BR" dirty="0"/>
              <a:t>Escreva um título</a:t>
            </a:r>
          </a:p>
        </p:txBody>
      </p:sp>
      <p:sp>
        <p:nvSpPr>
          <p:cNvPr id="3" name="Espaço Reservado para Gráfico 2">
            <a:extLst>
              <a:ext uri="{FF2B5EF4-FFF2-40B4-BE49-F238E27FC236}">
                <a16:creationId xmlns:a16="http://schemas.microsoft.com/office/drawing/2014/main" id="{A5E7FE02-A8AC-4F17-A068-429B541FFA71}"/>
              </a:ext>
            </a:extLst>
          </p:cNvPr>
          <p:cNvSpPr>
            <a:spLocks noGrp="1"/>
          </p:cNvSpPr>
          <p:nvPr>
            <p:ph type="chart" sz="quarter" idx="11"/>
          </p:nvPr>
        </p:nvSpPr>
        <p:spPr>
          <a:xfrm>
            <a:off x="358775" y="1054028"/>
            <a:ext cx="3667125" cy="4554538"/>
          </a:xfrm>
          <a:prstGeom prst="rect">
            <a:avLst/>
          </a:prstGeom>
        </p:spPr>
        <p:txBody>
          <a:bodyPr/>
          <a:lstStyle/>
          <a:p>
            <a:endParaRPr lang="pt-BR"/>
          </a:p>
        </p:txBody>
      </p:sp>
      <p:sp>
        <p:nvSpPr>
          <p:cNvPr id="7" name="Retângulo: Cantos Superiores Arredondados 6">
            <a:extLst>
              <a:ext uri="{FF2B5EF4-FFF2-40B4-BE49-F238E27FC236}">
                <a16:creationId xmlns:a16="http://schemas.microsoft.com/office/drawing/2014/main" id="{729F63CD-9CD6-4AF0-8896-4175B074A76D}"/>
              </a:ext>
            </a:extLst>
          </p:cNvPr>
          <p:cNvSpPr/>
          <p:nvPr userDrawn="1"/>
        </p:nvSpPr>
        <p:spPr>
          <a:xfrm rot="5400000">
            <a:off x="855664" y="-854075"/>
            <a:ext cx="358776" cy="2070100"/>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Cantos Superiores Arredondados 9">
            <a:extLst>
              <a:ext uri="{FF2B5EF4-FFF2-40B4-BE49-F238E27FC236}">
                <a16:creationId xmlns:a16="http://schemas.microsoft.com/office/drawing/2014/main" id="{AC21B46B-69D9-4DED-9331-FD72F682C557}"/>
              </a:ext>
            </a:extLst>
          </p:cNvPr>
          <p:cNvSpPr/>
          <p:nvPr userDrawn="1"/>
        </p:nvSpPr>
        <p:spPr>
          <a:xfrm rot="16200000">
            <a:off x="10977562" y="5641976"/>
            <a:ext cx="358776" cy="2070100"/>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923054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o_Imagem_3">
    <p:bg>
      <p:bgPr>
        <a:solidFill>
          <a:srgbClr val="F4F5F5"/>
        </a:solidFill>
        <a:effectLst/>
      </p:bgPr>
    </p:bg>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E749D369-3A66-418F-8641-99238C92F1D0}"/>
              </a:ext>
            </a:extLst>
          </p:cNvPr>
          <p:cNvSpPr>
            <a:spLocks noGrp="1"/>
          </p:cNvSpPr>
          <p:nvPr>
            <p:ph type="pic" sz="quarter" idx="11"/>
          </p:nvPr>
        </p:nvSpPr>
        <p:spPr>
          <a:xfrm>
            <a:off x="358775" y="358777"/>
            <a:ext cx="3667125" cy="6138861"/>
          </a:xfrm>
          <a:prstGeom prst="rect">
            <a:avLst/>
          </a:prstGeom>
        </p:spPr>
        <p:txBody>
          <a:bodyPr/>
          <a:lstStyle/>
          <a:p>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62292" y="1943100"/>
            <a:ext cx="7569346" cy="4554538"/>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62292" y="1054027"/>
            <a:ext cx="7569346" cy="660473"/>
          </a:xfrm>
          <a:prstGeom prst="rect">
            <a:avLst/>
          </a:prstGeom>
        </p:spPr>
        <p:txBody>
          <a:bodyPr anchor="b"/>
          <a:lstStyle>
            <a:lvl1pPr>
              <a:lnSpc>
                <a:spcPts val="6000"/>
              </a:lnSpc>
              <a:defRPr sz="3000" b="1">
                <a:solidFill>
                  <a:schemeClr val="accent1"/>
                </a:solidFill>
              </a:defRPr>
            </a:lvl1pPr>
          </a:lstStyle>
          <a:p>
            <a:r>
              <a:rPr lang="pt-BR" dirty="0"/>
              <a:t>Escreva um título</a:t>
            </a:r>
          </a:p>
        </p:txBody>
      </p:sp>
      <p:sp>
        <p:nvSpPr>
          <p:cNvPr id="8" name="Retângulo 7">
            <a:extLst>
              <a:ext uri="{FF2B5EF4-FFF2-40B4-BE49-F238E27FC236}">
                <a16:creationId xmlns:a16="http://schemas.microsoft.com/office/drawing/2014/main" id="{02A8091B-8676-45D7-95B9-BCE1FCE2407C}"/>
              </a:ext>
            </a:extLst>
          </p:cNvPr>
          <p:cNvSpPr/>
          <p:nvPr userDrawn="1"/>
        </p:nvSpPr>
        <p:spPr>
          <a:xfrm rot="5400000">
            <a:off x="-2279649" y="2279652"/>
            <a:ext cx="6857997" cy="2298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91252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kg Azul">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74469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tens_imagem">
    <p:bg>
      <p:bgPr>
        <a:solidFill>
          <a:srgbClr val="F4F5F5"/>
        </a:solidFill>
        <a:effectLst/>
      </p:bgPr>
    </p:bg>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E749D369-3A66-418F-8641-99238C92F1D0}"/>
              </a:ext>
            </a:extLst>
          </p:cNvPr>
          <p:cNvSpPr>
            <a:spLocks noGrp="1"/>
          </p:cNvSpPr>
          <p:nvPr>
            <p:ph type="pic" sz="quarter" idx="11"/>
          </p:nvPr>
        </p:nvSpPr>
        <p:spPr>
          <a:xfrm>
            <a:off x="358775" y="358777"/>
            <a:ext cx="3667125" cy="6138861"/>
          </a:xfrm>
          <a:prstGeom prst="rect">
            <a:avLst/>
          </a:prstGeom>
        </p:spPr>
        <p:txBody>
          <a:bodyPr/>
          <a:lstStyle/>
          <a:p>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71960" y="1943100"/>
            <a:ext cx="7577139" cy="4554538"/>
          </a:xfrm>
          <a:prstGeom prst="rect">
            <a:avLst/>
          </a:prstGeom>
        </p:spPr>
        <p:txBody>
          <a:bodyPr/>
          <a:lstStyle>
            <a:lvl1pPr marL="342900" indent="-342900">
              <a:lnSpc>
                <a:spcPts val="3000"/>
              </a:lnSpc>
              <a:buClr>
                <a:srgbClr val="63B1BC"/>
              </a:buClr>
              <a:buSzPct val="80000"/>
              <a:buFont typeface="Wingdings" panose="05000000000000000000" pitchFamily="2" charset="2"/>
              <a:buChar char="§"/>
              <a:defRPr sz="2000"/>
            </a:lvl1pPr>
          </a:lstStyle>
          <a:p>
            <a:pPr lvl="0"/>
            <a:r>
              <a:rPr lang="pt-BR" dirty="0"/>
              <a:t>Os itens de uma lista devem ser marcados por quadrados preenchidos;</a:t>
            </a:r>
          </a:p>
          <a:p>
            <a:pPr lvl="0"/>
            <a:r>
              <a:rPr lang="pt-BR" dirty="0"/>
              <a:t>Os itens de uma lista devem ser marcados por quadrados preenchidos;</a:t>
            </a:r>
          </a:p>
          <a:p>
            <a:pPr lvl="0"/>
            <a:r>
              <a:rPr lang="pt-BR" dirty="0"/>
              <a:t>As imagens podem ir ser ajustadas conforme as colunas e linhas da grade;</a:t>
            </a:r>
          </a:p>
          <a:p>
            <a:pPr lvl="0"/>
            <a:r>
              <a:rPr lang="pt-BR" dirty="0"/>
              <a:t>As imagens podem ir ser ajustadas conforme as colunas e linhas da grade.</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71961" y="1054027"/>
            <a:ext cx="7577139" cy="660473"/>
          </a:xfrm>
          <a:prstGeom prst="rect">
            <a:avLst/>
          </a:prstGeom>
        </p:spPr>
        <p:txBody>
          <a:bodyPr/>
          <a:lstStyle>
            <a:lvl1pPr marL="352425" indent="0">
              <a:lnSpc>
                <a:spcPts val="6000"/>
              </a:lnSpc>
              <a:defRPr sz="3000" b="1">
                <a:solidFill>
                  <a:schemeClr val="accent1"/>
                </a:solidFill>
              </a:defRPr>
            </a:lvl1pPr>
          </a:lstStyle>
          <a:p>
            <a:r>
              <a:rPr lang="pt-BR" dirty="0"/>
              <a:t>Escreva um título</a:t>
            </a:r>
          </a:p>
        </p:txBody>
      </p:sp>
      <p:sp>
        <p:nvSpPr>
          <p:cNvPr id="9" name="Retângulo 8">
            <a:extLst>
              <a:ext uri="{FF2B5EF4-FFF2-40B4-BE49-F238E27FC236}">
                <a16:creationId xmlns:a16="http://schemas.microsoft.com/office/drawing/2014/main" id="{0A07F674-1E60-48D4-82AB-C059D5A3013D}"/>
              </a:ext>
            </a:extLst>
          </p:cNvPr>
          <p:cNvSpPr/>
          <p:nvPr userDrawn="1"/>
        </p:nvSpPr>
        <p:spPr>
          <a:xfrm>
            <a:off x="11849100" y="6515100"/>
            <a:ext cx="342900" cy="3413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Cantos Superiores Arredondados 6">
            <a:extLst>
              <a:ext uri="{FF2B5EF4-FFF2-40B4-BE49-F238E27FC236}">
                <a16:creationId xmlns:a16="http://schemas.microsoft.com/office/drawing/2014/main" id="{395762C3-9BC3-4D78-A799-D4C0CBF26159}"/>
              </a:ext>
            </a:extLst>
          </p:cNvPr>
          <p:cNvSpPr/>
          <p:nvPr userDrawn="1"/>
        </p:nvSpPr>
        <p:spPr>
          <a:xfrm rot="5400000">
            <a:off x="1939131" y="-1937542"/>
            <a:ext cx="341313" cy="4219572"/>
          </a:xfrm>
          <a:prstGeom prst="round2SameRect">
            <a:avLst>
              <a:gd name="adj1" fmla="val 50000"/>
              <a:gd name="adj2"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76922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o_Imagem_4">
    <p:bg>
      <p:bgPr>
        <a:solidFill>
          <a:srgbClr val="F4F5F5"/>
        </a:solidFill>
        <a:effectLst/>
      </p:bgPr>
    </p:bg>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0A07F674-1E60-48D4-82AB-C059D5A3013D}"/>
              </a:ext>
            </a:extLst>
          </p:cNvPr>
          <p:cNvSpPr/>
          <p:nvPr userDrawn="1"/>
        </p:nvSpPr>
        <p:spPr>
          <a:xfrm rot="16200000">
            <a:off x="6634958" y="1302540"/>
            <a:ext cx="6858000" cy="42529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42900" y="342900"/>
            <a:ext cx="3683000" cy="6172200"/>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a:t>
            </a:r>
          </a:p>
        </p:txBody>
      </p:sp>
      <p:sp>
        <p:nvSpPr>
          <p:cNvPr id="3" name="Espaço Reservado para Conteúdo 2">
            <a:extLst>
              <a:ext uri="{FF2B5EF4-FFF2-40B4-BE49-F238E27FC236}">
                <a16:creationId xmlns:a16="http://schemas.microsoft.com/office/drawing/2014/main" id="{E1699854-4459-4B21-BCC8-5B40E41FA196}"/>
              </a:ext>
            </a:extLst>
          </p:cNvPr>
          <p:cNvSpPr>
            <a:spLocks noGrp="1"/>
          </p:cNvSpPr>
          <p:nvPr>
            <p:ph sz="quarter" idx="11"/>
          </p:nvPr>
        </p:nvSpPr>
        <p:spPr>
          <a:xfrm>
            <a:off x="4254500" y="342900"/>
            <a:ext cx="7594600" cy="6172200"/>
          </a:xfrm>
          <a:prstGeom prst="rect">
            <a:avLst/>
          </a:prstGeom>
        </p:spPr>
        <p:txBody>
          <a:bodyPr/>
          <a:lstStyle>
            <a:lvl1pPr marL="0" indent="0">
              <a:buNone/>
              <a:defRPr/>
            </a:lvl1pPr>
          </a:lstStyle>
          <a:p>
            <a:pPr lvl="0"/>
            <a:endParaRPr lang="pt-BR" dirty="0"/>
          </a:p>
        </p:txBody>
      </p:sp>
    </p:spTree>
    <p:extLst>
      <p:ext uri="{BB962C8B-B14F-4D97-AF65-F5344CB8AC3E}">
        <p14:creationId xmlns:p14="http://schemas.microsoft.com/office/powerpoint/2010/main" val="15634358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itação_imagem_fundo">
    <p:spTree>
      <p:nvGrpSpPr>
        <p:cNvPr id="1" name=""/>
        <p:cNvGrpSpPr/>
        <p:nvPr/>
      </p:nvGrpSpPr>
      <p:grpSpPr>
        <a:xfrm>
          <a:off x="0" y="0"/>
          <a:ext cx="0" cy="0"/>
          <a:chOff x="0" y="0"/>
          <a:chExt cx="0" cy="0"/>
        </a:xfrm>
      </p:grpSpPr>
      <p:sp>
        <p:nvSpPr>
          <p:cNvPr id="7" name="Espaço Reservado para Conteúdo 6">
            <a:extLst>
              <a:ext uri="{FF2B5EF4-FFF2-40B4-BE49-F238E27FC236}">
                <a16:creationId xmlns:a16="http://schemas.microsoft.com/office/drawing/2014/main" id="{AE573399-AF53-499B-8D63-DF8D24DFF4C9}"/>
              </a:ext>
            </a:extLst>
          </p:cNvPr>
          <p:cNvSpPr>
            <a:spLocks noGrp="1"/>
          </p:cNvSpPr>
          <p:nvPr>
            <p:ph sz="quarter" idx="10"/>
          </p:nvPr>
        </p:nvSpPr>
        <p:spPr>
          <a:xfrm>
            <a:off x="0" y="0"/>
            <a:ext cx="12192000" cy="6858000"/>
          </a:xfrm>
          <a:prstGeom prst="rect">
            <a:avLst/>
          </a:prstGeom>
        </p:spPr>
        <p:txBody>
          <a:bodyPr/>
          <a:lstStyle>
            <a:lvl1pPr marL="0" indent="0">
              <a:buNone/>
              <a:defRPr/>
            </a:lvl1pPr>
          </a:lstStyle>
          <a:p>
            <a:pPr lvl="0"/>
            <a:endParaRPr lang="pt-BR" dirty="0"/>
          </a:p>
        </p:txBody>
      </p:sp>
      <p:sp>
        <p:nvSpPr>
          <p:cNvPr id="2" name="Título 1">
            <a:extLst>
              <a:ext uri="{FF2B5EF4-FFF2-40B4-BE49-F238E27FC236}">
                <a16:creationId xmlns:a16="http://schemas.microsoft.com/office/drawing/2014/main" id="{3AC429A1-3741-4CD8-8B34-58C711564FF1}"/>
              </a:ext>
            </a:extLst>
          </p:cNvPr>
          <p:cNvSpPr>
            <a:spLocks noGrp="1"/>
          </p:cNvSpPr>
          <p:nvPr>
            <p:ph type="title" hasCustomPrompt="1"/>
          </p:nvPr>
        </p:nvSpPr>
        <p:spPr>
          <a:xfrm>
            <a:off x="2298699" y="1943100"/>
            <a:ext cx="7594601" cy="2971799"/>
          </a:xfrm>
          <a:prstGeom prst="rect">
            <a:avLst/>
          </a:prstGeom>
        </p:spPr>
        <p:txBody>
          <a:bodyPr/>
          <a:lstStyle>
            <a:lvl1pPr algn="ctr">
              <a:defRPr sz="5000" b="1">
                <a:solidFill>
                  <a:schemeClr val="bg1"/>
                </a:solidFill>
              </a:defRPr>
            </a:lvl1pPr>
          </a:lstStyle>
          <a:p>
            <a:r>
              <a:rPr lang="pt-BR" dirty="0"/>
              <a:t>Escreva uma frase/citação </a:t>
            </a:r>
          </a:p>
        </p:txBody>
      </p:sp>
    </p:spTree>
    <p:extLst>
      <p:ext uri="{BB962C8B-B14F-4D97-AF65-F5344CB8AC3E}">
        <p14:creationId xmlns:p14="http://schemas.microsoft.com/office/powerpoint/2010/main" val="7818748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áfico_imagem">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B37D3209-917F-4D51-BC9B-25F7FD3343ED}"/>
              </a:ext>
            </a:extLst>
          </p:cNvPr>
          <p:cNvSpPr/>
          <p:nvPr userDrawn="1"/>
        </p:nvSpPr>
        <p:spPr>
          <a:xfrm>
            <a:off x="6210300" y="0"/>
            <a:ext cx="5981700" cy="6858000"/>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Espaço Reservado para Gráfico 3">
            <a:extLst>
              <a:ext uri="{FF2B5EF4-FFF2-40B4-BE49-F238E27FC236}">
                <a16:creationId xmlns:a16="http://schemas.microsoft.com/office/drawing/2014/main" id="{59ECE096-4B30-4107-871F-7B91B4D8606F}"/>
              </a:ext>
            </a:extLst>
          </p:cNvPr>
          <p:cNvSpPr>
            <a:spLocks noGrp="1"/>
          </p:cNvSpPr>
          <p:nvPr>
            <p:ph type="chart" sz="quarter" idx="10"/>
          </p:nvPr>
        </p:nvSpPr>
        <p:spPr>
          <a:xfrm>
            <a:off x="7058065" y="1279525"/>
            <a:ext cx="3695700" cy="4603750"/>
          </a:xfrm>
          <a:prstGeom prst="rect">
            <a:avLst/>
          </a:prstGeom>
        </p:spPr>
        <p:txBody>
          <a:bodyPr/>
          <a:lstStyle/>
          <a:p>
            <a:endParaRPr lang="pt-BR" dirty="0"/>
          </a:p>
        </p:txBody>
      </p:sp>
      <p:sp>
        <p:nvSpPr>
          <p:cNvPr id="5" name="Espaço Reservado para Gráfico 3">
            <a:extLst>
              <a:ext uri="{FF2B5EF4-FFF2-40B4-BE49-F238E27FC236}">
                <a16:creationId xmlns:a16="http://schemas.microsoft.com/office/drawing/2014/main" id="{CEFB0BC0-BC54-43BF-A584-4EC57B6CB600}"/>
              </a:ext>
            </a:extLst>
          </p:cNvPr>
          <p:cNvSpPr>
            <a:spLocks noGrp="1"/>
          </p:cNvSpPr>
          <p:nvPr>
            <p:ph type="chart" sz="quarter" idx="11"/>
          </p:nvPr>
        </p:nvSpPr>
        <p:spPr>
          <a:xfrm>
            <a:off x="1438235" y="1279525"/>
            <a:ext cx="3601954" cy="4603750"/>
          </a:xfrm>
          <a:prstGeom prst="rect">
            <a:avLst/>
          </a:prstGeom>
        </p:spPr>
        <p:txBody>
          <a:bodyPr/>
          <a:lstStyle/>
          <a:p>
            <a:endParaRPr lang="pt-BR"/>
          </a:p>
        </p:txBody>
      </p:sp>
    </p:spTree>
    <p:extLst>
      <p:ext uri="{BB962C8B-B14F-4D97-AF65-F5344CB8AC3E}">
        <p14:creationId xmlns:p14="http://schemas.microsoft.com/office/powerpoint/2010/main" val="8816726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áfico">
    <p:spTree>
      <p:nvGrpSpPr>
        <p:cNvPr id="1" name=""/>
        <p:cNvGrpSpPr/>
        <p:nvPr/>
      </p:nvGrpSpPr>
      <p:grpSpPr>
        <a:xfrm>
          <a:off x="0" y="0"/>
          <a:ext cx="0" cy="0"/>
          <a:chOff x="0" y="0"/>
          <a:chExt cx="0" cy="0"/>
        </a:xfrm>
      </p:grpSpPr>
      <p:sp>
        <p:nvSpPr>
          <p:cNvPr id="4" name="Espaço Reservado para Gráfico 3">
            <a:extLst>
              <a:ext uri="{FF2B5EF4-FFF2-40B4-BE49-F238E27FC236}">
                <a16:creationId xmlns:a16="http://schemas.microsoft.com/office/drawing/2014/main" id="{90A164A1-EE87-440C-B80A-DF323AC5ADF3}"/>
              </a:ext>
            </a:extLst>
          </p:cNvPr>
          <p:cNvSpPr>
            <a:spLocks noGrp="1"/>
          </p:cNvSpPr>
          <p:nvPr>
            <p:ph type="chart" sz="quarter" idx="10"/>
          </p:nvPr>
        </p:nvSpPr>
        <p:spPr>
          <a:xfrm>
            <a:off x="358775" y="1893888"/>
            <a:ext cx="11472863" cy="4603750"/>
          </a:xfrm>
          <a:prstGeom prst="rect">
            <a:avLst/>
          </a:prstGeom>
        </p:spPr>
        <p:txBody>
          <a:bodyPr/>
          <a:lstStyle/>
          <a:p>
            <a:endParaRPr lang="pt-BR"/>
          </a:p>
        </p:txBody>
      </p:sp>
      <p:sp>
        <p:nvSpPr>
          <p:cNvPr id="5" name="Título 1">
            <a:extLst>
              <a:ext uri="{FF2B5EF4-FFF2-40B4-BE49-F238E27FC236}">
                <a16:creationId xmlns:a16="http://schemas.microsoft.com/office/drawing/2014/main" id="{3302A4E9-E2E0-4A5D-8D72-43B8EE60080E}"/>
              </a:ext>
            </a:extLst>
          </p:cNvPr>
          <p:cNvSpPr>
            <a:spLocks noGrp="1"/>
          </p:cNvSpPr>
          <p:nvPr>
            <p:ph type="title" hasCustomPrompt="1"/>
          </p:nvPr>
        </p:nvSpPr>
        <p:spPr>
          <a:xfrm>
            <a:off x="2289176" y="790989"/>
            <a:ext cx="7612062" cy="660473"/>
          </a:xfrm>
          <a:prstGeom prst="rect">
            <a:avLst/>
          </a:prstGeom>
        </p:spPr>
        <p:txBody>
          <a:bodyPr/>
          <a:lstStyle>
            <a:lvl1pPr marL="352425" indent="0" algn="ctr">
              <a:lnSpc>
                <a:spcPts val="6000"/>
              </a:lnSpc>
              <a:defRPr sz="3000" b="1">
                <a:solidFill>
                  <a:schemeClr val="accent6"/>
                </a:solidFill>
              </a:defRPr>
            </a:lvl1pPr>
          </a:lstStyle>
          <a:p>
            <a:r>
              <a:rPr lang="pt-BR" dirty="0"/>
              <a:t>Título do Gráfico</a:t>
            </a:r>
          </a:p>
        </p:txBody>
      </p:sp>
      <p:sp>
        <p:nvSpPr>
          <p:cNvPr id="6" name="Retângulo 5">
            <a:extLst>
              <a:ext uri="{FF2B5EF4-FFF2-40B4-BE49-F238E27FC236}">
                <a16:creationId xmlns:a16="http://schemas.microsoft.com/office/drawing/2014/main" id="{B1856477-3414-4ADF-9163-0F035E8F03BF}"/>
              </a:ext>
            </a:extLst>
          </p:cNvPr>
          <p:cNvSpPr/>
          <p:nvPr userDrawn="1"/>
        </p:nvSpPr>
        <p:spPr>
          <a:xfrm>
            <a:off x="11849100" y="1"/>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7B7DDA19-80D5-44FF-8071-13A3B4828477}"/>
              </a:ext>
            </a:extLst>
          </p:cNvPr>
          <p:cNvSpPr/>
          <p:nvPr userDrawn="1"/>
        </p:nvSpPr>
        <p:spPr>
          <a:xfrm>
            <a:off x="1" y="6515100"/>
            <a:ext cx="342900" cy="3413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6545838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tens_gráfico">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0A8175A9-7263-49A9-BBA2-6B7DE05AF67E}"/>
              </a:ext>
            </a:extLst>
          </p:cNvPr>
          <p:cNvSpPr/>
          <p:nvPr userDrawn="1"/>
        </p:nvSpPr>
        <p:spPr>
          <a:xfrm>
            <a:off x="0" y="3543300"/>
            <a:ext cx="12192000" cy="2954337"/>
          </a:xfrm>
          <a:prstGeom prst="rect">
            <a:avLst/>
          </a:prstGeom>
          <a:solidFill>
            <a:srgbClr val="F4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6A19DD62-5123-4D84-8838-4BC26AA86C34}"/>
              </a:ext>
            </a:extLst>
          </p:cNvPr>
          <p:cNvSpPr>
            <a:spLocks noGrp="1"/>
          </p:cNvSpPr>
          <p:nvPr>
            <p:ph type="body" sz="quarter" idx="10" hasCustomPrompt="1"/>
          </p:nvPr>
        </p:nvSpPr>
        <p:spPr>
          <a:xfrm>
            <a:off x="358775" y="1943099"/>
            <a:ext cx="11472863" cy="1371601"/>
          </a:xfrm>
          <a:prstGeom prst="rect">
            <a:avLst/>
          </a:prstGeom>
        </p:spPr>
        <p:txBody>
          <a:bodyPr/>
          <a:lstStyle>
            <a:lvl1pPr marL="720725" indent="-360363" algn="l">
              <a:lnSpc>
                <a:spcPts val="3000"/>
              </a:lnSpc>
              <a:buClr>
                <a:srgbClr val="63B1BC"/>
              </a:buClr>
              <a:buSzPct val="80000"/>
              <a:buFont typeface="Wingdings" panose="05000000000000000000" pitchFamily="2" charset="2"/>
              <a:buChar char="§"/>
              <a:defRPr sz="2000"/>
            </a:lvl1pPr>
          </a:lstStyle>
          <a:p>
            <a:pPr lvl="0"/>
            <a:r>
              <a:rPr lang="pt-BR" dirty="0"/>
              <a:t>Os itens de uma lista devem ser marcados por quadrados preenchidos;</a:t>
            </a:r>
          </a:p>
          <a:p>
            <a:pPr lvl="0"/>
            <a:r>
              <a:rPr lang="pt-BR" dirty="0"/>
              <a:t>Os itens de uma lista devem ser marcados por quadrados preenchidos;</a:t>
            </a:r>
          </a:p>
          <a:p>
            <a:pPr lvl="0"/>
            <a:r>
              <a:rPr lang="pt-BR" dirty="0"/>
              <a:t>As imagens podem ir ser ajustadas conforme as colunas e linhas da grade;</a:t>
            </a:r>
          </a:p>
        </p:txBody>
      </p:sp>
      <p:sp>
        <p:nvSpPr>
          <p:cNvPr id="7" name="Espaço Reservado para Gráfico 6">
            <a:extLst>
              <a:ext uri="{FF2B5EF4-FFF2-40B4-BE49-F238E27FC236}">
                <a16:creationId xmlns:a16="http://schemas.microsoft.com/office/drawing/2014/main" id="{FB9E45BE-877C-4847-94E2-123CEF8BFE0B}"/>
              </a:ext>
            </a:extLst>
          </p:cNvPr>
          <p:cNvSpPr>
            <a:spLocks noGrp="1"/>
          </p:cNvSpPr>
          <p:nvPr>
            <p:ph type="chart" sz="quarter" idx="14"/>
          </p:nvPr>
        </p:nvSpPr>
        <p:spPr>
          <a:xfrm>
            <a:off x="342900" y="3806337"/>
            <a:ext cx="11472863" cy="2691300"/>
          </a:xfrm>
          <a:prstGeom prst="rect">
            <a:avLst/>
          </a:prstGeom>
        </p:spPr>
        <p:txBody>
          <a:bodyPr/>
          <a:lstStyle/>
          <a:p>
            <a:endParaRPr lang="pt-BR"/>
          </a:p>
        </p:txBody>
      </p:sp>
      <p:sp>
        <p:nvSpPr>
          <p:cNvPr id="6" name="Título 1">
            <a:extLst>
              <a:ext uri="{FF2B5EF4-FFF2-40B4-BE49-F238E27FC236}">
                <a16:creationId xmlns:a16="http://schemas.microsoft.com/office/drawing/2014/main" id="{1E1223C3-E2F7-47CC-91E7-C3BEDB54FF42}"/>
              </a:ext>
            </a:extLst>
          </p:cNvPr>
          <p:cNvSpPr>
            <a:spLocks noGrp="1"/>
          </p:cNvSpPr>
          <p:nvPr>
            <p:ph type="title" hasCustomPrompt="1"/>
          </p:nvPr>
        </p:nvSpPr>
        <p:spPr>
          <a:xfrm>
            <a:off x="358775" y="790989"/>
            <a:ext cx="9542463" cy="660473"/>
          </a:xfrm>
          <a:prstGeom prst="rect">
            <a:avLst/>
          </a:prstGeom>
        </p:spPr>
        <p:txBody>
          <a:bodyPr anchor="b"/>
          <a:lstStyle>
            <a:lvl1pPr marL="352425" indent="0" algn="l">
              <a:lnSpc>
                <a:spcPts val="6000"/>
              </a:lnSpc>
              <a:defRPr sz="3000" b="1">
                <a:solidFill>
                  <a:schemeClr val="accent6"/>
                </a:solidFill>
              </a:defRPr>
            </a:lvl1pPr>
          </a:lstStyle>
          <a:p>
            <a:r>
              <a:rPr lang="pt-BR" dirty="0"/>
              <a:t>Título do Gráfico</a:t>
            </a:r>
          </a:p>
        </p:txBody>
      </p:sp>
      <p:sp>
        <p:nvSpPr>
          <p:cNvPr id="9" name="Retângulo: Cantos Superiores Arredondados 8">
            <a:extLst>
              <a:ext uri="{FF2B5EF4-FFF2-40B4-BE49-F238E27FC236}">
                <a16:creationId xmlns:a16="http://schemas.microsoft.com/office/drawing/2014/main" id="{0B9BAFDC-0A62-43EB-95A8-AC90CB2980F7}"/>
              </a:ext>
            </a:extLst>
          </p:cNvPr>
          <p:cNvSpPr/>
          <p:nvPr userDrawn="1"/>
        </p:nvSpPr>
        <p:spPr>
          <a:xfrm rot="10800000">
            <a:off x="11833225" y="0"/>
            <a:ext cx="358775" cy="177323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151191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radecimen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Espaço Reservado para Texto 3">
            <a:extLst>
              <a:ext uri="{FF2B5EF4-FFF2-40B4-BE49-F238E27FC236}">
                <a16:creationId xmlns:a16="http://schemas.microsoft.com/office/drawing/2014/main" id="{B493B770-55E6-43B1-B9F4-696DF3471ADC}"/>
              </a:ext>
            </a:extLst>
          </p:cNvPr>
          <p:cNvSpPr>
            <a:spLocks noGrp="1"/>
          </p:cNvSpPr>
          <p:nvPr>
            <p:ph type="body" sz="quarter" idx="10" hasCustomPrompt="1"/>
          </p:nvPr>
        </p:nvSpPr>
        <p:spPr>
          <a:xfrm>
            <a:off x="368659" y="3641511"/>
            <a:ext cx="5559176" cy="513032"/>
          </a:xfrm>
          <a:prstGeom prst="rect">
            <a:avLst/>
          </a:prstGeom>
        </p:spPr>
        <p:txBody>
          <a:bodyPr/>
          <a:lstStyle>
            <a:lvl1pPr marL="0" indent="0">
              <a:lnSpc>
                <a:spcPts val="3000"/>
              </a:lnSpc>
              <a:buNone/>
              <a:defRPr sz="2500" b="1">
                <a:solidFill>
                  <a:schemeClr val="accent1"/>
                </a:solidFill>
              </a:defRPr>
            </a:lvl1pPr>
            <a:lvl2pPr marL="0" indent="0">
              <a:lnSpc>
                <a:spcPts val="3000"/>
              </a:lnSpc>
              <a:buFont typeface="Arial" panose="020B0604020202020204" pitchFamily="34" charset="0"/>
              <a:buNone/>
              <a:defRPr sz="2500">
                <a:solidFill>
                  <a:schemeClr val="accent1"/>
                </a:solidFill>
              </a:defRPr>
            </a:lvl2pPr>
          </a:lstStyle>
          <a:p>
            <a:pPr lvl="0"/>
            <a:r>
              <a:rPr lang="pt-BR" dirty="0"/>
              <a:t>Nome da pessoa Líder Pedagógica</a:t>
            </a:r>
          </a:p>
        </p:txBody>
      </p:sp>
      <p:sp>
        <p:nvSpPr>
          <p:cNvPr id="6" name="Espaço Reservado para Texto 6">
            <a:extLst>
              <a:ext uri="{FF2B5EF4-FFF2-40B4-BE49-F238E27FC236}">
                <a16:creationId xmlns:a16="http://schemas.microsoft.com/office/drawing/2014/main" id="{8A27DA18-7DF1-4FA0-92AA-DEE398030F5A}"/>
              </a:ext>
            </a:extLst>
          </p:cNvPr>
          <p:cNvSpPr>
            <a:spLocks noGrp="1"/>
          </p:cNvSpPr>
          <p:nvPr>
            <p:ph type="body" sz="quarter" idx="13" hasCustomPrompt="1"/>
          </p:nvPr>
        </p:nvSpPr>
        <p:spPr>
          <a:xfrm>
            <a:off x="368659" y="4437612"/>
            <a:ext cx="5559176" cy="472324"/>
          </a:xfrm>
          <a:prstGeom prst="rect">
            <a:avLst/>
          </a:prstGeom>
        </p:spPr>
        <p:txBody>
          <a:bodyPr/>
          <a:lstStyle>
            <a:lvl1pPr marL="0" indent="0">
              <a:buNone/>
              <a:defRPr sz="2000">
                <a:solidFill>
                  <a:schemeClr val="accent1"/>
                </a:solidFill>
              </a:defRPr>
            </a:lvl1pPr>
            <a:lvl2pPr marL="457200" indent="0">
              <a:buNone/>
              <a:defRPr/>
            </a:lvl2pPr>
          </a:lstStyle>
          <a:p>
            <a:pPr lvl="0"/>
            <a:r>
              <a:rPr lang="pt-BR" dirty="0"/>
              <a:t>E-mail de contato</a:t>
            </a:r>
          </a:p>
        </p:txBody>
      </p:sp>
      <p:sp>
        <p:nvSpPr>
          <p:cNvPr id="7" name="CaixaDeTexto 6">
            <a:extLst>
              <a:ext uri="{FF2B5EF4-FFF2-40B4-BE49-F238E27FC236}">
                <a16:creationId xmlns:a16="http://schemas.microsoft.com/office/drawing/2014/main" id="{3DF5246F-4A9A-49C0-A464-F0A40BCED461}"/>
              </a:ext>
            </a:extLst>
          </p:cNvPr>
          <p:cNvSpPr txBox="1"/>
          <p:nvPr userDrawn="1"/>
        </p:nvSpPr>
        <p:spPr>
          <a:xfrm>
            <a:off x="368659" y="1598735"/>
            <a:ext cx="5619391" cy="1323439"/>
          </a:xfrm>
          <a:prstGeom prst="rect">
            <a:avLst/>
          </a:prstGeom>
          <a:noFill/>
        </p:spPr>
        <p:txBody>
          <a:bodyPr wrap="square" rtlCol="0">
            <a:spAutoFit/>
          </a:bodyPr>
          <a:lstStyle/>
          <a:p>
            <a:pPr>
              <a:lnSpc>
                <a:spcPct val="100000"/>
              </a:lnSpc>
            </a:pPr>
            <a:r>
              <a:rPr lang="pt-BR" sz="5000" b="1" dirty="0">
                <a:solidFill>
                  <a:schemeClr val="accent1"/>
                </a:solidFill>
                <a:latin typeface="+mj-lt"/>
              </a:rPr>
              <a:t>Agradeço </a:t>
            </a:r>
          </a:p>
          <a:p>
            <a:pPr>
              <a:lnSpc>
                <a:spcPct val="100000"/>
              </a:lnSpc>
            </a:pPr>
            <a:r>
              <a:rPr lang="pt-BR" sz="3000" b="1" spc="0" dirty="0">
                <a:solidFill>
                  <a:schemeClr val="accent1"/>
                </a:solidFill>
                <a:latin typeface="+mj-lt"/>
              </a:rPr>
              <a:t>a sua atenção!</a:t>
            </a:r>
          </a:p>
        </p:txBody>
      </p:sp>
      <p:sp>
        <p:nvSpPr>
          <p:cNvPr id="8" name="Espaço Reservado para Texto 6">
            <a:extLst>
              <a:ext uri="{FF2B5EF4-FFF2-40B4-BE49-F238E27FC236}">
                <a16:creationId xmlns:a16="http://schemas.microsoft.com/office/drawing/2014/main" id="{63FCE42D-50A4-4295-BA1C-8D9B238FBF67}"/>
              </a:ext>
            </a:extLst>
          </p:cNvPr>
          <p:cNvSpPr>
            <a:spLocks noGrp="1"/>
          </p:cNvSpPr>
          <p:nvPr>
            <p:ph type="body" sz="quarter" idx="14" hasCustomPrompt="1"/>
          </p:nvPr>
        </p:nvSpPr>
        <p:spPr>
          <a:xfrm>
            <a:off x="368659" y="5153249"/>
            <a:ext cx="5559176" cy="472324"/>
          </a:xfrm>
          <a:prstGeom prst="rect">
            <a:avLst/>
          </a:prstGeom>
        </p:spPr>
        <p:txBody>
          <a:bodyPr/>
          <a:lstStyle>
            <a:lvl1pPr marL="0" indent="0">
              <a:buNone/>
              <a:defRPr sz="2000">
                <a:solidFill>
                  <a:schemeClr val="accent1"/>
                </a:solidFill>
              </a:defRPr>
            </a:lvl1pPr>
            <a:lvl2pPr marL="457200" indent="0">
              <a:buNone/>
              <a:defRPr/>
            </a:lvl2pPr>
          </a:lstStyle>
          <a:p>
            <a:pPr lvl="0"/>
            <a:r>
              <a:rPr lang="pt-BR" dirty="0"/>
              <a:t>Telefone/Celular</a:t>
            </a:r>
          </a:p>
        </p:txBody>
      </p:sp>
    </p:spTree>
    <p:extLst>
      <p:ext uri="{BB962C8B-B14F-4D97-AF65-F5344CB8AC3E}">
        <p14:creationId xmlns:p14="http://schemas.microsoft.com/office/powerpoint/2010/main" val="38982278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D">
    <p:bg>
      <p:bgPr>
        <a:solidFill>
          <a:srgbClr val="F4F5F5"/>
        </a:solid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A5EF2F37-C3DF-432C-9422-17A32F757608}"/>
              </a:ext>
            </a:extLst>
          </p:cNvPr>
          <p:cNvSpPr txBox="1"/>
          <p:nvPr userDrawn="1"/>
        </p:nvSpPr>
        <p:spPr>
          <a:xfrm>
            <a:off x="342900" y="342900"/>
            <a:ext cx="11506200" cy="553998"/>
          </a:xfrm>
          <a:prstGeom prst="rect">
            <a:avLst/>
          </a:prstGeom>
          <a:noFill/>
        </p:spPr>
        <p:txBody>
          <a:bodyPr wrap="square" rtlCol="0">
            <a:spAutoFit/>
          </a:bodyPr>
          <a:lstStyle/>
          <a:p>
            <a:pPr algn="ctr"/>
            <a:r>
              <a:rPr lang="pt-BR" sz="3000" b="1" dirty="0">
                <a:solidFill>
                  <a:srgbClr val="0762C8"/>
                </a:solidFill>
              </a:rPr>
              <a:t>Identidade Visual Básica</a:t>
            </a:r>
          </a:p>
        </p:txBody>
      </p:sp>
      <p:sp>
        <p:nvSpPr>
          <p:cNvPr id="4" name="CaixaDeTexto 3">
            <a:extLst>
              <a:ext uri="{FF2B5EF4-FFF2-40B4-BE49-F238E27FC236}">
                <a16:creationId xmlns:a16="http://schemas.microsoft.com/office/drawing/2014/main" id="{0C189279-FD9A-4B7A-9390-2D304103E6B3}"/>
              </a:ext>
            </a:extLst>
          </p:cNvPr>
          <p:cNvSpPr txBox="1"/>
          <p:nvPr userDrawn="1"/>
        </p:nvSpPr>
        <p:spPr>
          <a:xfrm>
            <a:off x="258793" y="1647619"/>
            <a:ext cx="3771420" cy="400110"/>
          </a:xfrm>
          <a:prstGeom prst="rect">
            <a:avLst/>
          </a:prstGeom>
          <a:noFill/>
        </p:spPr>
        <p:txBody>
          <a:bodyPr wrap="square" rtlCol="0">
            <a:spAutoFit/>
          </a:bodyPr>
          <a:lstStyle/>
          <a:p>
            <a:r>
              <a:rPr lang="pt-BR" sz="2000" b="1" dirty="0"/>
              <a:t>Paleta de cores</a:t>
            </a:r>
          </a:p>
        </p:txBody>
      </p:sp>
      <p:sp>
        <p:nvSpPr>
          <p:cNvPr id="5" name="Retângulo 4">
            <a:extLst>
              <a:ext uri="{FF2B5EF4-FFF2-40B4-BE49-F238E27FC236}">
                <a16:creationId xmlns:a16="http://schemas.microsoft.com/office/drawing/2014/main" id="{F95D5862-3EF1-4672-8D14-7BDFF86D303A}"/>
              </a:ext>
            </a:extLst>
          </p:cNvPr>
          <p:cNvSpPr/>
          <p:nvPr userDrawn="1"/>
        </p:nvSpPr>
        <p:spPr>
          <a:xfrm>
            <a:off x="342900" y="2536449"/>
            <a:ext cx="657764" cy="657764"/>
          </a:xfrm>
          <a:prstGeom prst="rect">
            <a:avLst/>
          </a:prstGeom>
          <a:solidFill>
            <a:schemeClr val="accent3"/>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35A3DE3B-5A7E-41D1-AC9C-704CADEB16FB}"/>
              </a:ext>
            </a:extLst>
          </p:cNvPr>
          <p:cNvSpPr txBox="1"/>
          <p:nvPr userDrawn="1"/>
        </p:nvSpPr>
        <p:spPr>
          <a:xfrm>
            <a:off x="1259457" y="2588332"/>
            <a:ext cx="156138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#63B1BC</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99 177 188</a:t>
            </a:r>
            <a:endParaRPr lang="pt-BR" sz="1500" dirty="0">
              <a:latin typeface="+mn-lt"/>
            </a:endParaRPr>
          </a:p>
        </p:txBody>
      </p:sp>
      <p:sp>
        <p:nvSpPr>
          <p:cNvPr id="11" name="Retângulo 10">
            <a:extLst>
              <a:ext uri="{FF2B5EF4-FFF2-40B4-BE49-F238E27FC236}">
                <a16:creationId xmlns:a16="http://schemas.microsoft.com/office/drawing/2014/main" id="{195A106A-FB7E-4C62-B3E3-37DDB8E824BE}"/>
              </a:ext>
            </a:extLst>
          </p:cNvPr>
          <p:cNvSpPr/>
          <p:nvPr userDrawn="1"/>
        </p:nvSpPr>
        <p:spPr>
          <a:xfrm>
            <a:off x="368779" y="3590600"/>
            <a:ext cx="657764" cy="657764"/>
          </a:xfrm>
          <a:prstGeom prst="rect">
            <a:avLst/>
          </a:prstGeom>
          <a:solidFill>
            <a:schemeClr val="accent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CaixaDeTexto 11">
            <a:extLst>
              <a:ext uri="{FF2B5EF4-FFF2-40B4-BE49-F238E27FC236}">
                <a16:creationId xmlns:a16="http://schemas.microsoft.com/office/drawing/2014/main" id="{5EE6FADB-AE54-4131-8A04-9141995D9D9D}"/>
              </a:ext>
            </a:extLst>
          </p:cNvPr>
          <p:cNvSpPr txBox="1"/>
          <p:nvPr userDrawn="1"/>
        </p:nvSpPr>
        <p:spPr>
          <a:xfrm>
            <a:off x="1285336" y="3642483"/>
            <a:ext cx="156138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#1F2A44</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31 42 68</a:t>
            </a:r>
            <a:endParaRPr lang="pt-BR" sz="1500" dirty="0">
              <a:latin typeface="+mn-lt"/>
            </a:endParaRPr>
          </a:p>
        </p:txBody>
      </p:sp>
      <p:sp>
        <p:nvSpPr>
          <p:cNvPr id="13" name="Retângulo 12">
            <a:extLst>
              <a:ext uri="{FF2B5EF4-FFF2-40B4-BE49-F238E27FC236}">
                <a16:creationId xmlns:a16="http://schemas.microsoft.com/office/drawing/2014/main" id="{F08F867A-CCE4-4D53-906F-9BAA42DC47F3}"/>
              </a:ext>
            </a:extLst>
          </p:cNvPr>
          <p:cNvSpPr/>
          <p:nvPr userDrawn="1"/>
        </p:nvSpPr>
        <p:spPr>
          <a:xfrm>
            <a:off x="377405" y="4633318"/>
            <a:ext cx="657764" cy="657764"/>
          </a:xfrm>
          <a:prstGeom prst="rect">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CaixaDeTexto 13">
            <a:extLst>
              <a:ext uri="{FF2B5EF4-FFF2-40B4-BE49-F238E27FC236}">
                <a16:creationId xmlns:a16="http://schemas.microsoft.com/office/drawing/2014/main" id="{CCCB1CD6-14AA-42DE-9288-FA9FAF43E139}"/>
              </a:ext>
            </a:extLst>
          </p:cNvPr>
          <p:cNvSpPr txBox="1"/>
          <p:nvPr userDrawn="1"/>
        </p:nvSpPr>
        <p:spPr>
          <a:xfrm>
            <a:off x="1293962" y="4685201"/>
            <a:ext cx="156138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#D0D3D4</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208 211 211</a:t>
            </a:r>
            <a:endParaRPr lang="pt-BR" sz="1500" dirty="0">
              <a:latin typeface="+mn-lt"/>
            </a:endParaRPr>
          </a:p>
        </p:txBody>
      </p:sp>
      <p:sp>
        <p:nvSpPr>
          <p:cNvPr id="15" name="Retângulo 14">
            <a:extLst>
              <a:ext uri="{FF2B5EF4-FFF2-40B4-BE49-F238E27FC236}">
                <a16:creationId xmlns:a16="http://schemas.microsoft.com/office/drawing/2014/main" id="{78496C1E-E176-40DB-9888-DE926E6549D9}"/>
              </a:ext>
            </a:extLst>
          </p:cNvPr>
          <p:cNvSpPr/>
          <p:nvPr userDrawn="1"/>
        </p:nvSpPr>
        <p:spPr>
          <a:xfrm>
            <a:off x="377405" y="5676036"/>
            <a:ext cx="657764" cy="657764"/>
          </a:xfrm>
          <a:prstGeom prst="rect">
            <a:avLst/>
          </a:prstGeom>
          <a:solidFill>
            <a:schemeClr val="accent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CaixaDeTexto 15">
            <a:extLst>
              <a:ext uri="{FF2B5EF4-FFF2-40B4-BE49-F238E27FC236}">
                <a16:creationId xmlns:a16="http://schemas.microsoft.com/office/drawing/2014/main" id="{7B1AFCDC-9DEE-4DA0-985A-AE83E46DA1CB}"/>
              </a:ext>
            </a:extLst>
          </p:cNvPr>
          <p:cNvSpPr txBox="1"/>
          <p:nvPr userDrawn="1"/>
        </p:nvSpPr>
        <p:spPr>
          <a:xfrm>
            <a:off x="1293962" y="5727919"/>
            <a:ext cx="156138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#0762C8</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7 98 200</a:t>
            </a:r>
            <a:endParaRPr lang="pt-BR" sz="1500" dirty="0">
              <a:latin typeface="+mn-lt"/>
            </a:endParaRPr>
          </a:p>
        </p:txBody>
      </p:sp>
      <p:sp>
        <p:nvSpPr>
          <p:cNvPr id="26" name="Retângulo 25">
            <a:extLst>
              <a:ext uri="{FF2B5EF4-FFF2-40B4-BE49-F238E27FC236}">
                <a16:creationId xmlns:a16="http://schemas.microsoft.com/office/drawing/2014/main" id="{DD27E8A5-2332-4440-86D5-5AB436593F1D}"/>
              </a:ext>
            </a:extLst>
          </p:cNvPr>
          <p:cNvSpPr/>
          <p:nvPr userDrawn="1"/>
        </p:nvSpPr>
        <p:spPr>
          <a:xfrm>
            <a:off x="3355195" y="2536449"/>
            <a:ext cx="657764" cy="657764"/>
          </a:xfrm>
          <a:prstGeom prst="rect">
            <a:avLst/>
          </a:prstGeom>
          <a:solidFill>
            <a:schemeClr val="accent4"/>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D25F11C5-5F7D-4713-88CB-679A20F340D0}"/>
              </a:ext>
            </a:extLst>
          </p:cNvPr>
          <p:cNvSpPr txBox="1"/>
          <p:nvPr userDrawn="1"/>
        </p:nvSpPr>
        <p:spPr>
          <a:xfrm>
            <a:off x="4254500" y="2588332"/>
            <a:ext cx="1735826"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#ED145B</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237 20 91</a:t>
            </a:r>
            <a:endParaRPr lang="pt-BR" sz="1500" dirty="0">
              <a:latin typeface="+mn-lt"/>
            </a:endParaRPr>
          </a:p>
        </p:txBody>
      </p:sp>
      <p:sp>
        <p:nvSpPr>
          <p:cNvPr id="28" name="Retângulo 27">
            <a:extLst>
              <a:ext uri="{FF2B5EF4-FFF2-40B4-BE49-F238E27FC236}">
                <a16:creationId xmlns:a16="http://schemas.microsoft.com/office/drawing/2014/main" id="{56C4980A-A3E5-48A5-AB4A-07A82AD9B56C}"/>
              </a:ext>
            </a:extLst>
          </p:cNvPr>
          <p:cNvSpPr/>
          <p:nvPr userDrawn="1"/>
        </p:nvSpPr>
        <p:spPr>
          <a:xfrm>
            <a:off x="3355195" y="3590600"/>
            <a:ext cx="657764" cy="657764"/>
          </a:xfrm>
          <a:prstGeom prst="rect">
            <a:avLst/>
          </a:prstGeom>
          <a:solidFill>
            <a:schemeClr val="accent5"/>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CaixaDeTexto 28">
            <a:extLst>
              <a:ext uri="{FF2B5EF4-FFF2-40B4-BE49-F238E27FC236}">
                <a16:creationId xmlns:a16="http://schemas.microsoft.com/office/drawing/2014/main" id="{A25C2B33-E048-40B5-B122-C60205B1DDC5}"/>
              </a:ext>
            </a:extLst>
          </p:cNvPr>
          <p:cNvSpPr txBox="1"/>
          <p:nvPr userDrawn="1"/>
        </p:nvSpPr>
        <p:spPr>
          <a:xfrm>
            <a:off x="4280379" y="3642483"/>
            <a:ext cx="170132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#EFB661</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239 182 97</a:t>
            </a:r>
            <a:endParaRPr lang="pt-BR" sz="1500" dirty="0">
              <a:latin typeface="+mn-lt"/>
            </a:endParaRPr>
          </a:p>
        </p:txBody>
      </p:sp>
      <p:sp>
        <p:nvSpPr>
          <p:cNvPr id="30" name="Retângulo 29">
            <a:extLst>
              <a:ext uri="{FF2B5EF4-FFF2-40B4-BE49-F238E27FC236}">
                <a16:creationId xmlns:a16="http://schemas.microsoft.com/office/drawing/2014/main" id="{3621BD66-2147-445F-B95E-D96C8E6E644E}"/>
              </a:ext>
            </a:extLst>
          </p:cNvPr>
          <p:cNvSpPr/>
          <p:nvPr userDrawn="1"/>
        </p:nvSpPr>
        <p:spPr>
          <a:xfrm>
            <a:off x="3355195" y="4633318"/>
            <a:ext cx="657764" cy="657764"/>
          </a:xfrm>
          <a:prstGeom prst="rect">
            <a:avLst/>
          </a:prstGeom>
          <a:solidFill>
            <a:srgbClr val="63666A"/>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CaixaDeTexto 30">
            <a:extLst>
              <a:ext uri="{FF2B5EF4-FFF2-40B4-BE49-F238E27FC236}">
                <a16:creationId xmlns:a16="http://schemas.microsoft.com/office/drawing/2014/main" id="{EBF10436-21C6-4B1F-823A-07D19200D442}"/>
              </a:ext>
            </a:extLst>
          </p:cNvPr>
          <p:cNvSpPr txBox="1"/>
          <p:nvPr userDrawn="1"/>
        </p:nvSpPr>
        <p:spPr>
          <a:xfrm>
            <a:off x="4289005" y="4685201"/>
            <a:ext cx="170132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#63666A</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99 102 106</a:t>
            </a:r>
            <a:endParaRPr lang="pt-BR" sz="1500" dirty="0">
              <a:latin typeface="+mn-lt"/>
            </a:endParaRPr>
          </a:p>
        </p:txBody>
      </p:sp>
      <p:sp>
        <p:nvSpPr>
          <p:cNvPr id="35" name="CaixaDeTexto 34">
            <a:extLst>
              <a:ext uri="{FF2B5EF4-FFF2-40B4-BE49-F238E27FC236}">
                <a16:creationId xmlns:a16="http://schemas.microsoft.com/office/drawing/2014/main" id="{CC182B80-A180-4E88-B1D8-894CF9A27A01}"/>
              </a:ext>
            </a:extLst>
          </p:cNvPr>
          <p:cNvSpPr txBox="1"/>
          <p:nvPr userDrawn="1"/>
        </p:nvSpPr>
        <p:spPr>
          <a:xfrm>
            <a:off x="6210300" y="1647619"/>
            <a:ext cx="3687312" cy="400110"/>
          </a:xfrm>
          <a:prstGeom prst="rect">
            <a:avLst/>
          </a:prstGeom>
          <a:noFill/>
        </p:spPr>
        <p:txBody>
          <a:bodyPr wrap="square" rtlCol="0">
            <a:spAutoFit/>
          </a:bodyPr>
          <a:lstStyle/>
          <a:p>
            <a:r>
              <a:rPr lang="pt-BR" sz="2000" b="1" dirty="0"/>
              <a:t>Tipografias</a:t>
            </a:r>
          </a:p>
        </p:txBody>
      </p:sp>
      <p:sp>
        <p:nvSpPr>
          <p:cNvPr id="36" name="CaixaDeTexto 35">
            <a:extLst>
              <a:ext uri="{FF2B5EF4-FFF2-40B4-BE49-F238E27FC236}">
                <a16:creationId xmlns:a16="http://schemas.microsoft.com/office/drawing/2014/main" id="{759B510B-B66F-4CFF-B664-E269E5CAED54}"/>
              </a:ext>
            </a:extLst>
          </p:cNvPr>
          <p:cNvSpPr txBox="1"/>
          <p:nvPr userDrawn="1"/>
        </p:nvSpPr>
        <p:spPr>
          <a:xfrm>
            <a:off x="6210300" y="2539186"/>
            <a:ext cx="5638800" cy="784830"/>
          </a:xfrm>
          <a:prstGeom prst="rect">
            <a:avLst/>
          </a:prstGeom>
          <a:noFill/>
        </p:spPr>
        <p:txBody>
          <a:bodyPr wrap="square" rtlCol="0">
            <a:spAutoFit/>
          </a:bodyPr>
          <a:lstStyle/>
          <a:p>
            <a:r>
              <a:rPr lang="pt-BR" sz="1500" b="1" dirty="0"/>
              <a:t>Títulos</a:t>
            </a:r>
          </a:p>
          <a:p>
            <a:r>
              <a:rPr lang="pt-BR" sz="1500" dirty="0"/>
              <a:t>Os títulos devem ser preferencialmente utilizados em </a:t>
            </a:r>
            <a:r>
              <a:rPr lang="pt-BR" sz="1500" i="1" dirty="0" err="1"/>
              <a:t>Simplon</a:t>
            </a:r>
            <a:r>
              <a:rPr lang="pt-BR" sz="1500" i="1" dirty="0"/>
              <a:t> Mono</a:t>
            </a:r>
          </a:p>
        </p:txBody>
      </p:sp>
      <p:sp>
        <p:nvSpPr>
          <p:cNvPr id="38" name="CaixaDeTexto 37">
            <a:extLst>
              <a:ext uri="{FF2B5EF4-FFF2-40B4-BE49-F238E27FC236}">
                <a16:creationId xmlns:a16="http://schemas.microsoft.com/office/drawing/2014/main" id="{F51CEDB4-A2CF-4FB8-A717-7254CC5CF2B1}"/>
              </a:ext>
            </a:extLst>
          </p:cNvPr>
          <p:cNvSpPr txBox="1"/>
          <p:nvPr userDrawn="1"/>
        </p:nvSpPr>
        <p:spPr>
          <a:xfrm>
            <a:off x="6220121" y="4359773"/>
            <a:ext cx="5638800" cy="553998"/>
          </a:xfrm>
          <a:prstGeom prst="rect">
            <a:avLst/>
          </a:prstGeom>
          <a:noFill/>
        </p:spPr>
        <p:txBody>
          <a:bodyPr wrap="square" rtlCol="0">
            <a:spAutoFit/>
          </a:bodyPr>
          <a:lstStyle/>
          <a:p>
            <a:r>
              <a:rPr lang="pt-BR" sz="1500" b="1" dirty="0"/>
              <a:t>Corpo de Texto</a:t>
            </a:r>
          </a:p>
          <a:p>
            <a:r>
              <a:rPr lang="pt-BR" sz="1500" dirty="0"/>
              <a:t>Os demais textos devem ser utilizados em </a:t>
            </a:r>
            <a:r>
              <a:rPr lang="pt-BR" sz="1500" i="1" dirty="0"/>
              <a:t>Barlow</a:t>
            </a:r>
          </a:p>
        </p:txBody>
      </p:sp>
      <p:sp>
        <p:nvSpPr>
          <p:cNvPr id="39" name="CaixaDeTexto 38">
            <a:extLst>
              <a:ext uri="{FF2B5EF4-FFF2-40B4-BE49-F238E27FC236}">
                <a16:creationId xmlns:a16="http://schemas.microsoft.com/office/drawing/2014/main" id="{264135BD-4F3D-42EE-8503-0E1874616876}"/>
              </a:ext>
            </a:extLst>
          </p:cNvPr>
          <p:cNvSpPr txBox="1"/>
          <p:nvPr userDrawn="1"/>
        </p:nvSpPr>
        <p:spPr>
          <a:xfrm>
            <a:off x="6210300" y="5775156"/>
            <a:ext cx="5638800" cy="784830"/>
          </a:xfrm>
          <a:prstGeom prst="rect">
            <a:avLst/>
          </a:prstGeom>
          <a:noFill/>
        </p:spPr>
        <p:txBody>
          <a:bodyPr wrap="square" rtlCol="0">
            <a:spAutoFit/>
          </a:bodyPr>
          <a:lstStyle/>
          <a:p>
            <a:r>
              <a:rPr lang="pt-BR" sz="1500" b="0" dirty="0">
                <a:highlight>
                  <a:srgbClr val="EFB661"/>
                </a:highlight>
              </a:rPr>
              <a:t>A variação de tamanho segue a escala de 5 até 50. Evite utilizar textos com tamanhos menores que 20. O entrelinha deve ser 1,5x  o tamanho do corpo do texto.</a:t>
            </a:r>
            <a:endParaRPr lang="pt-BR" sz="1500" b="0" i="1" dirty="0">
              <a:highlight>
                <a:srgbClr val="EFB661"/>
              </a:highlight>
            </a:endParaRPr>
          </a:p>
        </p:txBody>
      </p:sp>
      <p:sp>
        <p:nvSpPr>
          <p:cNvPr id="40" name="CaixaDeTexto 39">
            <a:extLst>
              <a:ext uri="{FF2B5EF4-FFF2-40B4-BE49-F238E27FC236}">
                <a16:creationId xmlns:a16="http://schemas.microsoft.com/office/drawing/2014/main" id="{AB2C45F9-D096-4296-A5AE-30C24B69D7DE}"/>
              </a:ext>
            </a:extLst>
          </p:cNvPr>
          <p:cNvSpPr txBox="1"/>
          <p:nvPr userDrawn="1"/>
        </p:nvSpPr>
        <p:spPr>
          <a:xfrm>
            <a:off x="6210299" y="3545720"/>
            <a:ext cx="5612921" cy="400110"/>
          </a:xfrm>
          <a:prstGeom prst="rect">
            <a:avLst/>
          </a:prstGeom>
          <a:noFill/>
        </p:spPr>
        <p:txBody>
          <a:bodyPr wrap="square" rtlCol="0">
            <a:spAutoFit/>
          </a:bodyPr>
          <a:lstStyle/>
          <a:p>
            <a:r>
              <a:rPr lang="pt-BR" sz="2000" b="0" dirty="0" err="1">
                <a:latin typeface="+mj-lt"/>
              </a:rPr>
              <a:t>Simplon</a:t>
            </a:r>
            <a:r>
              <a:rPr lang="pt-BR" sz="2000" b="0" dirty="0">
                <a:latin typeface="+mj-lt"/>
              </a:rPr>
              <a:t> Mono AMHGPR 0123456 ÇÉ?!@#</a:t>
            </a:r>
            <a:endParaRPr lang="pt-BR" sz="1500" b="0" i="1" dirty="0">
              <a:latin typeface="+mj-lt"/>
            </a:endParaRPr>
          </a:p>
        </p:txBody>
      </p:sp>
      <p:sp>
        <p:nvSpPr>
          <p:cNvPr id="41" name="CaixaDeTexto 40">
            <a:extLst>
              <a:ext uri="{FF2B5EF4-FFF2-40B4-BE49-F238E27FC236}">
                <a16:creationId xmlns:a16="http://schemas.microsoft.com/office/drawing/2014/main" id="{229D9B4D-546E-4DD7-9735-8A9E1F94AA2C}"/>
              </a:ext>
            </a:extLst>
          </p:cNvPr>
          <p:cNvSpPr txBox="1"/>
          <p:nvPr userDrawn="1"/>
        </p:nvSpPr>
        <p:spPr>
          <a:xfrm>
            <a:off x="6220121" y="5148642"/>
            <a:ext cx="561292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2000" b="0" dirty="0">
                <a:latin typeface="+mn-lt"/>
              </a:rPr>
              <a:t>Barlow AMHGPR 0123456 ÇÉ?!@#</a:t>
            </a:r>
            <a:endParaRPr lang="pt-BR" sz="1500" b="0" i="1" dirty="0">
              <a:latin typeface="+mn-lt"/>
            </a:endParaRPr>
          </a:p>
        </p:txBody>
      </p:sp>
      <p:cxnSp>
        <p:nvCxnSpPr>
          <p:cNvPr id="43" name="Conector reto 42">
            <a:extLst>
              <a:ext uri="{FF2B5EF4-FFF2-40B4-BE49-F238E27FC236}">
                <a16:creationId xmlns:a16="http://schemas.microsoft.com/office/drawing/2014/main" id="{4816410E-D2E9-45C9-BAF3-8179306838DC}"/>
              </a:ext>
            </a:extLst>
          </p:cNvPr>
          <p:cNvCxnSpPr/>
          <p:nvPr userDrawn="1"/>
        </p:nvCxnSpPr>
        <p:spPr>
          <a:xfrm>
            <a:off x="5981700" y="1714500"/>
            <a:ext cx="0" cy="4800600"/>
          </a:xfrm>
          <a:prstGeom prst="line">
            <a:avLst/>
          </a:prstGeom>
          <a:ln w="38100">
            <a:solidFill>
              <a:srgbClr val="6366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7217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ID">
    <p:bg>
      <p:bgPr>
        <a:solidFill>
          <a:srgbClr val="F4F5F5"/>
        </a:solid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A5EF2F37-C3DF-432C-9422-17A32F757608}"/>
              </a:ext>
            </a:extLst>
          </p:cNvPr>
          <p:cNvSpPr txBox="1"/>
          <p:nvPr userDrawn="1"/>
        </p:nvSpPr>
        <p:spPr>
          <a:xfrm>
            <a:off x="342900" y="342900"/>
            <a:ext cx="11506200" cy="553998"/>
          </a:xfrm>
          <a:prstGeom prst="rect">
            <a:avLst/>
          </a:prstGeom>
          <a:noFill/>
        </p:spPr>
        <p:txBody>
          <a:bodyPr wrap="square" rtlCol="0">
            <a:spAutoFit/>
          </a:bodyPr>
          <a:lstStyle/>
          <a:p>
            <a:pPr algn="ctr"/>
            <a:r>
              <a:rPr lang="pt-BR" sz="3000" b="1" dirty="0">
                <a:solidFill>
                  <a:srgbClr val="0762C8"/>
                </a:solidFill>
              </a:rPr>
              <a:t>Identidade Visual Básica</a:t>
            </a:r>
          </a:p>
        </p:txBody>
      </p:sp>
      <p:sp>
        <p:nvSpPr>
          <p:cNvPr id="37" name="CaixaDeTexto 36">
            <a:extLst>
              <a:ext uri="{FF2B5EF4-FFF2-40B4-BE49-F238E27FC236}">
                <a16:creationId xmlns:a16="http://schemas.microsoft.com/office/drawing/2014/main" id="{DCC16001-BE79-4EA6-9528-124384800A86}"/>
              </a:ext>
            </a:extLst>
          </p:cNvPr>
          <p:cNvSpPr txBox="1"/>
          <p:nvPr userDrawn="1"/>
        </p:nvSpPr>
        <p:spPr>
          <a:xfrm>
            <a:off x="258793" y="1647619"/>
            <a:ext cx="3771420" cy="400110"/>
          </a:xfrm>
          <a:prstGeom prst="rect">
            <a:avLst/>
          </a:prstGeom>
          <a:noFill/>
        </p:spPr>
        <p:txBody>
          <a:bodyPr wrap="square" rtlCol="0">
            <a:spAutoFit/>
          </a:bodyPr>
          <a:lstStyle/>
          <a:p>
            <a:r>
              <a:rPr lang="pt-BR" sz="2000" b="1" dirty="0"/>
              <a:t>Grid</a:t>
            </a:r>
          </a:p>
        </p:txBody>
      </p:sp>
      <p:sp>
        <p:nvSpPr>
          <p:cNvPr id="42" name="CaixaDeTexto 41">
            <a:extLst>
              <a:ext uri="{FF2B5EF4-FFF2-40B4-BE49-F238E27FC236}">
                <a16:creationId xmlns:a16="http://schemas.microsoft.com/office/drawing/2014/main" id="{03EEF499-5CE9-468A-A66F-98CAF48A5EFD}"/>
              </a:ext>
            </a:extLst>
          </p:cNvPr>
          <p:cNvSpPr txBox="1"/>
          <p:nvPr userDrawn="1"/>
        </p:nvSpPr>
        <p:spPr>
          <a:xfrm>
            <a:off x="6210300" y="1647619"/>
            <a:ext cx="3687312" cy="400110"/>
          </a:xfrm>
          <a:prstGeom prst="rect">
            <a:avLst/>
          </a:prstGeom>
          <a:noFill/>
        </p:spPr>
        <p:txBody>
          <a:bodyPr wrap="square" rtlCol="0">
            <a:spAutoFit/>
          </a:bodyPr>
          <a:lstStyle/>
          <a:p>
            <a:r>
              <a:rPr lang="pt-BR" sz="2000" b="1" dirty="0"/>
              <a:t>Imagens</a:t>
            </a:r>
          </a:p>
        </p:txBody>
      </p:sp>
      <p:cxnSp>
        <p:nvCxnSpPr>
          <p:cNvPr id="44" name="Conector reto 43">
            <a:extLst>
              <a:ext uri="{FF2B5EF4-FFF2-40B4-BE49-F238E27FC236}">
                <a16:creationId xmlns:a16="http://schemas.microsoft.com/office/drawing/2014/main" id="{88785DC3-FFAE-450A-94B0-C5AABBCC652D}"/>
              </a:ext>
            </a:extLst>
          </p:cNvPr>
          <p:cNvCxnSpPr/>
          <p:nvPr userDrawn="1"/>
        </p:nvCxnSpPr>
        <p:spPr>
          <a:xfrm>
            <a:off x="5981700" y="1714500"/>
            <a:ext cx="0" cy="4800600"/>
          </a:xfrm>
          <a:prstGeom prst="line">
            <a:avLst/>
          </a:prstGeom>
          <a:ln w="38100">
            <a:solidFill>
              <a:srgbClr val="63666A"/>
            </a:solidFill>
          </a:ln>
        </p:spPr>
        <p:style>
          <a:lnRef idx="1">
            <a:schemeClr val="accent1"/>
          </a:lnRef>
          <a:fillRef idx="0">
            <a:schemeClr val="accent1"/>
          </a:fillRef>
          <a:effectRef idx="0">
            <a:schemeClr val="accent1"/>
          </a:effectRef>
          <a:fontRef idx="minor">
            <a:schemeClr val="tx1"/>
          </a:fontRef>
        </p:style>
      </p:cxnSp>
      <p:sp>
        <p:nvSpPr>
          <p:cNvPr id="45" name="CaixaDeTexto 44">
            <a:extLst>
              <a:ext uri="{FF2B5EF4-FFF2-40B4-BE49-F238E27FC236}">
                <a16:creationId xmlns:a16="http://schemas.microsoft.com/office/drawing/2014/main" id="{907215B5-BAEB-4B7F-83C7-3868DDC78031}"/>
              </a:ext>
            </a:extLst>
          </p:cNvPr>
          <p:cNvSpPr txBox="1"/>
          <p:nvPr userDrawn="1"/>
        </p:nvSpPr>
        <p:spPr>
          <a:xfrm>
            <a:off x="342900" y="2539186"/>
            <a:ext cx="5497182" cy="1938992"/>
          </a:xfrm>
          <a:prstGeom prst="rect">
            <a:avLst/>
          </a:prstGeom>
          <a:noFill/>
        </p:spPr>
        <p:txBody>
          <a:bodyPr wrap="square" rtlCol="0">
            <a:spAutoFit/>
          </a:bodyPr>
          <a:lstStyle/>
          <a:p>
            <a:r>
              <a:rPr lang="pt-BR" sz="1500" dirty="0"/>
              <a:t>Na aba </a:t>
            </a:r>
            <a:r>
              <a:rPr lang="pt-BR" sz="1500" b="0" i="1" dirty="0"/>
              <a:t>EXIBIR</a:t>
            </a:r>
            <a:r>
              <a:rPr lang="pt-BR" sz="1500" dirty="0"/>
              <a:t> é possível ativar as guias (linha tracejadas em blocos), do arquivo, elas te ajudarão a alinhar o conteúdo. </a:t>
            </a:r>
          </a:p>
          <a:p>
            <a:endParaRPr lang="pt-BR" sz="1500" dirty="0"/>
          </a:p>
          <a:p>
            <a:r>
              <a:rPr lang="pt-BR" sz="1500" dirty="0"/>
              <a:t>Evite adicionar conteúdos importantes em quantidade que ultrapasse as margens da página.</a:t>
            </a:r>
          </a:p>
          <a:p>
            <a:endParaRPr lang="pt-BR" sz="1500" i="1" dirty="0"/>
          </a:p>
          <a:p>
            <a:r>
              <a:rPr lang="pt-BR" sz="1500" i="0" dirty="0"/>
              <a:t>As guias são uma forma de orientar a organização do slide, mas não devem te limitar na criação do material da apresentação.</a:t>
            </a:r>
          </a:p>
        </p:txBody>
      </p:sp>
      <p:sp>
        <p:nvSpPr>
          <p:cNvPr id="46" name="CaixaDeTexto 45">
            <a:extLst>
              <a:ext uri="{FF2B5EF4-FFF2-40B4-BE49-F238E27FC236}">
                <a16:creationId xmlns:a16="http://schemas.microsoft.com/office/drawing/2014/main" id="{C6C0388D-EAC6-4BB4-978C-4CAC02B35778}"/>
              </a:ext>
            </a:extLst>
          </p:cNvPr>
          <p:cNvSpPr txBox="1"/>
          <p:nvPr userDrawn="1"/>
        </p:nvSpPr>
        <p:spPr>
          <a:xfrm>
            <a:off x="6210300" y="2539186"/>
            <a:ext cx="5497182" cy="2246769"/>
          </a:xfrm>
          <a:prstGeom prst="rect">
            <a:avLst/>
          </a:prstGeom>
          <a:noFill/>
        </p:spPr>
        <p:txBody>
          <a:bodyPr wrap="square" rtlCol="0">
            <a:spAutoFit/>
          </a:bodyPr>
          <a:lstStyle/>
          <a:p>
            <a:r>
              <a:rPr lang="pt-BR" sz="1500" i="0" dirty="0"/>
              <a:t>Evite utilizar imagens em baixa qualidade ou que contenham marca d’água. Aqui estão alguns sites de bancos de imagens gratuitos:</a:t>
            </a:r>
          </a:p>
          <a:p>
            <a:endParaRPr lang="pt-BR" sz="1500" i="0" dirty="0">
              <a:solidFill>
                <a:srgbClr val="0762C8"/>
              </a:solidFill>
            </a:endParaRPr>
          </a:p>
          <a:p>
            <a:r>
              <a:rPr lang="pt-BR" sz="1600" i="0" dirty="0">
                <a:solidFill>
                  <a:srgbClr val="0762C8"/>
                </a:solidFill>
                <a:effectLst/>
                <a:hlinkClick r:id="rId2">
                  <a:extLst>
                    <a:ext uri="{A12FA001-AC4F-418D-AE19-62706E023703}">
                      <ahyp:hlinkClr xmlns:ahyp="http://schemas.microsoft.com/office/drawing/2018/hyperlinkcolor" val="tx"/>
                    </a:ext>
                  </a:extLst>
                </a:hlinkClick>
              </a:rPr>
              <a:t>https://unsplash.com</a:t>
            </a:r>
            <a:endParaRPr lang="pt-BR" sz="1600" i="0" dirty="0">
              <a:solidFill>
                <a:srgbClr val="0762C8"/>
              </a:solidFill>
              <a:effectLst/>
            </a:endParaRPr>
          </a:p>
          <a:p>
            <a:endParaRPr lang="pt-BR" sz="1600" dirty="0">
              <a:solidFill>
                <a:srgbClr val="0762C8"/>
              </a:solidFill>
            </a:endParaRPr>
          </a:p>
          <a:p>
            <a:r>
              <a:rPr lang="pt-BR" sz="1600" i="0" dirty="0">
                <a:solidFill>
                  <a:srgbClr val="0762C8"/>
                </a:solidFill>
                <a:effectLst/>
                <a:hlinkClick r:id="rId3">
                  <a:extLst>
                    <a:ext uri="{A12FA001-AC4F-418D-AE19-62706E023703}">
                      <ahyp:hlinkClr xmlns:ahyp="http://schemas.microsoft.com/office/drawing/2018/hyperlinkcolor" val="tx"/>
                    </a:ext>
                  </a:extLst>
                </a:hlinkClick>
              </a:rPr>
              <a:t>https://visualhunt.com</a:t>
            </a:r>
            <a:endParaRPr lang="pt-BR" sz="1600" i="0" dirty="0">
              <a:solidFill>
                <a:srgbClr val="0762C8"/>
              </a:solidFill>
              <a:effectLst/>
            </a:endParaRPr>
          </a:p>
          <a:p>
            <a:endParaRPr lang="pt-BR" sz="1600" dirty="0">
              <a:solidFill>
                <a:srgbClr val="0762C8"/>
              </a:solidFill>
            </a:endParaRPr>
          </a:p>
          <a:p>
            <a:r>
              <a:rPr lang="pt-BR" sz="1600" i="0" dirty="0">
                <a:solidFill>
                  <a:srgbClr val="0762C8"/>
                </a:solidFill>
                <a:effectLst/>
                <a:hlinkClick r:id="rId4">
                  <a:extLst>
                    <a:ext uri="{A12FA001-AC4F-418D-AE19-62706E023703}">
                      <ahyp:hlinkClr xmlns:ahyp="http://schemas.microsoft.com/office/drawing/2018/hyperlinkcolor" val="tx"/>
                    </a:ext>
                  </a:extLst>
                </a:hlinkClick>
              </a:rPr>
              <a:t>https://www.pexels.com/pt-br/</a:t>
            </a:r>
            <a:endParaRPr lang="pt-BR" sz="1500" i="0" dirty="0"/>
          </a:p>
        </p:txBody>
      </p:sp>
    </p:spTree>
    <p:extLst>
      <p:ext uri="{BB962C8B-B14F-4D97-AF65-F5344CB8AC3E}">
        <p14:creationId xmlns:p14="http://schemas.microsoft.com/office/powerpoint/2010/main" val="35135234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ID">
    <p:bg>
      <p:bgPr>
        <a:solidFill>
          <a:srgbClr val="F4F5F5"/>
        </a:solid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A5EF2F37-C3DF-432C-9422-17A32F757608}"/>
              </a:ext>
            </a:extLst>
          </p:cNvPr>
          <p:cNvSpPr txBox="1"/>
          <p:nvPr userDrawn="1"/>
        </p:nvSpPr>
        <p:spPr>
          <a:xfrm>
            <a:off x="342900" y="342900"/>
            <a:ext cx="11506200" cy="553998"/>
          </a:xfrm>
          <a:prstGeom prst="rect">
            <a:avLst/>
          </a:prstGeom>
          <a:noFill/>
        </p:spPr>
        <p:txBody>
          <a:bodyPr wrap="square" rtlCol="0">
            <a:spAutoFit/>
          </a:bodyPr>
          <a:lstStyle/>
          <a:p>
            <a:pPr algn="ctr"/>
            <a:r>
              <a:rPr lang="pt-BR" sz="3000" b="1" dirty="0">
                <a:solidFill>
                  <a:srgbClr val="0762C8"/>
                </a:solidFill>
              </a:rPr>
              <a:t>Identidade Visual Básica</a:t>
            </a:r>
          </a:p>
        </p:txBody>
      </p:sp>
      <p:sp>
        <p:nvSpPr>
          <p:cNvPr id="37" name="CaixaDeTexto 36">
            <a:extLst>
              <a:ext uri="{FF2B5EF4-FFF2-40B4-BE49-F238E27FC236}">
                <a16:creationId xmlns:a16="http://schemas.microsoft.com/office/drawing/2014/main" id="{DCC16001-BE79-4EA6-9528-124384800A86}"/>
              </a:ext>
            </a:extLst>
          </p:cNvPr>
          <p:cNvSpPr txBox="1"/>
          <p:nvPr userDrawn="1"/>
        </p:nvSpPr>
        <p:spPr>
          <a:xfrm>
            <a:off x="258793" y="1647619"/>
            <a:ext cx="3771420" cy="400110"/>
          </a:xfrm>
          <a:prstGeom prst="rect">
            <a:avLst/>
          </a:prstGeom>
          <a:noFill/>
        </p:spPr>
        <p:txBody>
          <a:bodyPr wrap="square" rtlCol="0">
            <a:spAutoFit/>
          </a:bodyPr>
          <a:lstStyle/>
          <a:p>
            <a:r>
              <a:rPr lang="pt-BR" sz="2000" b="1" dirty="0"/>
              <a:t>Galeria PowerPoint</a:t>
            </a:r>
          </a:p>
        </p:txBody>
      </p:sp>
      <p:sp>
        <p:nvSpPr>
          <p:cNvPr id="45" name="CaixaDeTexto 44">
            <a:extLst>
              <a:ext uri="{FF2B5EF4-FFF2-40B4-BE49-F238E27FC236}">
                <a16:creationId xmlns:a16="http://schemas.microsoft.com/office/drawing/2014/main" id="{907215B5-BAEB-4B7F-83C7-3868DDC78031}"/>
              </a:ext>
            </a:extLst>
          </p:cNvPr>
          <p:cNvSpPr txBox="1"/>
          <p:nvPr userDrawn="1"/>
        </p:nvSpPr>
        <p:spPr>
          <a:xfrm>
            <a:off x="342900" y="2539186"/>
            <a:ext cx="5497182" cy="1477328"/>
          </a:xfrm>
          <a:prstGeom prst="rect">
            <a:avLst/>
          </a:prstGeom>
          <a:noFill/>
        </p:spPr>
        <p:txBody>
          <a:bodyPr wrap="square" rtlCol="0">
            <a:spAutoFit/>
          </a:bodyPr>
          <a:lstStyle/>
          <a:p>
            <a:r>
              <a:rPr lang="pt-BR" sz="1500" dirty="0"/>
              <a:t>O PowerPoint tem sua própria galeria de imagens, ícones e ilustrações, inclusive, alguns desses itens podem ser editados</a:t>
            </a:r>
            <a:r>
              <a:rPr lang="pt-BR" sz="1500" i="0" dirty="0"/>
              <a:t>.</a:t>
            </a:r>
          </a:p>
          <a:p>
            <a:endParaRPr lang="pt-BR" sz="1500" i="0" dirty="0"/>
          </a:p>
          <a:p>
            <a:r>
              <a:rPr lang="pt-BR" sz="1500" i="0" dirty="0"/>
              <a:t>Para utilizá-los basta ir na aba INSERIR e clicar em ÍCONES, a galeria será aberta e você poderá fazer uma busca rápida.</a:t>
            </a:r>
          </a:p>
          <a:p>
            <a:endParaRPr lang="pt-BR" sz="1500" i="0" dirty="0"/>
          </a:p>
        </p:txBody>
      </p:sp>
      <p:pic>
        <p:nvPicPr>
          <p:cNvPr id="4" name="Imagem 3">
            <a:extLst>
              <a:ext uri="{FF2B5EF4-FFF2-40B4-BE49-F238E27FC236}">
                <a16:creationId xmlns:a16="http://schemas.microsoft.com/office/drawing/2014/main" id="{657B3EAB-57D5-4F0A-A9B9-9A625434C342}"/>
              </a:ext>
            </a:extLst>
          </p:cNvPr>
          <p:cNvPicPr>
            <a:picLocks noChangeAspect="1"/>
          </p:cNvPicPr>
          <p:nvPr userDrawn="1"/>
        </p:nvPicPr>
        <p:blipFill>
          <a:blip r:embed="rId2"/>
          <a:stretch>
            <a:fillRect/>
          </a:stretch>
        </p:blipFill>
        <p:spPr>
          <a:xfrm>
            <a:off x="1235739" y="4092230"/>
            <a:ext cx="3711504" cy="2422870"/>
          </a:xfrm>
          <a:prstGeom prst="rect">
            <a:avLst/>
          </a:prstGeom>
        </p:spPr>
      </p:pic>
      <p:cxnSp>
        <p:nvCxnSpPr>
          <p:cNvPr id="10" name="Conector reto 9">
            <a:extLst>
              <a:ext uri="{FF2B5EF4-FFF2-40B4-BE49-F238E27FC236}">
                <a16:creationId xmlns:a16="http://schemas.microsoft.com/office/drawing/2014/main" id="{C690E6C2-3EB5-47A5-8551-E0EC21A04C7B}"/>
              </a:ext>
            </a:extLst>
          </p:cNvPr>
          <p:cNvCxnSpPr/>
          <p:nvPr userDrawn="1"/>
        </p:nvCxnSpPr>
        <p:spPr>
          <a:xfrm>
            <a:off x="5981700" y="1714500"/>
            <a:ext cx="0" cy="4800600"/>
          </a:xfrm>
          <a:prstGeom prst="line">
            <a:avLst/>
          </a:prstGeom>
          <a:ln w="38100">
            <a:solidFill>
              <a:srgbClr val="63666A"/>
            </a:solidFill>
          </a:ln>
        </p:spPr>
        <p:style>
          <a:lnRef idx="1">
            <a:schemeClr val="accent1"/>
          </a:lnRef>
          <a:fillRef idx="0">
            <a:schemeClr val="accent1"/>
          </a:fillRef>
          <a:effectRef idx="0">
            <a:schemeClr val="accent1"/>
          </a:effectRef>
          <a:fontRef idx="minor">
            <a:schemeClr val="tx1"/>
          </a:fontRef>
        </p:style>
      </p:cxnSp>
      <p:sp>
        <p:nvSpPr>
          <p:cNvPr id="7" name="CaixaDeTexto 6">
            <a:extLst>
              <a:ext uri="{FF2B5EF4-FFF2-40B4-BE49-F238E27FC236}">
                <a16:creationId xmlns:a16="http://schemas.microsoft.com/office/drawing/2014/main" id="{2909C1D9-CBF2-4F45-A978-ED6E012197FC}"/>
              </a:ext>
            </a:extLst>
          </p:cNvPr>
          <p:cNvSpPr txBox="1"/>
          <p:nvPr userDrawn="1"/>
        </p:nvSpPr>
        <p:spPr>
          <a:xfrm>
            <a:off x="6210301" y="2539186"/>
            <a:ext cx="5497182" cy="1246495"/>
          </a:xfrm>
          <a:prstGeom prst="rect">
            <a:avLst/>
          </a:prstGeom>
          <a:noFill/>
        </p:spPr>
        <p:txBody>
          <a:bodyPr wrap="square" rtlCol="0">
            <a:spAutoFit/>
          </a:bodyPr>
          <a:lstStyle/>
          <a:p>
            <a:r>
              <a:rPr lang="pt-BR" sz="1500" i="0" dirty="0"/>
              <a:t>Também é possível pesquisar imagens na internet, vá até a aba INSERIR e clique em IMAGENS, depois em IMAGENS ONLINE...</a:t>
            </a:r>
          </a:p>
          <a:p>
            <a:endParaRPr lang="pt-BR" sz="1500" i="0" dirty="0"/>
          </a:p>
          <a:p>
            <a:r>
              <a:rPr lang="pt-BR" sz="1500" i="0" dirty="0"/>
              <a:t>Uma galeria de imagens será aberta.</a:t>
            </a:r>
          </a:p>
          <a:p>
            <a:endParaRPr lang="pt-BR" sz="1500" i="0" dirty="0"/>
          </a:p>
        </p:txBody>
      </p:sp>
      <p:pic>
        <p:nvPicPr>
          <p:cNvPr id="5" name="Imagem 4">
            <a:extLst>
              <a:ext uri="{FF2B5EF4-FFF2-40B4-BE49-F238E27FC236}">
                <a16:creationId xmlns:a16="http://schemas.microsoft.com/office/drawing/2014/main" id="{3ECBBBD7-2D40-40A7-92C5-970A56290591}"/>
              </a:ext>
            </a:extLst>
          </p:cNvPr>
          <p:cNvPicPr>
            <a:picLocks noChangeAspect="1"/>
          </p:cNvPicPr>
          <p:nvPr userDrawn="1"/>
        </p:nvPicPr>
        <p:blipFill>
          <a:blip r:embed="rId3"/>
          <a:stretch>
            <a:fillRect/>
          </a:stretch>
        </p:blipFill>
        <p:spPr>
          <a:xfrm>
            <a:off x="7059881" y="4016514"/>
            <a:ext cx="3798022" cy="2536040"/>
          </a:xfrm>
          <a:prstGeom prst="rect">
            <a:avLst/>
          </a:prstGeom>
        </p:spPr>
      </p:pic>
    </p:spTree>
    <p:extLst>
      <p:ext uri="{BB962C8B-B14F-4D97-AF65-F5344CB8AC3E}">
        <p14:creationId xmlns:p14="http://schemas.microsoft.com/office/powerpoint/2010/main" val="2854399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kg Marinho">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1168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kg Amarelo">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8546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kg Rosa">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9703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kg Klein">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5492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rodução">
    <p:bg>
      <p:bgPr>
        <a:solidFill>
          <a:srgbClr val="F4F5F5"/>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63F16C-7418-4486-AFC1-8FF952288B94}"/>
              </a:ext>
            </a:extLst>
          </p:cNvPr>
          <p:cNvSpPr>
            <a:spLocks noGrp="1"/>
          </p:cNvSpPr>
          <p:nvPr>
            <p:ph type="title" hasCustomPrompt="1"/>
          </p:nvPr>
        </p:nvSpPr>
        <p:spPr>
          <a:xfrm>
            <a:off x="2298700" y="983673"/>
            <a:ext cx="7594600" cy="730828"/>
          </a:xfrm>
          <a:prstGeom prst="rect">
            <a:avLst/>
          </a:prstGeom>
        </p:spPr>
        <p:txBody>
          <a:bodyPr anchor="b"/>
          <a:lstStyle>
            <a:lvl1pPr>
              <a:lnSpc>
                <a:spcPts val="6000"/>
              </a:lnSpc>
              <a:defRPr sz="4000" b="1">
                <a:solidFill>
                  <a:schemeClr val="accent1"/>
                </a:solidFill>
              </a:defRPr>
            </a:lvl1pPr>
          </a:lstStyle>
          <a:p>
            <a:r>
              <a:rPr lang="pt-BR" dirty="0"/>
              <a:t>Nome da Matéria</a:t>
            </a:r>
          </a:p>
        </p:txBody>
      </p:sp>
      <p:sp>
        <p:nvSpPr>
          <p:cNvPr id="4" name="Espaço Reservado para Texto 3">
            <a:extLst>
              <a:ext uri="{FF2B5EF4-FFF2-40B4-BE49-F238E27FC236}">
                <a16:creationId xmlns:a16="http://schemas.microsoft.com/office/drawing/2014/main" id="{E9315EE4-FF0F-4B6F-B07B-139C4E0C621C}"/>
              </a:ext>
            </a:extLst>
          </p:cNvPr>
          <p:cNvSpPr>
            <a:spLocks noGrp="1"/>
          </p:cNvSpPr>
          <p:nvPr>
            <p:ph type="body" sz="quarter" idx="10" hasCustomPrompt="1"/>
          </p:nvPr>
        </p:nvSpPr>
        <p:spPr>
          <a:xfrm>
            <a:off x="2289175" y="4003241"/>
            <a:ext cx="7604126" cy="471055"/>
          </a:xfrm>
          <a:prstGeom prst="rect">
            <a:avLst/>
          </a:prstGeom>
        </p:spPr>
        <p:txBody>
          <a:bodyPr/>
          <a:lstStyle>
            <a:lvl1pPr marL="0" indent="0">
              <a:lnSpc>
                <a:spcPts val="3000"/>
              </a:lnSpc>
              <a:buNone/>
              <a:defRPr sz="3000" b="1">
                <a:solidFill>
                  <a:schemeClr val="accent1"/>
                </a:solidFill>
              </a:defRPr>
            </a:lvl1pPr>
            <a:lvl2pPr marL="0" indent="0">
              <a:lnSpc>
                <a:spcPts val="3000"/>
              </a:lnSpc>
              <a:buFont typeface="Arial" panose="020B0604020202020204" pitchFamily="34" charset="0"/>
              <a:buNone/>
              <a:defRPr sz="2500">
                <a:solidFill>
                  <a:schemeClr val="accent1"/>
                </a:solidFill>
              </a:defRPr>
            </a:lvl2pPr>
          </a:lstStyle>
          <a:p>
            <a:pPr lvl="0"/>
            <a:r>
              <a:rPr lang="pt-BR" dirty="0"/>
              <a:t>Nome da pessoa Líder Pedagógica</a:t>
            </a:r>
          </a:p>
        </p:txBody>
      </p:sp>
      <p:sp>
        <p:nvSpPr>
          <p:cNvPr id="10" name="Espaço Reservado para Texto 9">
            <a:extLst>
              <a:ext uri="{FF2B5EF4-FFF2-40B4-BE49-F238E27FC236}">
                <a16:creationId xmlns:a16="http://schemas.microsoft.com/office/drawing/2014/main" id="{54A57971-BA4C-4A84-90A4-B490D1E510CB}"/>
              </a:ext>
            </a:extLst>
          </p:cNvPr>
          <p:cNvSpPr>
            <a:spLocks noGrp="1"/>
          </p:cNvSpPr>
          <p:nvPr>
            <p:ph type="body" sz="quarter" idx="11" hasCustomPrompt="1"/>
          </p:nvPr>
        </p:nvSpPr>
        <p:spPr>
          <a:xfrm>
            <a:off x="2289175" y="2819689"/>
            <a:ext cx="7612063" cy="471055"/>
          </a:xfrm>
          <a:prstGeom prst="rect">
            <a:avLst/>
          </a:prstGeom>
        </p:spPr>
        <p:txBody>
          <a:bodyPr/>
          <a:lstStyle>
            <a:lvl1pPr marL="0" indent="0">
              <a:buNone/>
              <a:defRPr sz="4000" b="1">
                <a:solidFill>
                  <a:schemeClr val="accent1"/>
                </a:solidFill>
                <a:latin typeface="+mj-lt"/>
              </a:defRPr>
            </a:lvl1pPr>
            <a:lvl2pPr marL="457200" indent="0">
              <a:buNone/>
              <a:defRPr/>
            </a:lvl2pPr>
          </a:lstStyle>
          <a:p>
            <a:r>
              <a:rPr lang="pt-BR" dirty="0"/>
              <a:t>Assunto da Aula</a:t>
            </a:r>
          </a:p>
        </p:txBody>
      </p:sp>
      <p:sp>
        <p:nvSpPr>
          <p:cNvPr id="7" name="Espaço Reservado para Texto 6">
            <a:extLst>
              <a:ext uri="{FF2B5EF4-FFF2-40B4-BE49-F238E27FC236}">
                <a16:creationId xmlns:a16="http://schemas.microsoft.com/office/drawing/2014/main" id="{62853A17-2BB4-4D71-9116-0305ED3AF425}"/>
              </a:ext>
            </a:extLst>
          </p:cNvPr>
          <p:cNvSpPr>
            <a:spLocks noGrp="1"/>
          </p:cNvSpPr>
          <p:nvPr>
            <p:ph type="body" sz="quarter" idx="13" hasCustomPrompt="1"/>
          </p:nvPr>
        </p:nvSpPr>
        <p:spPr>
          <a:xfrm>
            <a:off x="2298701" y="4702896"/>
            <a:ext cx="7602538" cy="433678"/>
          </a:xfrm>
          <a:prstGeom prst="rect">
            <a:avLst/>
          </a:prstGeom>
        </p:spPr>
        <p:txBody>
          <a:bodyPr/>
          <a:lstStyle>
            <a:lvl1pPr marL="0" indent="0">
              <a:buNone/>
              <a:defRPr>
                <a:solidFill>
                  <a:schemeClr val="accent1"/>
                </a:solidFill>
                <a:highlight>
                  <a:srgbClr val="63B1BC"/>
                </a:highlight>
              </a:defRPr>
            </a:lvl1pPr>
            <a:lvl2pPr marL="457200" indent="0">
              <a:buNone/>
              <a:defRPr/>
            </a:lvl2pPr>
          </a:lstStyle>
          <a:p>
            <a:pPr lvl="0"/>
            <a:r>
              <a:rPr lang="pt-BR" dirty="0"/>
              <a:t>E-mail de contato</a:t>
            </a:r>
          </a:p>
        </p:txBody>
      </p:sp>
      <p:sp>
        <p:nvSpPr>
          <p:cNvPr id="3" name="Retângulo: Cantos Superiores Arredondados 2">
            <a:extLst>
              <a:ext uri="{FF2B5EF4-FFF2-40B4-BE49-F238E27FC236}">
                <a16:creationId xmlns:a16="http://schemas.microsoft.com/office/drawing/2014/main" id="{F2B8FBE0-1B82-4AB0-9481-3E2DF8690DB2}"/>
              </a:ext>
            </a:extLst>
          </p:cNvPr>
          <p:cNvSpPr/>
          <p:nvPr userDrawn="1"/>
        </p:nvSpPr>
        <p:spPr>
          <a:xfrm rot="10800000">
            <a:off x="-1" y="0"/>
            <a:ext cx="358775" cy="177323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Cantos Superiores Arredondados 12">
            <a:extLst>
              <a:ext uri="{FF2B5EF4-FFF2-40B4-BE49-F238E27FC236}">
                <a16:creationId xmlns:a16="http://schemas.microsoft.com/office/drawing/2014/main" id="{4498AB19-E01D-4FC6-8F29-56C69DEC3978}"/>
              </a:ext>
            </a:extLst>
          </p:cNvPr>
          <p:cNvSpPr/>
          <p:nvPr userDrawn="1"/>
        </p:nvSpPr>
        <p:spPr>
          <a:xfrm>
            <a:off x="11831638" y="5083175"/>
            <a:ext cx="358775" cy="177323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a:extLst>
              <a:ext uri="{FF2B5EF4-FFF2-40B4-BE49-F238E27FC236}">
                <a16:creationId xmlns:a16="http://schemas.microsoft.com/office/drawing/2014/main" id="{7FAE5BC9-EFA3-42BC-8761-EAD18CC25D4F}"/>
              </a:ext>
            </a:extLst>
          </p:cNvPr>
          <p:cNvSpPr/>
          <p:nvPr userDrawn="1"/>
        </p:nvSpPr>
        <p:spPr>
          <a:xfrm>
            <a:off x="11849100" y="1"/>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C545E628-73E6-4B8A-B0C5-9B46448F5CB8}"/>
              </a:ext>
            </a:extLst>
          </p:cNvPr>
          <p:cNvSpPr/>
          <p:nvPr userDrawn="1"/>
        </p:nvSpPr>
        <p:spPr>
          <a:xfrm>
            <a:off x="1" y="6515100"/>
            <a:ext cx="342900" cy="3413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449960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ópicos_1">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2298700" y="1943100"/>
            <a:ext cx="7577138" cy="4554537"/>
          </a:xfrm>
          <a:prstGeom prst="rect">
            <a:avLst/>
          </a:prstGeom>
        </p:spPr>
        <p:txBody>
          <a:bodyPr/>
          <a:lstStyle>
            <a:lvl1pPr marL="228600" indent="-228600">
              <a:lnSpc>
                <a:spcPts val="3200"/>
              </a:lnSpc>
              <a:buClr>
                <a:srgbClr val="63B1BC"/>
              </a:buClr>
              <a:buSzPct val="80000"/>
              <a:buFont typeface="Wingdings" panose="05000000000000000000" pitchFamily="2" charset="2"/>
              <a:buChar char="§"/>
              <a:defRPr sz="2500"/>
            </a:lvl1pPr>
          </a:lstStyle>
          <a:p>
            <a:pPr lvl="0"/>
            <a:r>
              <a:rPr lang="pt-BR" dirty="0"/>
              <a:t>Adicione os tópicos mais importantes que serão abordados na aula;</a:t>
            </a:r>
          </a:p>
          <a:p>
            <a:pPr lvl="0"/>
            <a:endParaRPr lang="pt-BR" dirty="0"/>
          </a:p>
        </p:txBody>
      </p:sp>
      <p:sp>
        <p:nvSpPr>
          <p:cNvPr id="10" name="Retângulo 9">
            <a:extLst>
              <a:ext uri="{FF2B5EF4-FFF2-40B4-BE49-F238E27FC236}">
                <a16:creationId xmlns:a16="http://schemas.microsoft.com/office/drawing/2014/main" id="{1BEECE5D-B72A-4923-A297-A6B7EA4150AE}"/>
              </a:ext>
            </a:extLst>
          </p:cNvPr>
          <p:cNvSpPr/>
          <p:nvPr userDrawn="1"/>
        </p:nvSpPr>
        <p:spPr>
          <a:xfrm>
            <a:off x="0" y="0"/>
            <a:ext cx="3587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CaixaDeTexto 15">
            <a:extLst>
              <a:ext uri="{FF2B5EF4-FFF2-40B4-BE49-F238E27FC236}">
                <a16:creationId xmlns:a16="http://schemas.microsoft.com/office/drawing/2014/main" id="{ECE8384E-FD66-464F-B3F5-436D6A9E7416}"/>
              </a:ext>
            </a:extLst>
          </p:cNvPr>
          <p:cNvSpPr txBox="1"/>
          <p:nvPr userDrawn="1"/>
        </p:nvSpPr>
        <p:spPr>
          <a:xfrm>
            <a:off x="2298700" y="1014737"/>
            <a:ext cx="7577138" cy="707886"/>
          </a:xfrm>
          <a:prstGeom prst="rect">
            <a:avLst/>
          </a:prstGeom>
          <a:noFill/>
        </p:spPr>
        <p:txBody>
          <a:bodyPr wrap="square">
            <a:spAutoFit/>
          </a:bodyPr>
          <a:lstStyle/>
          <a:p>
            <a:r>
              <a:rPr lang="pt-BR" sz="4000" b="1" dirty="0">
                <a:latin typeface="+mj-lt"/>
              </a:rPr>
              <a:t>Tópicos da Aula</a:t>
            </a:r>
          </a:p>
        </p:txBody>
      </p:sp>
    </p:spTree>
    <p:extLst>
      <p:ext uri="{BB962C8B-B14F-4D97-AF65-F5344CB8AC3E}">
        <p14:creationId xmlns:p14="http://schemas.microsoft.com/office/powerpoint/2010/main" val="216567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ópicos_2">
    <p:bg>
      <p:bgPr>
        <a:solidFill>
          <a:srgbClr val="F4F5F5"/>
        </a:solidFill>
        <a:effectLst/>
      </p:bgPr>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15277A3E-3943-4F88-826E-502F06B86DD5}"/>
              </a:ext>
            </a:extLst>
          </p:cNvPr>
          <p:cNvSpPr/>
          <p:nvPr userDrawn="1"/>
        </p:nvSpPr>
        <p:spPr>
          <a:xfrm>
            <a:off x="1" y="0"/>
            <a:ext cx="20701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59261" y="1943100"/>
            <a:ext cx="7572375" cy="4554537"/>
          </a:xfrm>
          <a:prstGeom prst="rect">
            <a:avLst/>
          </a:prstGeom>
        </p:spPr>
        <p:txBody>
          <a:bodyPr/>
          <a:lstStyle>
            <a:lvl1pPr marL="228600" indent="-228600">
              <a:lnSpc>
                <a:spcPts val="3200"/>
              </a:lnSpc>
              <a:buClr>
                <a:srgbClr val="63B1BC"/>
              </a:buClr>
              <a:buSzPct val="80000"/>
              <a:buFont typeface="Wingdings" panose="05000000000000000000" pitchFamily="2" charset="2"/>
              <a:buChar char="§"/>
              <a:defRPr sz="2500"/>
            </a:lvl1pPr>
          </a:lstStyle>
          <a:p>
            <a:pPr lvl="0"/>
            <a:r>
              <a:rPr lang="pt-BR" dirty="0"/>
              <a:t>Adicione os tópicos mais importantes que serão abordados na aula;</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59261" y="1054027"/>
            <a:ext cx="7572375" cy="660473"/>
          </a:xfrm>
          <a:prstGeom prst="rect">
            <a:avLst/>
          </a:prstGeom>
        </p:spPr>
        <p:txBody>
          <a:bodyPr anchor="b"/>
          <a:lstStyle>
            <a:lvl1pPr>
              <a:lnSpc>
                <a:spcPts val="6000"/>
              </a:lnSpc>
              <a:defRPr sz="3000" b="1">
                <a:solidFill>
                  <a:schemeClr val="accent1"/>
                </a:solidFill>
              </a:defRPr>
            </a:lvl1pPr>
          </a:lstStyle>
          <a:p>
            <a:r>
              <a:rPr lang="pt-BR" dirty="0"/>
              <a:t>Tópicos da Aula</a:t>
            </a:r>
          </a:p>
        </p:txBody>
      </p:sp>
      <p:sp>
        <p:nvSpPr>
          <p:cNvPr id="4" name="Espaço Reservado para Conteúdo 3">
            <a:extLst>
              <a:ext uri="{FF2B5EF4-FFF2-40B4-BE49-F238E27FC236}">
                <a16:creationId xmlns:a16="http://schemas.microsoft.com/office/drawing/2014/main" id="{74436D7B-D52A-475D-8104-6D81DC7E33EE}"/>
              </a:ext>
            </a:extLst>
          </p:cNvPr>
          <p:cNvSpPr>
            <a:spLocks noGrp="1"/>
          </p:cNvSpPr>
          <p:nvPr>
            <p:ph sz="quarter" idx="11"/>
          </p:nvPr>
        </p:nvSpPr>
        <p:spPr>
          <a:xfrm>
            <a:off x="358775" y="358775"/>
            <a:ext cx="3667125" cy="6156325"/>
          </a:xfrm>
          <a:prstGeom prst="rect">
            <a:avLst/>
          </a:prstGeom>
        </p:spPr>
        <p:txBody>
          <a:body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10" name="Retângulo 9">
            <a:extLst>
              <a:ext uri="{FF2B5EF4-FFF2-40B4-BE49-F238E27FC236}">
                <a16:creationId xmlns:a16="http://schemas.microsoft.com/office/drawing/2014/main" id="{A11BFE00-79D9-452B-A7C1-A6C77A9CE30E}"/>
              </a:ext>
            </a:extLst>
          </p:cNvPr>
          <p:cNvSpPr/>
          <p:nvPr userDrawn="1"/>
        </p:nvSpPr>
        <p:spPr>
          <a:xfrm>
            <a:off x="11849100" y="6515100"/>
            <a:ext cx="342900" cy="342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581688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7979275"/>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6" r:id="rId3"/>
    <p:sldLayoutId id="2147483655" r:id="rId4"/>
    <p:sldLayoutId id="2147483650" r:id="rId5"/>
    <p:sldLayoutId id="2147483652" r:id="rId6"/>
    <p:sldLayoutId id="2147483653" r:id="rId7"/>
    <p:sldLayoutId id="2147483657" r:id="rId8"/>
    <p:sldLayoutId id="2147483658" r:id="rId9"/>
    <p:sldLayoutId id="2147483673" r:id="rId10"/>
    <p:sldLayoutId id="2147483674" r:id="rId11"/>
    <p:sldLayoutId id="2147483671" r:id="rId12"/>
    <p:sldLayoutId id="2147483660" r:id="rId13"/>
    <p:sldLayoutId id="2147483661" r:id="rId14"/>
    <p:sldLayoutId id="2147483679" r:id="rId15"/>
    <p:sldLayoutId id="2147483672" r:id="rId16"/>
    <p:sldLayoutId id="2147483678" r:id="rId17"/>
    <p:sldLayoutId id="2147483662" r:id="rId18"/>
    <p:sldLayoutId id="2147483663" r:id="rId19"/>
    <p:sldLayoutId id="2147483664" r:id="rId20"/>
    <p:sldLayoutId id="2147483665" r:id="rId21"/>
    <p:sldLayoutId id="2147483666" r:id="rId22"/>
    <p:sldLayoutId id="2147483667" r:id="rId23"/>
    <p:sldLayoutId id="2147483668" r:id="rId24"/>
    <p:sldLayoutId id="2147483669" r:id="rId25"/>
    <p:sldLayoutId id="2147483670" r:id="rId26"/>
    <p:sldLayoutId id="2147483675" r:id="rId27"/>
    <p:sldLayoutId id="2147483676" r:id="rId28"/>
    <p:sldLayoutId id="2147483677" r:id="rId2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00FF00"/>
          </p15:clr>
        </p15:guide>
        <p15:guide id="2" pos="7680" userDrawn="1">
          <p15:clr>
            <a:srgbClr val="00FF00"/>
          </p15:clr>
        </p15:guide>
        <p15:guide id="3" pos="216" userDrawn="1">
          <p15:clr>
            <a:srgbClr val="00FF00"/>
          </p15:clr>
        </p15:guide>
        <p15:guide id="4" pos="1304" userDrawn="1">
          <p15:clr>
            <a:srgbClr val="00FF00"/>
          </p15:clr>
        </p15:guide>
        <p15:guide id="5" pos="1448" userDrawn="1">
          <p15:clr>
            <a:srgbClr val="00FF00"/>
          </p15:clr>
        </p15:guide>
        <p15:guide id="6" pos="2536" userDrawn="1">
          <p15:clr>
            <a:srgbClr val="00FF00"/>
          </p15:clr>
        </p15:guide>
        <p15:guide id="7" pos="2680" userDrawn="1">
          <p15:clr>
            <a:srgbClr val="00FF00"/>
          </p15:clr>
        </p15:guide>
        <p15:guide id="8" pos="3768" userDrawn="1">
          <p15:clr>
            <a:srgbClr val="00FF00"/>
          </p15:clr>
        </p15:guide>
        <p15:guide id="9" pos="3912" userDrawn="1">
          <p15:clr>
            <a:srgbClr val="00FF00"/>
          </p15:clr>
        </p15:guide>
        <p15:guide id="10" pos="5000" userDrawn="1">
          <p15:clr>
            <a:srgbClr val="00FF00"/>
          </p15:clr>
        </p15:guide>
        <p15:guide id="11" pos="5144" userDrawn="1">
          <p15:clr>
            <a:srgbClr val="00FF00"/>
          </p15:clr>
        </p15:guide>
        <p15:guide id="12" pos="6232" userDrawn="1">
          <p15:clr>
            <a:srgbClr val="00FF00"/>
          </p15:clr>
        </p15:guide>
        <p15:guide id="13" pos="6376" userDrawn="1">
          <p15:clr>
            <a:srgbClr val="00FF00"/>
          </p15:clr>
        </p15:guide>
        <p15:guide id="14" pos="7464" userDrawn="1">
          <p15:clr>
            <a:srgbClr val="00FF00"/>
          </p15:clr>
        </p15:guide>
        <p15:guide id="15" orient="horz" userDrawn="1">
          <p15:clr>
            <a:srgbClr val="00FF00"/>
          </p15:clr>
        </p15:guide>
        <p15:guide id="16" orient="horz" pos="4320" userDrawn="1">
          <p15:clr>
            <a:srgbClr val="00FF00"/>
          </p15:clr>
        </p15:guide>
        <p15:guide id="17" orient="horz" pos="216" userDrawn="1">
          <p15:clr>
            <a:srgbClr val="00FF00"/>
          </p15:clr>
        </p15:guide>
        <p15:guide id="18" orient="horz" pos="1080" userDrawn="1">
          <p15:clr>
            <a:srgbClr val="00FF00"/>
          </p15:clr>
        </p15:guide>
        <p15:guide id="19" orient="horz" pos="1224" userDrawn="1">
          <p15:clr>
            <a:srgbClr val="00FF00"/>
          </p15:clr>
        </p15:guide>
        <p15:guide id="20" orient="horz" pos="2088" userDrawn="1">
          <p15:clr>
            <a:srgbClr val="00FF00"/>
          </p15:clr>
        </p15:guide>
        <p15:guide id="21" orient="horz" pos="2232" userDrawn="1">
          <p15:clr>
            <a:srgbClr val="00FF00"/>
          </p15:clr>
        </p15:guide>
        <p15:guide id="22" orient="horz" pos="3096" userDrawn="1">
          <p15:clr>
            <a:srgbClr val="00FF00"/>
          </p15:clr>
        </p15:guide>
        <p15:guide id="23" orient="horz" pos="3240" userDrawn="1">
          <p15:clr>
            <a:srgbClr val="00FF00"/>
          </p15:clr>
        </p15:guide>
        <p15:guide id="24" orient="horz" pos="4104" userDrawn="1">
          <p15:clr>
            <a:srgbClr val="00FF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8" Type="http://schemas.openxmlformats.org/officeDocument/2006/relationships/hyperlink" Target="https://udgwebdev.github.io/5-motivos-para-instalar-o-arch-linux/" TargetMode="External"/><Relationship Id="rId13" Type="http://schemas.openxmlformats.org/officeDocument/2006/relationships/hyperlink" Target="https://ubuntu-pt.org/o-ubuntu/porque-usar-ubuntu/" TargetMode="External"/><Relationship Id="rId3" Type="http://schemas.openxmlformats.org/officeDocument/2006/relationships/hyperlink" Target="https://www.webopedia.com/definitions/distro/" TargetMode="External"/><Relationship Id="rId7" Type="http://schemas.openxmlformats.org/officeDocument/2006/relationships/hyperlink" Target="http://archlinux-br.org/" TargetMode="External"/><Relationship Id="rId12" Type="http://schemas.openxmlformats.org/officeDocument/2006/relationships/hyperlink" Target="https://www.buscape.com.br/notebook/conteudo/o-que-e-o-ubuntu" TargetMode="External"/><Relationship Id="rId2" Type="http://schemas.openxmlformats.org/officeDocument/2006/relationships/hyperlink" Target="https://stackoverflow.com/questions/10579046/what-is-native-os#:~:text=%22Native%20OS%22%20is%20not%20a,which%20are%20cross%2Dplatform" TargetMode="External"/><Relationship Id="rId16" Type="http://schemas.openxmlformats.org/officeDocument/2006/relationships/hyperlink" Target="https://ubuntu-touch.io/pt/" TargetMode="External"/><Relationship Id="rId1" Type="http://schemas.openxmlformats.org/officeDocument/2006/relationships/slideLayout" Target="../slideLayouts/slideLayout10.xml"/><Relationship Id="rId6" Type="http://schemas.openxmlformats.org/officeDocument/2006/relationships/hyperlink" Target="https://www.debian.org/doc/manuals/debian-faq/basic-defs.en.html" TargetMode="External"/><Relationship Id="rId11" Type="http://schemas.openxmlformats.org/officeDocument/2006/relationships/hyperlink" Target="https://linuxmint.com/documentation/user-guide/MATE/portuguese_brazil_17.0.pdf" TargetMode="External"/><Relationship Id="rId5" Type="http://schemas.openxmlformats.org/officeDocument/2006/relationships/hyperlink" Target="https://web.archive.org/web/20190402174759/https:/www.debian.org/doc/manuals/debian-faq/ch-basic_defs.en.html#s-pronunciation" TargetMode="External"/><Relationship Id="rId15" Type="http://schemas.openxmlformats.org/officeDocument/2006/relationships/hyperlink" Target="https://www.redhat.com/en/store/linux-platforms" TargetMode="External"/><Relationship Id="rId10" Type="http://schemas.openxmlformats.org/officeDocument/2006/relationships/hyperlink" Target="https://wiki.manjaro.org/index.php/About_Manjaro" TargetMode="External"/><Relationship Id="rId4" Type="http://schemas.openxmlformats.org/officeDocument/2006/relationships/hyperlink" Target="https://www.debian.org/index.pt.html" TargetMode="External"/><Relationship Id="rId9" Type="http://schemas.openxmlformats.org/officeDocument/2006/relationships/hyperlink" Target="https://www.edivaldobrito.com.br/manjaro-o-lado-mais-facil-e-a-face-mais-bonita-do-arch-linux/" TargetMode="External"/><Relationship Id="rId14" Type="http://schemas.openxmlformats.org/officeDocument/2006/relationships/hyperlink" Target="https://www.redhat.com/en/topics/linux/why-choose-red-hat-enterprise-linu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hyperlink" Target="https://canaltech.com.br/windows/windows-nt-comemora-25-anos-relembre-um-pouco-de-sua-trajetoria-119082/" TargetMode="External"/><Relationship Id="rId3" Type="http://schemas.openxmlformats.org/officeDocument/2006/relationships/hyperlink" Target="https://www.linux.com/what-is-linux/" TargetMode="External"/><Relationship Id="rId7" Type="http://schemas.openxmlformats.org/officeDocument/2006/relationships/hyperlink" Target="https://www.android.com/intl/pt-BR_br/what-is-android/" TargetMode="External"/><Relationship Id="rId2" Type="http://schemas.openxmlformats.org/officeDocument/2006/relationships/hyperlink" Target="https://4linux.com.br/o-que-e-linux/" TargetMode="External"/><Relationship Id="rId1" Type="http://schemas.openxmlformats.org/officeDocument/2006/relationships/slideLayout" Target="../slideLayouts/slideLayout10.xml"/><Relationship Id="rId6" Type="http://schemas.openxmlformats.org/officeDocument/2006/relationships/hyperlink" Target="https://www.androidauthority.com/android-linux-784964/" TargetMode="External"/><Relationship Id="rId11" Type="http://schemas.openxmlformats.org/officeDocument/2006/relationships/hyperlink" Target="https://www.techtudo.com.br/tudo-sobre/windows-mobile/" TargetMode="External"/><Relationship Id="rId5" Type="http://schemas.openxmlformats.org/officeDocument/2006/relationships/hyperlink" Target="https://sempreupdate.com.br/saiba-como-o-unix-se-tornou-livre/" TargetMode="External"/><Relationship Id="rId10" Type="http://schemas.openxmlformats.org/officeDocument/2006/relationships/hyperlink" Target="https://www.techtudo.com.br/listas/2020/01/windows-10-mobile-chega-ao-fim-veja-5-erros-do-sistema-da-microsoft.ghtml" TargetMode="External"/><Relationship Id="rId4" Type="http://schemas.openxmlformats.org/officeDocument/2006/relationships/hyperlink" Target="https://www.tecmundo.com.br/macos/10556-unix-o-pai-de-todos-os-sistemas-operacionais.htm" TargetMode="External"/><Relationship Id="rId9" Type="http://schemas.openxmlformats.org/officeDocument/2006/relationships/hyperlink" Target="https://tecnologia.uol.com.br/ultimas-noticias/redacao/2008/06/27/windows-nt-e-tido-ate-hoje-como-uma-das-melhores-versoes-do-sistema.j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img.ibxk.com.br/materias/10556/43730.jpg" TargetMode="Externa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8637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20330EA1-3189-472E-A2CB-DB1156673284}"/>
              </a:ext>
            </a:extLst>
          </p:cNvPr>
          <p:cNvSpPr>
            <a:spLocks noGrp="1"/>
          </p:cNvSpPr>
          <p:nvPr>
            <p:ph type="body" sz="quarter" idx="10"/>
          </p:nvPr>
        </p:nvSpPr>
        <p:spPr>
          <a:xfrm>
            <a:off x="503585" y="1020417"/>
            <a:ext cx="5362643" cy="5406886"/>
          </a:xfrm>
        </p:spPr>
        <p:txBody>
          <a:bodyPr/>
          <a:lstStyle/>
          <a:p>
            <a:r>
              <a:rPr lang="pt-BR" dirty="0"/>
              <a:t>O Windows Mobile, lançado oficialmente em 2009, é mais conhecido como o antecessor do Windows Phone. Ele tinha a ideia inicial de ser uma versão desktop do Windows em um celular, fazendo boa parte do que é possível fazer em um computador Windows no aparelho móvel.</a:t>
            </a:r>
          </a:p>
          <a:p>
            <a:r>
              <a:rPr lang="pt-BR" dirty="0"/>
              <a:t>Porém graças a problemas como uma interface muito diferente que os usuários estão acostumados, falta de apps populares, e problemas com os apps disponíveis para o sistema, o Windows Mobile foi descontinuado em 2012, com o fim da Windows Mobile Marketplace.</a:t>
            </a:r>
          </a:p>
        </p:txBody>
      </p:sp>
      <p:sp>
        <p:nvSpPr>
          <p:cNvPr id="2" name="Título 1">
            <a:extLst>
              <a:ext uri="{FF2B5EF4-FFF2-40B4-BE49-F238E27FC236}">
                <a16:creationId xmlns:a16="http://schemas.microsoft.com/office/drawing/2014/main" id="{4EE0C008-50BC-468B-ABFC-AB125820CA8F}"/>
              </a:ext>
            </a:extLst>
          </p:cNvPr>
          <p:cNvSpPr>
            <a:spLocks noGrp="1"/>
          </p:cNvSpPr>
          <p:nvPr>
            <p:ph type="title"/>
          </p:nvPr>
        </p:nvSpPr>
        <p:spPr>
          <a:xfrm>
            <a:off x="397565" y="139627"/>
            <a:ext cx="11476382" cy="660473"/>
          </a:xfrm>
        </p:spPr>
        <p:txBody>
          <a:bodyPr/>
          <a:lstStyle/>
          <a:p>
            <a:r>
              <a:rPr lang="pt-BR" sz="2800" dirty="0"/>
              <a:t>Sistemas Operacionais | Nativos  |  Windows Mobile</a:t>
            </a:r>
          </a:p>
        </p:txBody>
      </p:sp>
      <p:pic>
        <p:nvPicPr>
          <p:cNvPr id="10242" name="Picture 2" descr="Windows Mobile, Windows Mobile 65, Sistema Operacional Móvel png  transparente grátis">
            <a:extLst>
              <a:ext uri="{FF2B5EF4-FFF2-40B4-BE49-F238E27FC236}">
                <a16:creationId xmlns:a16="http://schemas.microsoft.com/office/drawing/2014/main" id="{76F6BE16-D162-8F7C-39CA-9D1C7CF5A5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5876" y="2255976"/>
            <a:ext cx="3770435" cy="23460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16873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20330EA1-3189-472E-A2CB-DB1156673284}"/>
              </a:ext>
            </a:extLst>
          </p:cNvPr>
          <p:cNvSpPr>
            <a:spLocks noGrp="1"/>
          </p:cNvSpPr>
          <p:nvPr>
            <p:ph type="body" sz="quarter" idx="10"/>
          </p:nvPr>
        </p:nvSpPr>
        <p:spPr>
          <a:xfrm>
            <a:off x="503585" y="1020417"/>
            <a:ext cx="5592415" cy="5406886"/>
          </a:xfrm>
        </p:spPr>
        <p:txBody>
          <a:bodyPr/>
          <a:lstStyle/>
          <a:p>
            <a:r>
              <a:rPr lang="pt-BR" dirty="0"/>
              <a:t>Primeiramente, nós temos que definir o que é uma distribuição, para podermos falar dos sistemas operacionais a seguir. Distribuição (ou distro) é um termo usado para descrever uma versão específica do sistema operacional Linux. A diferença entre cada distribuição é que cada uma serve um propósito diferente específico, com algumas focando em computadores desktop, outras em servidores, outras para desenvolvimento, etc. O fato é, que cada distribuição possui seu propósito, cada uma com seus prós e contras.</a:t>
            </a:r>
          </a:p>
        </p:txBody>
      </p:sp>
      <p:sp>
        <p:nvSpPr>
          <p:cNvPr id="2" name="Título 1">
            <a:extLst>
              <a:ext uri="{FF2B5EF4-FFF2-40B4-BE49-F238E27FC236}">
                <a16:creationId xmlns:a16="http://schemas.microsoft.com/office/drawing/2014/main" id="{4EE0C008-50BC-468B-ABFC-AB125820CA8F}"/>
              </a:ext>
            </a:extLst>
          </p:cNvPr>
          <p:cNvSpPr>
            <a:spLocks noGrp="1"/>
          </p:cNvSpPr>
          <p:nvPr>
            <p:ph type="title"/>
          </p:nvPr>
        </p:nvSpPr>
        <p:spPr>
          <a:xfrm>
            <a:off x="397565" y="139627"/>
            <a:ext cx="11476382" cy="660473"/>
          </a:xfrm>
        </p:spPr>
        <p:txBody>
          <a:bodyPr/>
          <a:lstStyle/>
          <a:p>
            <a:r>
              <a:rPr lang="pt-BR" sz="2800" dirty="0"/>
              <a:t>Sistemas Operacionais | Distribuições</a:t>
            </a:r>
          </a:p>
        </p:txBody>
      </p:sp>
      <p:sp>
        <p:nvSpPr>
          <p:cNvPr id="5" name="Espaço Reservado para Texto 2">
            <a:extLst>
              <a:ext uri="{FF2B5EF4-FFF2-40B4-BE49-F238E27FC236}">
                <a16:creationId xmlns:a16="http://schemas.microsoft.com/office/drawing/2014/main" id="{1ED6F99C-FF63-A888-AB88-6E8095ACBE49}"/>
              </a:ext>
            </a:extLst>
          </p:cNvPr>
          <p:cNvSpPr txBox="1">
            <a:spLocks/>
          </p:cNvSpPr>
          <p:nvPr/>
        </p:nvSpPr>
        <p:spPr>
          <a:xfrm>
            <a:off x="6427304" y="1020417"/>
            <a:ext cx="5923719" cy="5406886"/>
          </a:xfrm>
          <a:prstGeom prst="rect">
            <a:avLst/>
          </a:prstGeom>
        </p:spPr>
        <p:txBody>
          <a:bodyPr/>
          <a:lstStyle>
            <a:lvl1pPr marL="0" indent="0" algn="l" defTabSz="914400" rtl="0" eaLnBrk="1" latinLnBrk="0" hangingPunct="1">
              <a:lnSpc>
                <a:spcPts val="3000"/>
              </a:lnSpc>
              <a:spcBef>
                <a:spcPts val="1000"/>
              </a:spcBef>
              <a:buClr>
                <a:srgbClr val="63B1BC"/>
              </a:buClr>
              <a:buSzPct val="80000"/>
              <a:buFont typeface="Wingdings" panose="05000000000000000000" pitchFamily="2" charset="2"/>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Do sistemas operacionais escolhidos para esta pesquisa, os SO distros são:</a:t>
            </a:r>
          </a:p>
          <a:p>
            <a:pPr marL="342900" indent="-342900">
              <a:buFont typeface="Arial" panose="020B0604020202020204" pitchFamily="34" charset="0"/>
              <a:buChar char="•"/>
            </a:pPr>
            <a:r>
              <a:rPr lang="pt-BR" dirty="0"/>
              <a:t>Debian</a:t>
            </a:r>
          </a:p>
          <a:p>
            <a:pPr marL="342900" indent="-342900">
              <a:buFont typeface="Arial" panose="020B0604020202020204" pitchFamily="34" charset="0"/>
              <a:buChar char="•"/>
            </a:pPr>
            <a:r>
              <a:rPr lang="pt-BR" dirty="0"/>
              <a:t>Arch</a:t>
            </a:r>
          </a:p>
          <a:p>
            <a:pPr marL="342900" indent="-342900">
              <a:buFont typeface="Arial" panose="020B0604020202020204" pitchFamily="34" charset="0"/>
              <a:buChar char="•"/>
            </a:pPr>
            <a:r>
              <a:rPr lang="pt-BR" dirty="0"/>
              <a:t>Manjaro</a:t>
            </a:r>
          </a:p>
          <a:p>
            <a:pPr marL="342900" indent="-342900">
              <a:buFont typeface="Arial" panose="020B0604020202020204" pitchFamily="34" charset="0"/>
              <a:buChar char="•"/>
            </a:pPr>
            <a:r>
              <a:rPr lang="pt-BR" dirty="0"/>
              <a:t>Mint</a:t>
            </a:r>
          </a:p>
          <a:p>
            <a:pPr marL="342900" indent="-342900">
              <a:buFont typeface="Arial" panose="020B0604020202020204" pitchFamily="34" charset="0"/>
              <a:buChar char="•"/>
            </a:pPr>
            <a:r>
              <a:rPr lang="pt-BR" dirty="0"/>
              <a:t>Ubuntu</a:t>
            </a:r>
          </a:p>
          <a:p>
            <a:pPr marL="342900" indent="-342900">
              <a:buFont typeface="Arial" panose="020B0604020202020204" pitchFamily="34" charset="0"/>
              <a:buChar char="•"/>
            </a:pPr>
            <a:r>
              <a:rPr lang="pt-BR" dirty="0"/>
              <a:t>RedHat</a:t>
            </a:r>
          </a:p>
          <a:p>
            <a:pPr marL="342900" indent="-342900">
              <a:buFont typeface="Arial" panose="020B0604020202020204" pitchFamily="34" charset="0"/>
              <a:buChar char="•"/>
            </a:pPr>
            <a:r>
              <a:rPr lang="pt-BR" dirty="0"/>
              <a:t>Ubuntu Touch</a:t>
            </a:r>
          </a:p>
          <a:p>
            <a:pPr marL="342900" indent="-342900">
              <a:buFont typeface="Arial" panose="020B0604020202020204" pitchFamily="34" charset="0"/>
              <a:buChar char="•"/>
            </a:pPr>
            <a:endParaRPr lang="pt-BR" dirty="0"/>
          </a:p>
        </p:txBody>
      </p:sp>
    </p:spTree>
    <p:extLst>
      <p:ext uri="{BB962C8B-B14F-4D97-AF65-F5344CB8AC3E}">
        <p14:creationId xmlns:p14="http://schemas.microsoft.com/office/powerpoint/2010/main" val="3740008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20330EA1-3189-472E-A2CB-DB1156673284}"/>
              </a:ext>
            </a:extLst>
          </p:cNvPr>
          <p:cNvSpPr>
            <a:spLocks noGrp="1"/>
          </p:cNvSpPr>
          <p:nvPr>
            <p:ph type="body" sz="quarter" idx="10"/>
          </p:nvPr>
        </p:nvSpPr>
        <p:spPr>
          <a:xfrm>
            <a:off x="503585" y="1020417"/>
            <a:ext cx="7247713" cy="4563506"/>
          </a:xfrm>
        </p:spPr>
        <p:txBody>
          <a:bodyPr/>
          <a:lstStyle/>
          <a:p>
            <a:r>
              <a:rPr lang="pt-BR" dirty="0"/>
              <a:t>O Debian é uma distribuição Linux especialmente conhecida especialmente pelo seu sistema de gestão de pacotes, chamado APT (</a:t>
            </a:r>
            <a:r>
              <a:rPr lang="pt-BR" dirty="0" err="1"/>
              <a:t>Advanced</a:t>
            </a:r>
            <a:r>
              <a:rPr lang="pt-BR" dirty="0"/>
              <a:t> </a:t>
            </a:r>
            <a:r>
              <a:rPr lang="pt-BR" dirty="0" err="1"/>
              <a:t>Packaging</a:t>
            </a:r>
            <a:r>
              <a:rPr lang="pt-BR" dirty="0"/>
              <a:t> Tool), que automatiza sistemas de recuperação, configuração e instalação de pacotes de software. Isso permite atualizações fáceis e instalações quase sem esforço. </a:t>
            </a:r>
          </a:p>
          <a:p>
            <a:r>
              <a:rPr lang="pt-BR" dirty="0"/>
              <a:t>O Debian </a:t>
            </a:r>
            <a:r>
              <a:rPr lang="pt-BR" i="1" dirty="0"/>
              <a:t>Stable </a:t>
            </a:r>
            <a:r>
              <a:rPr lang="pt-BR" dirty="0"/>
              <a:t>é a versão do Debian que procura ser a mais estável possível, mantendo versões mais antigas dos pacotes . Essa estabilidade proporcionada pelo Debian </a:t>
            </a:r>
            <a:r>
              <a:rPr lang="pt-BR" i="1" dirty="0"/>
              <a:t>Stable </a:t>
            </a:r>
            <a:r>
              <a:rPr lang="pt-BR" dirty="0"/>
              <a:t>faz com que o Debian seja muito usado para servidores, que precisam desta estabilidade para se manterem sempre ativos e funcionando.</a:t>
            </a:r>
          </a:p>
        </p:txBody>
      </p:sp>
      <p:sp>
        <p:nvSpPr>
          <p:cNvPr id="2" name="Título 1">
            <a:extLst>
              <a:ext uri="{FF2B5EF4-FFF2-40B4-BE49-F238E27FC236}">
                <a16:creationId xmlns:a16="http://schemas.microsoft.com/office/drawing/2014/main" id="{4EE0C008-50BC-468B-ABFC-AB125820CA8F}"/>
              </a:ext>
            </a:extLst>
          </p:cNvPr>
          <p:cNvSpPr>
            <a:spLocks noGrp="1"/>
          </p:cNvSpPr>
          <p:nvPr>
            <p:ph type="title"/>
          </p:nvPr>
        </p:nvSpPr>
        <p:spPr>
          <a:xfrm>
            <a:off x="397565" y="139627"/>
            <a:ext cx="11476382" cy="660473"/>
          </a:xfrm>
        </p:spPr>
        <p:txBody>
          <a:bodyPr/>
          <a:lstStyle/>
          <a:p>
            <a:r>
              <a:rPr lang="pt-BR" sz="2800"/>
              <a:t>Sistemas Operacionais | Distribuições | Debian</a:t>
            </a:r>
            <a:endParaRPr lang="pt-BR" sz="2800" dirty="0"/>
          </a:p>
        </p:txBody>
      </p:sp>
      <p:pic>
        <p:nvPicPr>
          <p:cNvPr id="6" name="Gráfico 5">
            <a:extLst>
              <a:ext uri="{FF2B5EF4-FFF2-40B4-BE49-F238E27FC236}">
                <a16:creationId xmlns:a16="http://schemas.microsoft.com/office/drawing/2014/main" id="{59F6F771-2545-EA3D-B0FA-FDA37FFA06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33002" y="1274078"/>
            <a:ext cx="3262313" cy="4309845"/>
          </a:xfrm>
          <a:prstGeom prst="rect">
            <a:avLst/>
          </a:prstGeom>
        </p:spPr>
      </p:pic>
    </p:spTree>
    <p:extLst>
      <p:ext uri="{BB962C8B-B14F-4D97-AF65-F5344CB8AC3E}">
        <p14:creationId xmlns:p14="http://schemas.microsoft.com/office/powerpoint/2010/main" val="1444081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20330EA1-3189-472E-A2CB-DB1156673284}"/>
              </a:ext>
            </a:extLst>
          </p:cNvPr>
          <p:cNvSpPr>
            <a:spLocks noGrp="1"/>
          </p:cNvSpPr>
          <p:nvPr>
            <p:ph type="body" sz="quarter" idx="10"/>
          </p:nvPr>
        </p:nvSpPr>
        <p:spPr>
          <a:xfrm>
            <a:off x="503585" y="1020417"/>
            <a:ext cx="7247713" cy="3498240"/>
          </a:xfrm>
        </p:spPr>
        <p:txBody>
          <a:bodyPr/>
          <a:lstStyle/>
          <a:p>
            <a:r>
              <a:rPr lang="pt-BR" dirty="0"/>
              <a:t>O Arch Linux é usado principalmente pelo seu alto desempenho e performance comparado com as outras distribuições.  O motivo disto é pelo fato que o Arch Linux possui um sistema operacional totalmente compilado, e seu kernel vem de fábrica com o mínimo de recursos necessários para ser utilizado. Isso traz um alto grau de customização e controle para o sistema operacional, pois você pode simplesmente instalar o que deseja, sem ter coisas desnecessárias prejudicando sua performance.</a:t>
            </a:r>
          </a:p>
        </p:txBody>
      </p:sp>
      <p:sp>
        <p:nvSpPr>
          <p:cNvPr id="2" name="Título 1">
            <a:extLst>
              <a:ext uri="{FF2B5EF4-FFF2-40B4-BE49-F238E27FC236}">
                <a16:creationId xmlns:a16="http://schemas.microsoft.com/office/drawing/2014/main" id="{4EE0C008-50BC-468B-ABFC-AB125820CA8F}"/>
              </a:ext>
            </a:extLst>
          </p:cNvPr>
          <p:cNvSpPr>
            <a:spLocks noGrp="1"/>
          </p:cNvSpPr>
          <p:nvPr>
            <p:ph type="title"/>
          </p:nvPr>
        </p:nvSpPr>
        <p:spPr>
          <a:xfrm>
            <a:off x="397565" y="139627"/>
            <a:ext cx="11476382" cy="660473"/>
          </a:xfrm>
        </p:spPr>
        <p:txBody>
          <a:bodyPr/>
          <a:lstStyle/>
          <a:p>
            <a:r>
              <a:rPr lang="pt-BR" sz="2800" dirty="0"/>
              <a:t>Sistemas Operacionais | Distribuições | Arch</a:t>
            </a:r>
          </a:p>
        </p:txBody>
      </p:sp>
      <p:pic>
        <p:nvPicPr>
          <p:cNvPr id="5" name="Gráfico 4">
            <a:extLst>
              <a:ext uri="{FF2B5EF4-FFF2-40B4-BE49-F238E27FC236}">
                <a16:creationId xmlns:a16="http://schemas.microsoft.com/office/drawing/2014/main" id="{A6B3C22D-21F4-708B-92C3-21B6C96F06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90175" y="1679880"/>
            <a:ext cx="3498240" cy="3498240"/>
          </a:xfrm>
          <a:prstGeom prst="rect">
            <a:avLst/>
          </a:prstGeom>
        </p:spPr>
      </p:pic>
    </p:spTree>
    <p:extLst>
      <p:ext uri="{BB962C8B-B14F-4D97-AF65-F5344CB8AC3E}">
        <p14:creationId xmlns:p14="http://schemas.microsoft.com/office/powerpoint/2010/main" val="2694851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20330EA1-3189-472E-A2CB-DB1156673284}"/>
              </a:ext>
            </a:extLst>
          </p:cNvPr>
          <p:cNvSpPr>
            <a:spLocks noGrp="1"/>
          </p:cNvSpPr>
          <p:nvPr>
            <p:ph type="body" sz="quarter" idx="10"/>
          </p:nvPr>
        </p:nvSpPr>
        <p:spPr>
          <a:xfrm>
            <a:off x="503585" y="1020417"/>
            <a:ext cx="7247713" cy="4873946"/>
          </a:xfrm>
        </p:spPr>
        <p:txBody>
          <a:bodyPr/>
          <a:lstStyle/>
          <a:p>
            <a:r>
              <a:rPr lang="pt-BR" dirty="0"/>
              <a:t>O Manjaro é um sistema operacional orientado para desktop baseado no Arch Linux. Porém, a diferença entre ele e o Arch Linux, é que o Manjaro se concentra na facilidade de uso e acessibilidade ao usuário, e o próprio sistema foi projetado com a mentalidade “out-</a:t>
            </a:r>
            <a:r>
              <a:rPr lang="pt-BR" dirty="0" err="1"/>
              <a:t>of</a:t>
            </a:r>
            <a:r>
              <a:rPr lang="pt-BR" dirty="0"/>
              <a:t>-</a:t>
            </a:r>
            <a:r>
              <a:rPr lang="pt-BR" dirty="0" err="1"/>
              <a:t>the</a:t>
            </a:r>
            <a:r>
              <a:rPr lang="pt-BR" dirty="0"/>
              <a:t>-box”, que, ao instalar o Manjaro, não é necessário a instalação de mais nenhum software para ter um bom funcionamento, devido a todos seus softwares pré-instalados. Ou seja, após a instalação, o Manjaro está pronto para uso.</a:t>
            </a:r>
          </a:p>
        </p:txBody>
      </p:sp>
      <p:sp>
        <p:nvSpPr>
          <p:cNvPr id="2" name="Título 1">
            <a:extLst>
              <a:ext uri="{FF2B5EF4-FFF2-40B4-BE49-F238E27FC236}">
                <a16:creationId xmlns:a16="http://schemas.microsoft.com/office/drawing/2014/main" id="{4EE0C008-50BC-468B-ABFC-AB125820CA8F}"/>
              </a:ext>
            </a:extLst>
          </p:cNvPr>
          <p:cNvSpPr>
            <a:spLocks noGrp="1"/>
          </p:cNvSpPr>
          <p:nvPr>
            <p:ph type="title"/>
          </p:nvPr>
        </p:nvSpPr>
        <p:spPr>
          <a:xfrm>
            <a:off x="397565" y="139627"/>
            <a:ext cx="11476382" cy="660473"/>
          </a:xfrm>
        </p:spPr>
        <p:txBody>
          <a:bodyPr/>
          <a:lstStyle/>
          <a:p>
            <a:r>
              <a:rPr lang="pt-BR" sz="2800"/>
              <a:t>Sistemas Operacionais | Distribuições | Manjaro</a:t>
            </a:r>
            <a:endParaRPr lang="pt-BR" sz="2800" dirty="0"/>
          </a:p>
        </p:txBody>
      </p:sp>
      <p:pic>
        <p:nvPicPr>
          <p:cNvPr id="3074" name="Picture 2">
            <a:extLst>
              <a:ext uri="{FF2B5EF4-FFF2-40B4-BE49-F238E27FC236}">
                <a16:creationId xmlns:a16="http://schemas.microsoft.com/office/drawing/2014/main" id="{15C6864C-CA44-3C47-0F8D-B0F117D5F1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1328" y="1939290"/>
            <a:ext cx="2979419" cy="2979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187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20330EA1-3189-472E-A2CB-DB1156673284}"/>
              </a:ext>
            </a:extLst>
          </p:cNvPr>
          <p:cNvSpPr>
            <a:spLocks noGrp="1"/>
          </p:cNvSpPr>
          <p:nvPr>
            <p:ph type="body" sz="quarter" idx="10"/>
          </p:nvPr>
        </p:nvSpPr>
        <p:spPr>
          <a:xfrm>
            <a:off x="503585" y="1020417"/>
            <a:ext cx="7247713" cy="5697956"/>
          </a:xfrm>
        </p:spPr>
        <p:txBody>
          <a:bodyPr/>
          <a:lstStyle/>
          <a:p>
            <a:r>
              <a:rPr lang="pt-BR" dirty="0"/>
              <a:t>O Linux Mint é uma distribuição do Linux com duas versões: uma baseada em Ubuntu, outra baseada em Debian. O Linux Mint tem o objetivo de ser o melhor sistema operacional disponível, tornando mais fácil o uso de tecnologias mais avançadas e não tão comum para o usuário normal, ao invés de simplesmente simplifica-las.</a:t>
            </a:r>
          </a:p>
          <a:p>
            <a:r>
              <a:rPr lang="pt-BR" dirty="0"/>
              <a:t>Além disso, assim como o Manjaro, o Mint providencia um sistema Linux que funcione “out-</a:t>
            </a:r>
            <a:r>
              <a:rPr lang="pt-BR" dirty="0" err="1"/>
              <a:t>of</a:t>
            </a:r>
            <a:r>
              <a:rPr lang="pt-BR" dirty="0"/>
              <a:t>-</a:t>
            </a:r>
            <a:r>
              <a:rPr lang="pt-BR" dirty="0" err="1"/>
              <a:t>the</a:t>
            </a:r>
            <a:r>
              <a:rPr lang="pt-BR" dirty="0"/>
              <a:t>-box”, ou seja, estar pronto para uso assim que termina a instalação.</a:t>
            </a:r>
          </a:p>
          <a:p>
            <a:r>
              <a:rPr lang="pt-BR" sz="1800" i="1" dirty="0"/>
              <a:t>“O objetivo é desenvolver a nossa própria ideia do ambiente de trabalho ideal. Nós acreditamos que é melhor tirar o máximo proveito das tecnologias modernas que existem no Linux e torná-las mais fácil para que todos usem suas funcionalidades mais avançadas.”  Guia do Usuário – Linux Mint (URL na Bibliografia)</a:t>
            </a:r>
          </a:p>
        </p:txBody>
      </p:sp>
      <p:sp>
        <p:nvSpPr>
          <p:cNvPr id="2" name="Título 1">
            <a:extLst>
              <a:ext uri="{FF2B5EF4-FFF2-40B4-BE49-F238E27FC236}">
                <a16:creationId xmlns:a16="http://schemas.microsoft.com/office/drawing/2014/main" id="{4EE0C008-50BC-468B-ABFC-AB125820CA8F}"/>
              </a:ext>
            </a:extLst>
          </p:cNvPr>
          <p:cNvSpPr>
            <a:spLocks noGrp="1"/>
          </p:cNvSpPr>
          <p:nvPr>
            <p:ph type="title"/>
          </p:nvPr>
        </p:nvSpPr>
        <p:spPr>
          <a:xfrm>
            <a:off x="397565" y="139627"/>
            <a:ext cx="11476382" cy="660473"/>
          </a:xfrm>
        </p:spPr>
        <p:txBody>
          <a:bodyPr/>
          <a:lstStyle/>
          <a:p>
            <a:r>
              <a:rPr lang="pt-BR" sz="2800" dirty="0"/>
              <a:t>Sistemas Operacionais | Distribuições | Mint</a:t>
            </a:r>
          </a:p>
        </p:txBody>
      </p:sp>
      <p:pic>
        <p:nvPicPr>
          <p:cNvPr id="5122" name="Picture 2">
            <a:extLst>
              <a:ext uri="{FF2B5EF4-FFF2-40B4-BE49-F238E27FC236}">
                <a16:creationId xmlns:a16="http://schemas.microsoft.com/office/drawing/2014/main" id="{6B8FAF56-C56D-ADFD-DD3C-EAFCC0B2BF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1279" y="1402666"/>
            <a:ext cx="4052668" cy="4052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602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20330EA1-3189-472E-A2CB-DB1156673284}"/>
              </a:ext>
            </a:extLst>
          </p:cNvPr>
          <p:cNvSpPr>
            <a:spLocks noGrp="1"/>
          </p:cNvSpPr>
          <p:nvPr>
            <p:ph type="body" sz="quarter" idx="10"/>
          </p:nvPr>
        </p:nvSpPr>
        <p:spPr>
          <a:xfrm>
            <a:off x="503585" y="1020417"/>
            <a:ext cx="7247713" cy="4817675"/>
          </a:xfrm>
        </p:spPr>
        <p:txBody>
          <a:bodyPr/>
          <a:lstStyle/>
          <a:p>
            <a:r>
              <a:rPr lang="pt-BR" dirty="0"/>
              <a:t>O Ubuntu é uma das distribuições Linux mais famosas da atualidade. Ele é geralmente usado em computadores pessoais, oferecendo um sistema onde qualquer pessoa, independente de conhecimento prévio, nacionalidade, ou limitações físicas, possa usar sem nenhuma dificuldade. A própria palavra “Ubuntu”, que vem do conceito sul-africano de mesmo nome, se traduz para “humanidade com os outros”, que a ideologia do projeto se baseia, trazendo um trabalho comunitário de desenvolvimento.</a:t>
            </a:r>
          </a:p>
          <a:p>
            <a:r>
              <a:rPr lang="pt-BR" dirty="0"/>
              <a:t>Além disso, Ubuntu é a distribuição Linux mais popular para computação em nuvem, pois o Ubuntu </a:t>
            </a:r>
            <a:r>
              <a:rPr lang="pt-BR" i="1" dirty="0"/>
              <a:t>Server</a:t>
            </a:r>
            <a:r>
              <a:rPr lang="pt-BR" dirty="0"/>
              <a:t> é a distribuição mais popular para servidores.</a:t>
            </a:r>
          </a:p>
        </p:txBody>
      </p:sp>
      <p:sp>
        <p:nvSpPr>
          <p:cNvPr id="2" name="Título 1">
            <a:extLst>
              <a:ext uri="{FF2B5EF4-FFF2-40B4-BE49-F238E27FC236}">
                <a16:creationId xmlns:a16="http://schemas.microsoft.com/office/drawing/2014/main" id="{4EE0C008-50BC-468B-ABFC-AB125820CA8F}"/>
              </a:ext>
            </a:extLst>
          </p:cNvPr>
          <p:cNvSpPr>
            <a:spLocks noGrp="1"/>
          </p:cNvSpPr>
          <p:nvPr>
            <p:ph type="title"/>
          </p:nvPr>
        </p:nvSpPr>
        <p:spPr>
          <a:xfrm>
            <a:off x="397565" y="139627"/>
            <a:ext cx="11476382" cy="660473"/>
          </a:xfrm>
        </p:spPr>
        <p:txBody>
          <a:bodyPr/>
          <a:lstStyle/>
          <a:p>
            <a:r>
              <a:rPr lang="pt-BR" sz="2800" dirty="0"/>
              <a:t>Sistemas Operacionais | Distribuições | Ubuntu</a:t>
            </a:r>
          </a:p>
        </p:txBody>
      </p:sp>
      <p:pic>
        <p:nvPicPr>
          <p:cNvPr id="6146" name="Picture 2">
            <a:extLst>
              <a:ext uri="{FF2B5EF4-FFF2-40B4-BE49-F238E27FC236}">
                <a16:creationId xmlns:a16="http://schemas.microsoft.com/office/drawing/2014/main" id="{756D7F9D-5E16-E1B5-15BE-CBCBFB598E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2972" y="1578512"/>
            <a:ext cx="3700975" cy="3700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5612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20330EA1-3189-472E-A2CB-DB1156673284}"/>
              </a:ext>
            </a:extLst>
          </p:cNvPr>
          <p:cNvSpPr>
            <a:spLocks noGrp="1"/>
          </p:cNvSpPr>
          <p:nvPr>
            <p:ph type="body" sz="quarter" idx="10"/>
          </p:nvPr>
        </p:nvSpPr>
        <p:spPr>
          <a:xfrm>
            <a:off x="503585" y="1020417"/>
            <a:ext cx="7247713" cy="4564457"/>
          </a:xfrm>
        </p:spPr>
        <p:txBody>
          <a:bodyPr/>
          <a:lstStyle/>
          <a:p>
            <a:r>
              <a:rPr lang="pt-BR" dirty="0"/>
              <a:t>O </a:t>
            </a:r>
            <a:r>
              <a:rPr lang="pt-BR" dirty="0" err="1"/>
              <a:t>Red</a:t>
            </a:r>
            <a:r>
              <a:rPr lang="pt-BR" dirty="0"/>
              <a:t> </a:t>
            </a:r>
            <a:r>
              <a:rPr lang="pt-BR" dirty="0" err="1"/>
              <a:t>Hat</a:t>
            </a:r>
            <a:r>
              <a:rPr lang="pt-BR" dirty="0"/>
              <a:t> Enterprise Linux (RHEL) é uma distribuição Linux voltada para o ambiente corporativo. Diferente das outras distribuições Linux já informadas neste trabalho, o RHEL é uma distribuição paga. É uma plataforma segura e confiável que permite que você implante suas aplicações tanto em hardware físico, quanto em máquinas virtuais ou até mesmo na nuvem.</a:t>
            </a:r>
          </a:p>
          <a:p>
            <a:r>
              <a:rPr lang="pt-BR" dirty="0"/>
              <a:t>Além disso, por ser um serviço, o RHEL possui engenheiros próprios, que ajudam a melhorar as características das suas aplicações, além de trabalhar na confiabilidade e segurança, para manter as infraestruturas com alta performance e estabilidade.</a:t>
            </a:r>
          </a:p>
        </p:txBody>
      </p:sp>
      <p:sp>
        <p:nvSpPr>
          <p:cNvPr id="2" name="Título 1">
            <a:extLst>
              <a:ext uri="{FF2B5EF4-FFF2-40B4-BE49-F238E27FC236}">
                <a16:creationId xmlns:a16="http://schemas.microsoft.com/office/drawing/2014/main" id="{4EE0C008-50BC-468B-ABFC-AB125820CA8F}"/>
              </a:ext>
            </a:extLst>
          </p:cNvPr>
          <p:cNvSpPr>
            <a:spLocks noGrp="1"/>
          </p:cNvSpPr>
          <p:nvPr>
            <p:ph type="title"/>
          </p:nvPr>
        </p:nvSpPr>
        <p:spPr>
          <a:xfrm>
            <a:off x="397565" y="139627"/>
            <a:ext cx="11476382" cy="660473"/>
          </a:xfrm>
        </p:spPr>
        <p:txBody>
          <a:bodyPr/>
          <a:lstStyle/>
          <a:p>
            <a:r>
              <a:rPr lang="pt-BR" sz="2800" dirty="0"/>
              <a:t>Sistemas Operacionais | Distribuições | RedHat</a:t>
            </a:r>
          </a:p>
        </p:txBody>
      </p:sp>
      <p:pic>
        <p:nvPicPr>
          <p:cNvPr id="7170" name="Picture 2">
            <a:extLst>
              <a:ext uri="{FF2B5EF4-FFF2-40B4-BE49-F238E27FC236}">
                <a16:creationId xmlns:a16="http://schemas.microsoft.com/office/drawing/2014/main" id="{08946D80-2F02-60E4-6619-C39BDD5618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9402" y="2046849"/>
            <a:ext cx="3634545" cy="2764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647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20330EA1-3189-472E-A2CB-DB1156673284}"/>
              </a:ext>
            </a:extLst>
          </p:cNvPr>
          <p:cNvSpPr>
            <a:spLocks noGrp="1"/>
          </p:cNvSpPr>
          <p:nvPr>
            <p:ph type="body" sz="quarter" idx="10"/>
          </p:nvPr>
        </p:nvSpPr>
        <p:spPr>
          <a:xfrm>
            <a:off x="503585" y="1020417"/>
            <a:ext cx="7247713" cy="4677707"/>
          </a:xfrm>
        </p:spPr>
        <p:txBody>
          <a:bodyPr/>
          <a:lstStyle/>
          <a:p>
            <a:r>
              <a:rPr lang="pt-BR" dirty="0"/>
              <a:t>Ubuntu Touch é a versão mobile da distribuição do Linux Ubuntu. Antigamente era desenvolvida pela Canonical Ltd., fundadora do Ubuntu, mas hoje em dia é desenvolvida pela comunidade da </a:t>
            </a:r>
            <a:r>
              <a:rPr lang="pt-BR" dirty="0" err="1"/>
              <a:t>UBports</a:t>
            </a:r>
            <a:r>
              <a:rPr lang="pt-BR" dirty="0"/>
              <a:t>, após ser anunciado que a Canonical Ltd. ia terminar o suporte da distribuição.</a:t>
            </a:r>
          </a:p>
          <a:p>
            <a:r>
              <a:rPr lang="pt-BR" dirty="0"/>
              <a:t>O Ubuntu Touch é desenvolvido primeiramente para dispositivos mobile, com funções de </a:t>
            </a:r>
            <a:r>
              <a:rPr lang="pt-BR" i="1" dirty="0" err="1"/>
              <a:t>touch-screen</a:t>
            </a:r>
            <a:r>
              <a:rPr lang="pt-BR" dirty="0"/>
              <a:t>, como smartphones e tablets. Porém, o objetivo original era realizar uma IOT com a distribuição, tendo ela em laptops, desktops, TVs e quaisquer outros dispositivos que aceitassem o sistema operacional. </a:t>
            </a:r>
          </a:p>
        </p:txBody>
      </p:sp>
      <p:sp>
        <p:nvSpPr>
          <p:cNvPr id="2" name="Título 1">
            <a:extLst>
              <a:ext uri="{FF2B5EF4-FFF2-40B4-BE49-F238E27FC236}">
                <a16:creationId xmlns:a16="http://schemas.microsoft.com/office/drawing/2014/main" id="{4EE0C008-50BC-468B-ABFC-AB125820CA8F}"/>
              </a:ext>
            </a:extLst>
          </p:cNvPr>
          <p:cNvSpPr>
            <a:spLocks noGrp="1"/>
          </p:cNvSpPr>
          <p:nvPr>
            <p:ph type="title"/>
          </p:nvPr>
        </p:nvSpPr>
        <p:spPr>
          <a:xfrm>
            <a:off x="397565" y="139627"/>
            <a:ext cx="11476382" cy="660473"/>
          </a:xfrm>
        </p:spPr>
        <p:txBody>
          <a:bodyPr/>
          <a:lstStyle/>
          <a:p>
            <a:r>
              <a:rPr lang="pt-BR" sz="2800" dirty="0"/>
              <a:t>Sistemas Operacionais | Distribuições | Ubuntu Touch</a:t>
            </a:r>
          </a:p>
        </p:txBody>
      </p:sp>
      <p:pic>
        <p:nvPicPr>
          <p:cNvPr id="8198" name="Picture 6" descr="Ubuntu Touch • Linux mobile OS that gives you pure freedom">
            <a:extLst>
              <a:ext uri="{FF2B5EF4-FFF2-40B4-BE49-F238E27FC236}">
                <a16:creationId xmlns:a16="http://schemas.microsoft.com/office/drawing/2014/main" id="{A1928B90-71E3-1A21-FACA-3DE6D62EC5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9794" y="1704689"/>
            <a:ext cx="3448621" cy="34486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65540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20330EA1-3189-472E-A2CB-DB1156673284}"/>
              </a:ext>
            </a:extLst>
          </p:cNvPr>
          <p:cNvSpPr>
            <a:spLocks noGrp="1"/>
          </p:cNvSpPr>
          <p:nvPr>
            <p:ph type="body" sz="quarter" idx="10"/>
          </p:nvPr>
        </p:nvSpPr>
        <p:spPr>
          <a:xfrm>
            <a:off x="503585" y="800099"/>
            <a:ext cx="10863110" cy="5918273"/>
          </a:xfrm>
        </p:spPr>
        <p:txBody>
          <a:bodyPr/>
          <a:lstStyle/>
          <a:p>
            <a:pPr marL="342900" indent="-342900">
              <a:lnSpc>
                <a:spcPct val="100000"/>
              </a:lnSpc>
              <a:buFont typeface="Arial" panose="020B0604020202020204" pitchFamily="34" charset="0"/>
              <a:buChar char="•"/>
            </a:pPr>
            <a:r>
              <a:rPr lang="pt-BR" sz="1600" dirty="0">
                <a:hlinkClick r:id="rId2"/>
              </a:rPr>
              <a:t>https://stackoverflow.com/</a:t>
            </a:r>
            <a:r>
              <a:rPr lang="pt-BR" sz="1600" dirty="0" err="1">
                <a:hlinkClick r:id="rId2"/>
              </a:rPr>
              <a:t>questions</a:t>
            </a:r>
            <a:r>
              <a:rPr lang="pt-BR" sz="1600" dirty="0">
                <a:hlinkClick r:id="rId2"/>
              </a:rPr>
              <a:t>/10579046/</a:t>
            </a:r>
            <a:r>
              <a:rPr lang="pt-BR" sz="1600" dirty="0" err="1">
                <a:hlinkClick r:id="rId2"/>
              </a:rPr>
              <a:t>what-is-native-os</a:t>
            </a:r>
            <a:r>
              <a:rPr lang="pt-BR" sz="1600" dirty="0">
                <a:hlinkClick r:id="rId2"/>
              </a:rPr>
              <a:t>#:~:text=%22Native%20OS%22%20is%20not%20a,which%20are%20cross%2Dplatform</a:t>
            </a:r>
            <a:r>
              <a:rPr lang="pt-BR" sz="1600" dirty="0"/>
              <a:t>.</a:t>
            </a:r>
          </a:p>
          <a:p>
            <a:pPr marL="342900" indent="-342900">
              <a:lnSpc>
                <a:spcPct val="100000"/>
              </a:lnSpc>
              <a:buFont typeface="Arial" panose="020B0604020202020204" pitchFamily="34" charset="0"/>
              <a:buChar char="•"/>
            </a:pPr>
            <a:r>
              <a:rPr lang="pt-BR" sz="1600" dirty="0">
                <a:hlinkClick r:id="rId3"/>
              </a:rPr>
              <a:t>https://www.webopedia.com/definitions/distro/</a:t>
            </a:r>
            <a:endParaRPr lang="pt-BR" sz="1600" dirty="0"/>
          </a:p>
          <a:p>
            <a:pPr marL="342900" indent="-342900">
              <a:lnSpc>
                <a:spcPct val="100000"/>
              </a:lnSpc>
              <a:buFont typeface="Arial" panose="020B0604020202020204" pitchFamily="34" charset="0"/>
              <a:buChar char="•"/>
            </a:pPr>
            <a:r>
              <a:rPr lang="pt-BR" sz="1600" dirty="0">
                <a:hlinkClick r:id="rId4"/>
              </a:rPr>
              <a:t>https://www.debian.org/index.pt.html</a:t>
            </a:r>
            <a:endParaRPr lang="pt-BR" sz="1600" dirty="0"/>
          </a:p>
          <a:p>
            <a:pPr marL="342900" indent="-342900">
              <a:lnSpc>
                <a:spcPct val="100000"/>
              </a:lnSpc>
              <a:buFont typeface="Arial" panose="020B0604020202020204" pitchFamily="34" charset="0"/>
              <a:buChar char="•"/>
            </a:pPr>
            <a:r>
              <a:rPr lang="pt-BR" sz="1600" dirty="0">
                <a:hlinkClick r:id="rId5"/>
              </a:rPr>
              <a:t>https://web.archive.org/web/20190402174759/https://www.debian.org/doc/manuals/debian-faq/ch-basic_defs.en.html#s-pronunciation</a:t>
            </a:r>
            <a:endParaRPr lang="pt-BR" sz="1600" dirty="0"/>
          </a:p>
          <a:p>
            <a:pPr marL="342900" indent="-342900">
              <a:lnSpc>
                <a:spcPct val="100000"/>
              </a:lnSpc>
              <a:buFont typeface="Arial" panose="020B0604020202020204" pitchFamily="34" charset="0"/>
              <a:buChar char="•"/>
            </a:pPr>
            <a:r>
              <a:rPr lang="pt-BR" sz="1600" dirty="0">
                <a:hlinkClick r:id="rId6"/>
              </a:rPr>
              <a:t>https://www.debian.org/doc/manuals/debian-faq/basic-defs.en.html</a:t>
            </a:r>
            <a:endParaRPr lang="pt-BR" sz="1600" dirty="0"/>
          </a:p>
          <a:p>
            <a:pPr marL="342900" indent="-342900">
              <a:lnSpc>
                <a:spcPct val="100000"/>
              </a:lnSpc>
              <a:buFont typeface="Arial" panose="020B0604020202020204" pitchFamily="34" charset="0"/>
              <a:buChar char="•"/>
            </a:pPr>
            <a:r>
              <a:rPr lang="pt-BR" sz="1600" dirty="0">
                <a:hlinkClick r:id="rId7"/>
              </a:rPr>
              <a:t>http://archlinux-br.org/</a:t>
            </a:r>
            <a:endParaRPr lang="pt-BR" sz="1600" dirty="0"/>
          </a:p>
          <a:p>
            <a:pPr marL="342900" indent="-342900">
              <a:lnSpc>
                <a:spcPct val="100000"/>
              </a:lnSpc>
              <a:buFont typeface="Arial" panose="020B0604020202020204" pitchFamily="34" charset="0"/>
              <a:buChar char="•"/>
            </a:pPr>
            <a:r>
              <a:rPr lang="pt-BR" sz="1600" dirty="0">
                <a:hlinkClick r:id="rId8"/>
              </a:rPr>
              <a:t>https://udgwebdev.github.io/5-motivos-para-instalar-o-arch-linux/</a:t>
            </a:r>
            <a:endParaRPr lang="pt-BR" sz="1600" dirty="0"/>
          </a:p>
          <a:p>
            <a:pPr marL="342900" indent="-342900">
              <a:lnSpc>
                <a:spcPct val="100000"/>
              </a:lnSpc>
              <a:buFont typeface="Arial" panose="020B0604020202020204" pitchFamily="34" charset="0"/>
              <a:buChar char="•"/>
            </a:pPr>
            <a:r>
              <a:rPr lang="pt-BR" sz="1600" dirty="0">
                <a:hlinkClick r:id="rId9"/>
              </a:rPr>
              <a:t>https://www.edivaldobrito.com.br/manjaro-o-lado-mais-facil-e-a-face-mais-bonita-do-arch-linux/</a:t>
            </a:r>
            <a:endParaRPr lang="pt-BR" sz="1600" dirty="0"/>
          </a:p>
          <a:p>
            <a:pPr marL="342900" indent="-342900">
              <a:lnSpc>
                <a:spcPct val="100000"/>
              </a:lnSpc>
              <a:buFont typeface="Arial" panose="020B0604020202020204" pitchFamily="34" charset="0"/>
              <a:buChar char="•"/>
            </a:pPr>
            <a:r>
              <a:rPr lang="pt-BR" sz="1600" dirty="0">
                <a:hlinkClick r:id="rId10"/>
              </a:rPr>
              <a:t>https://wiki.manjaro.org/index.php/About_Manjaro</a:t>
            </a:r>
            <a:endParaRPr lang="pt-BR" sz="1600" dirty="0"/>
          </a:p>
          <a:p>
            <a:pPr marL="342900" indent="-342900">
              <a:lnSpc>
                <a:spcPct val="100000"/>
              </a:lnSpc>
              <a:buFont typeface="Arial" panose="020B0604020202020204" pitchFamily="34" charset="0"/>
              <a:buChar char="•"/>
            </a:pPr>
            <a:r>
              <a:rPr lang="pt-BR" sz="1600" dirty="0">
                <a:hlinkClick r:id="rId11"/>
              </a:rPr>
              <a:t>https://linuxmint.com/documentation/user-guide/MATE/portuguese_brazil_17.0.pdf</a:t>
            </a:r>
            <a:endParaRPr lang="pt-BR" sz="1600" dirty="0"/>
          </a:p>
          <a:p>
            <a:pPr marL="342900" indent="-342900">
              <a:lnSpc>
                <a:spcPct val="100000"/>
              </a:lnSpc>
              <a:buFont typeface="Arial" panose="020B0604020202020204" pitchFamily="34" charset="0"/>
              <a:buChar char="•"/>
            </a:pPr>
            <a:r>
              <a:rPr lang="pt-BR" sz="1600" dirty="0">
                <a:hlinkClick r:id="rId12"/>
              </a:rPr>
              <a:t>https://www.buscape.com.br/notebook/conteudo/o-que-e-o-ubuntu</a:t>
            </a:r>
            <a:endParaRPr lang="pt-BR" sz="1600" dirty="0"/>
          </a:p>
          <a:p>
            <a:pPr marL="342900" indent="-342900">
              <a:lnSpc>
                <a:spcPct val="100000"/>
              </a:lnSpc>
              <a:buFont typeface="Arial" panose="020B0604020202020204" pitchFamily="34" charset="0"/>
              <a:buChar char="•"/>
            </a:pPr>
            <a:r>
              <a:rPr lang="pt-BR" sz="1600" dirty="0">
                <a:hlinkClick r:id="rId13"/>
              </a:rPr>
              <a:t>https://ubuntu-pt.org/o-ubuntu/porque-usar-ubuntu/</a:t>
            </a:r>
            <a:endParaRPr lang="pt-BR" sz="1600" dirty="0"/>
          </a:p>
          <a:p>
            <a:pPr marL="342900" indent="-342900">
              <a:lnSpc>
                <a:spcPct val="100000"/>
              </a:lnSpc>
              <a:buFont typeface="Arial" panose="020B0604020202020204" pitchFamily="34" charset="0"/>
              <a:buChar char="•"/>
            </a:pPr>
            <a:r>
              <a:rPr lang="pt-BR" sz="1600" dirty="0">
                <a:hlinkClick r:id="rId14"/>
              </a:rPr>
              <a:t>https://www.redhat.com/en/topics/linux/why-choose-red-hat-enterprise-linux</a:t>
            </a:r>
            <a:endParaRPr lang="pt-BR" sz="1600" dirty="0"/>
          </a:p>
          <a:p>
            <a:pPr marL="342900" indent="-342900">
              <a:lnSpc>
                <a:spcPct val="100000"/>
              </a:lnSpc>
              <a:buFont typeface="Arial" panose="020B0604020202020204" pitchFamily="34" charset="0"/>
              <a:buChar char="•"/>
            </a:pPr>
            <a:r>
              <a:rPr lang="pt-BR" sz="1600" dirty="0">
                <a:hlinkClick r:id="rId15"/>
              </a:rPr>
              <a:t>https://www.redhat.com/en/store/linux-platforms</a:t>
            </a:r>
            <a:endParaRPr lang="pt-BR" sz="1600" dirty="0"/>
          </a:p>
          <a:p>
            <a:pPr marL="342900" indent="-342900">
              <a:lnSpc>
                <a:spcPct val="100000"/>
              </a:lnSpc>
              <a:buFont typeface="Arial" panose="020B0604020202020204" pitchFamily="34" charset="0"/>
              <a:buChar char="•"/>
            </a:pPr>
            <a:r>
              <a:rPr lang="pt-BR" sz="1600" dirty="0">
                <a:hlinkClick r:id="rId16"/>
              </a:rPr>
              <a:t>https://ubuntu-touch.io/pt/</a:t>
            </a:r>
            <a:endParaRPr lang="pt-BR" sz="1600" dirty="0"/>
          </a:p>
          <a:p>
            <a:pPr marL="342900" indent="-342900">
              <a:lnSpc>
                <a:spcPct val="100000"/>
              </a:lnSpc>
              <a:buFont typeface="Arial" panose="020B0604020202020204" pitchFamily="34" charset="0"/>
              <a:buChar char="•"/>
            </a:pPr>
            <a:endParaRPr lang="pt-BR" sz="1600" dirty="0"/>
          </a:p>
          <a:p>
            <a:pPr marL="342900" indent="-342900">
              <a:lnSpc>
                <a:spcPct val="100000"/>
              </a:lnSpc>
              <a:buFont typeface="Arial" panose="020B0604020202020204" pitchFamily="34" charset="0"/>
              <a:buChar char="•"/>
            </a:pPr>
            <a:endParaRPr lang="pt-BR" sz="1600" dirty="0"/>
          </a:p>
          <a:p>
            <a:pPr marL="342900" indent="-342900">
              <a:lnSpc>
                <a:spcPct val="100000"/>
              </a:lnSpc>
              <a:buFont typeface="Arial" panose="020B0604020202020204" pitchFamily="34" charset="0"/>
              <a:buChar char="•"/>
            </a:pPr>
            <a:endParaRPr lang="pt-BR" sz="1600" dirty="0"/>
          </a:p>
          <a:p>
            <a:pPr marL="342900" indent="-342900">
              <a:buFont typeface="Arial" panose="020B0604020202020204" pitchFamily="34" charset="0"/>
              <a:buChar char="•"/>
            </a:pPr>
            <a:endParaRPr lang="pt-BR" sz="1800" dirty="0"/>
          </a:p>
          <a:p>
            <a:pPr marL="342900" indent="-342900">
              <a:buFont typeface="Arial" panose="020B0604020202020204" pitchFamily="34" charset="0"/>
              <a:buChar char="•"/>
            </a:pPr>
            <a:endParaRPr lang="pt-BR" sz="1800" dirty="0"/>
          </a:p>
          <a:p>
            <a:pPr marL="342900" indent="-342900">
              <a:buFont typeface="Arial" panose="020B0604020202020204" pitchFamily="34" charset="0"/>
              <a:buChar char="•"/>
            </a:pPr>
            <a:endParaRPr lang="pt-BR" sz="1800" dirty="0"/>
          </a:p>
          <a:p>
            <a:pPr marL="342900" indent="-342900">
              <a:buFont typeface="Arial" panose="020B0604020202020204" pitchFamily="34" charset="0"/>
              <a:buChar char="•"/>
            </a:pPr>
            <a:endParaRPr lang="pt-BR" sz="1800" dirty="0"/>
          </a:p>
        </p:txBody>
      </p:sp>
      <p:sp>
        <p:nvSpPr>
          <p:cNvPr id="2" name="Título 1">
            <a:extLst>
              <a:ext uri="{FF2B5EF4-FFF2-40B4-BE49-F238E27FC236}">
                <a16:creationId xmlns:a16="http://schemas.microsoft.com/office/drawing/2014/main" id="{4EE0C008-50BC-468B-ABFC-AB125820CA8F}"/>
              </a:ext>
            </a:extLst>
          </p:cNvPr>
          <p:cNvSpPr>
            <a:spLocks noGrp="1"/>
          </p:cNvSpPr>
          <p:nvPr>
            <p:ph type="title"/>
          </p:nvPr>
        </p:nvSpPr>
        <p:spPr>
          <a:xfrm>
            <a:off x="397565" y="139627"/>
            <a:ext cx="11476382" cy="660473"/>
          </a:xfrm>
        </p:spPr>
        <p:txBody>
          <a:bodyPr/>
          <a:lstStyle/>
          <a:p>
            <a:r>
              <a:rPr lang="pt-BR" sz="2800" dirty="0"/>
              <a:t>Bibliografia</a:t>
            </a:r>
          </a:p>
        </p:txBody>
      </p:sp>
    </p:spTree>
    <p:extLst>
      <p:ext uri="{BB962C8B-B14F-4D97-AF65-F5344CB8AC3E}">
        <p14:creationId xmlns:p14="http://schemas.microsoft.com/office/powerpoint/2010/main" val="42550340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ítulo 26">
            <a:extLst>
              <a:ext uri="{FF2B5EF4-FFF2-40B4-BE49-F238E27FC236}">
                <a16:creationId xmlns:a16="http://schemas.microsoft.com/office/drawing/2014/main" id="{A27E9D17-6C34-4203-8F45-DE1967C057E8}"/>
              </a:ext>
            </a:extLst>
          </p:cNvPr>
          <p:cNvSpPr>
            <a:spLocks noGrp="1"/>
          </p:cNvSpPr>
          <p:nvPr>
            <p:ph type="title"/>
          </p:nvPr>
        </p:nvSpPr>
        <p:spPr>
          <a:xfrm>
            <a:off x="2316163" y="1051326"/>
            <a:ext cx="7559676" cy="721912"/>
          </a:xfrm>
        </p:spPr>
        <p:txBody>
          <a:bodyPr/>
          <a:lstStyle/>
          <a:p>
            <a:r>
              <a:rPr lang="pt-BR" dirty="0"/>
              <a:t>Sistemas Operacionais</a:t>
            </a:r>
          </a:p>
        </p:txBody>
      </p:sp>
      <p:sp>
        <p:nvSpPr>
          <p:cNvPr id="28" name="Espaço Reservado para Texto 27">
            <a:extLst>
              <a:ext uri="{FF2B5EF4-FFF2-40B4-BE49-F238E27FC236}">
                <a16:creationId xmlns:a16="http://schemas.microsoft.com/office/drawing/2014/main" id="{3300A780-28D6-4142-AAFF-8AB7F0F82E46}"/>
              </a:ext>
            </a:extLst>
          </p:cNvPr>
          <p:cNvSpPr>
            <a:spLocks noGrp="1"/>
          </p:cNvSpPr>
          <p:nvPr>
            <p:ph type="body" sz="quarter" idx="10"/>
          </p:nvPr>
        </p:nvSpPr>
        <p:spPr>
          <a:xfrm>
            <a:off x="2316163" y="3927546"/>
            <a:ext cx="7559675" cy="471055"/>
          </a:xfrm>
        </p:spPr>
        <p:txBody>
          <a:bodyPr/>
          <a:lstStyle/>
          <a:p>
            <a:r>
              <a:rPr lang="pt-BR" dirty="0"/>
              <a:t>Rafael Cardoso dos Reis</a:t>
            </a:r>
          </a:p>
        </p:txBody>
      </p:sp>
      <p:sp>
        <p:nvSpPr>
          <p:cNvPr id="29" name="Espaço Reservado para Texto 28">
            <a:extLst>
              <a:ext uri="{FF2B5EF4-FFF2-40B4-BE49-F238E27FC236}">
                <a16:creationId xmlns:a16="http://schemas.microsoft.com/office/drawing/2014/main" id="{2E38C0ED-DA4C-459D-BC16-DFDD3225C5BA}"/>
              </a:ext>
            </a:extLst>
          </p:cNvPr>
          <p:cNvSpPr>
            <a:spLocks noGrp="1"/>
          </p:cNvSpPr>
          <p:nvPr>
            <p:ph type="body" sz="quarter" idx="11"/>
          </p:nvPr>
        </p:nvSpPr>
        <p:spPr>
          <a:xfrm>
            <a:off x="2316163" y="2528129"/>
            <a:ext cx="7559675" cy="644525"/>
          </a:xfrm>
        </p:spPr>
        <p:txBody>
          <a:bodyPr/>
          <a:lstStyle/>
          <a:p>
            <a:r>
              <a:rPr lang="pt-BR" dirty="0"/>
              <a:t>Pesquisa sobre Sistemas Operacionais</a:t>
            </a:r>
          </a:p>
        </p:txBody>
      </p:sp>
      <p:sp>
        <p:nvSpPr>
          <p:cNvPr id="30" name="Espaço Reservado para Texto 29">
            <a:extLst>
              <a:ext uri="{FF2B5EF4-FFF2-40B4-BE49-F238E27FC236}">
                <a16:creationId xmlns:a16="http://schemas.microsoft.com/office/drawing/2014/main" id="{7254108E-4F32-4706-A83A-76A34AF22BE4}"/>
              </a:ext>
            </a:extLst>
          </p:cNvPr>
          <p:cNvSpPr>
            <a:spLocks noGrp="1"/>
          </p:cNvSpPr>
          <p:nvPr>
            <p:ph type="body" sz="quarter" idx="13"/>
          </p:nvPr>
        </p:nvSpPr>
        <p:spPr>
          <a:xfrm>
            <a:off x="2316163" y="4508210"/>
            <a:ext cx="7559675" cy="433678"/>
          </a:xfrm>
        </p:spPr>
        <p:txBody>
          <a:bodyPr/>
          <a:lstStyle/>
          <a:p>
            <a:r>
              <a:rPr lang="pt-BR" dirty="0" err="1"/>
              <a:t>rafael.creis@sptech.school</a:t>
            </a:r>
            <a:endParaRPr lang="pt-BR" dirty="0"/>
          </a:p>
        </p:txBody>
      </p:sp>
    </p:spTree>
    <p:extLst>
      <p:ext uri="{BB962C8B-B14F-4D97-AF65-F5344CB8AC3E}">
        <p14:creationId xmlns:p14="http://schemas.microsoft.com/office/powerpoint/2010/main" val="3319736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20330EA1-3189-472E-A2CB-DB1156673284}"/>
              </a:ext>
            </a:extLst>
          </p:cNvPr>
          <p:cNvSpPr>
            <a:spLocks noGrp="1"/>
          </p:cNvSpPr>
          <p:nvPr>
            <p:ph type="body" sz="quarter" idx="10"/>
          </p:nvPr>
        </p:nvSpPr>
        <p:spPr>
          <a:xfrm>
            <a:off x="503585" y="800099"/>
            <a:ext cx="10863110" cy="5918273"/>
          </a:xfrm>
        </p:spPr>
        <p:txBody>
          <a:bodyPr/>
          <a:lstStyle/>
          <a:p>
            <a:pPr marL="285750" indent="-285750">
              <a:lnSpc>
                <a:spcPct val="100000"/>
              </a:lnSpc>
              <a:buFont typeface="Arial" panose="020B0604020202020204" pitchFamily="34" charset="0"/>
              <a:buChar char="•"/>
            </a:pPr>
            <a:r>
              <a:rPr lang="pt-BR" sz="1600" dirty="0">
                <a:hlinkClick r:id="rId2"/>
              </a:rPr>
              <a:t>https://4linux.com.br/o-que-e-linux/</a:t>
            </a:r>
            <a:endParaRPr lang="pt-BR" sz="1600" dirty="0"/>
          </a:p>
          <a:p>
            <a:pPr marL="285750" indent="-285750">
              <a:lnSpc>
                <a:spcPct val="100000"/>
              </a:lnSpc>
              <a:buFont typeface="Arial" panose="020B0604020202020204" pitchFamily="34" charset="0"/>
              <a:buChar char="•"/>
            </a:pPr>
            <a:r>
              <a:rPr lang="pt-BR" sz="1600" dirty="0">
                <a:hlinkClick r:id="rId3"/>
              </a:rPr>
              <a:t>https://www.linux.com/what-is-linux/</a:t>
            </a:r>
            <a:endParaRPr lang="pt-BR" sz="1600" dirty="0"/>
          </a:p>
          <a:p>
            <a:pPr marL="285750" indent="-285750">
              <a:lnSpc>
                <a:spcPct val="100000"/>
              </a:lnSpc>
              <a:buFont typeface="Arial" panose="020B0604020202020204" pitchFamily="34" charset="0"/>
              <a:buChar char="•"/>
            </a:pPr>
            <a:r>
              <a:rPr lang="pt-BR" sz="1600" dirty="0">
                <a:hlinkClick r:id="rId4"/>
              </a:rPr>
              <a:t>https://www.tecmundo.com.br/macos/10556-unix-o-pai-de-todos-os-sistemas-operacionais.htm</a:t>
            </a:r>
            <a:endParaRPr lang="pt-BR" sz="1600" dirty="0"/>
          </a:p>
          <a:p>
            <a:pPr marL="285750" indent="-285750">
              <a:lnSpc>
                <a:spcPct val="100000"/>
              </a:lnSpc>
              <a:buFont typeface="Arial" panose="020B0604020202020204" pitchFamily="34" charset="0"/>
              <a:buChar char="•"/>
            </a:pPr>
            <a:r>
              <a:rPr lang="pt-BR" sz="1600" dirty="0">
                <a:hlinkClick r:id="rId5"/>
              </a:rPr>
              <a:t>https://sempreupdate.com.br/saiba-como-o-unix-se-tornou-livre/</a:t>
            </a:r>
            <a:endParaRPr lang="pt-BR" sz="1600" dirty="0"/>
          </a:p>
          <a:p>
            <a:pPr marL="285750" indent="-285750">
              <a:lnSpc>
                <a:spcPct val="100000"/>
              </a:lnSpc>
              <a:buFont typeface="Arial" panose="020B0604020202020204" pitchFamily="34" charset="0"/>
              <a:buChar char="•"/>
            </a:pPr>
            <a:r>
              <a:rPr lang="pt-BR" sz="1600" dirty="0">
                <a:hlinkClick r:id="rId6"/>
              </a:rPr>
              <a:t>https://www.androidauthority.com/android-linux-784964/</a:t>
            </a:r>
            <a:endParaRPr lang="pt-BR" sz="1600" dirty="0"/>
          </a:p>
          <a:p>
            <a:pPr marL="285750" indent="-285750">
              <a:lnSpc>
                <a:spcPct val="100000"/>
              </a:lnSpc>
              <a:buFont typeface="Arial" panose="020B0604020202020204" pitchFamily="34" charset="0"/>
              <a:buChar char="•"/>
            </a:pPr>
            <a:r>
              <a:rPr lang="pt-BR" sz="1600" dirty="0">
                <a:hlinkClick r:id="rId7"/>
              </a:rPr>
              <a:t>https://www.android.com/intl/pt-BR_br/what-is-android/</a:t>
            </a:r>
            <a:endParaRPr lang="pt-BR" sz="1600" dirty="0"/>
          </a:p>
          <a:p>
            <a:pPr marL="285750" indent="-285750">
              <a:lnSpc>
                <a:spcPct val="100000"/>
              </a:lnSpc>
              <a:buFont typeface="Arial" panose="020B0604020202020204" pitchFamily="34" charset="0"/>
              <a:buChar char="•"/>
            </a:pPr>
            <a:r>
              <a:rPr lang="pt-BR" sz="1600" dirty="0">
                <a:hlinkClick r:id="rId8"/>
              </a:rPr>
              <a:t>https://canaltech.com.br/windows/windows-nt-comemora-25-anos-relembre-um-pouco-de-sua-trajetoria-119082/</a:t>
            </a:r>
            <a:endParaRPr lang="pt-BR" sz="1600" dirty="0"/>
          </a:p>
          <a:p>
            <a:pPr marL="285750" indent="-285750">
              <a:lnSpc>
                <a:spcPct val="100000"/>
              </a:lnSpc>
              <a:buFont typeface="Arial" panose="020B0604020202020204" pitchFamily="34" charset="0"/>
              <a:buChar char="•"/>
            </a:pPr>
            <a:r>
              <a:rPr lang="pt-BR" sz="1600" dirty="0">
                <a:hlinkClick r:id="rId9"/>
              </a:rPr>
              <a:t>https://tecnologia.uol.com.br/ultimas-noticias/redacao/2008/06/27/windows-nt-e-tido-ate-hoje-como-uma-das-melhores-versoes-do-sistema.jhtm</a:t>
            </a:r>
            <a:endParaRPr lang="pt-BR" sz="1600" dirty="0"/>
          </a:p>
          <a:p>
            <a:pPr marL="285750" indent="-285750">
              <a:lnSpc>
                <a:spcPct val="100000"/>
              </a:lnSpc>
              <a:buFont typeface="Arial" panose="020B0604020202020204" pitchFamily="34" charset="0"/>
              <a:buChar char="•"/>
            </a:pPr>
            <a:r>
              <a:rPr lang="pt-BR" sz="1600" dirty="0">
                <a:hlinkClick r:id="rId10"/>
              </a:rPr>
              <a:t>https://www.techtudo.com.br/listas/2020/01/windows-10-mobile-chega-ao-fim-veja-5-erros-do-sistema-da-microsoft.ghtml</a:t>
            </a:r>
            <a:endParaRPr lang="pt-BR" sz="1600" dirty="0"/>
          </a:p>
          <a:p>
            <a:pPr marL="285750" indent="-285750">
              <a:lnSpc>
                <a:spcPct val="100000"/>
              </a:lnSpc>
              <a:buFont typeface="Arial" panose="020B0604020202020204" pitchFamily="34" charset="0"/>
              <a:buChar char="•"/>
            </a:pPr>
            <a:r>
              <a:rPr lang="pt-BR" sz="1600" dirty="0">
                <a:hlinkClick r:id="rId11"/>
              </a:rPr>
              <a:t>https://www.techtudo.com.br/tudo-sobre/windows-mobile/</a:t>
            </a:r>
            <a:endParaRPr lang="pt-BR" sz="1600" dirty="0"/>
          </a:p>
          <a:p>
            <a:pPr marL="285750" indent="-285750">
              <a:lnSpc>
                <a:spcPct val="100000"/>
              </a:lnSpc>
              <a:buFont typeface="Arial" panose="020B0604020202020204" pitchFamily="34" charset="0"/>
              <a:buChar char="•"/>
            </a:pPr>
            <a:r>
              <a:rPr lang="pt-BR" sz="1600"/>
              <a:t>https://www.techtudo.com.br/listas/2019/07/o-que-significa-ios-conheca-cinco-fatos-sobre-o-sistema-do-iphone.ghtml</a:t>
            </a:r>
            <a:endParaRPr lang="pt-BR" sz="1600" dirty="0"/>
          </a:p>
          <a:p>
            <a:pPr marL="285750" indent="-285750">
              <a:lnSpc>
                <a:spcPct val="100000"/>
              </a:lnSpc>
              <a:buFont typeface="Arial" panose="020B0604020202020204" pitchFamily="34" charset="0"/>
              <a:buChar char="•"/>
            </a:pPr>
            <a:endParaRPr lang="pt-BR" sz="1600" dirty="0"/>
          </a:p>
          <a:p>
            <a:pPr marL="285750" indent="-285750">
              <a:lnSpc>
                <a:spcPct val="100000"/>
              </a:lnSpc>
              <a:buFont typeface="Arial" panose="020B0604020202020204" pitchFamily="34" charset="0"/>
              <a:buChar char="•"/>
            </a:pPr>
            <a:endParaRPr lang="pt-BR" sz="1600" dirty="0"/>
          </a:p>
          <a:p>
            <a:pPr marL="285750" indent="-285750">
              <a:lnSpc>
                <a:spcPct val="100000"/>
              </a:lnSpc>
              <a:buFont typeface="Arial" panose="020B0604020202020204" pitchFamily="34" charset="0"/>
              <a:buChar char="•"/>
            </a:pPr>
            <a:endParaRPr lang="pt-BR" sz="1600" dirty="0"/>
          </a:p>
          <a:p>
            <a:pPr marL="285750" indent="-285750">
              <a:lnSpc>
                <a:spcPct val="100000"/>
              </a:lnSpc>
              <a:buFont typeface="Arial" panose="020B0604020202020204" pitchFamily="34" charset="0"/>
              <a:buChar char="•"/>
            </a:pPr>
            <a:endParaRPr lang="pt-BR" sz="1600" dirty="0"/>
          </a:p>
          <a:p>
            <a:pPr>
              <a:lnSpc>
                <a:spcPct val="100000"/>
              </a:lnSpc>
            </a:pPr>
            <a:endParaRPr lang="pt-BR" sz="1600" dirty="0"/>
          </a:p>
          <a:p>
            <a:pPr marL="342900" indent="-342900">
              <a:lnSpc>
                <a:spcPct val="100000"/>
              </a:lnSpc>
              <a:buFont typeface="Arial" panose="020B0604020202020204" pitchFamily="34" charset="0"/>
              <a:buChar char="•"/>
            </a:pPr>
            <a:endParaRPr lang="pt-BR" sz="1600" dirty="0"/>
          </a:p>
          <a:p>
            <a:pPr marL="342900" indent="-342900">
              <a:lnSpc>
                <a:spcPct val="100000"/>
              </a:lnSpc>
              <a:buFont typeface="Arial" panose="020B0604020202020204" pitchFamily="34" charset="0"/>
              <a:buChar char="•"/>
            </a:pPr>
            <a:endParaRPr lang="pt-BR" sz="1600" dirty="0"/>
          </a:p>
          <a:p>
            <a:pPr marL="342900" indent="-342900">
              <a:buFont typeface="Arial" panose="020B0604020202020204" pitchFamily="34" charset="0"/>
              <a:buChar char="•"/>
            </a:pPr>
            <a:endParaRPr lang="pt-BR" sz="1800" dirty="0"/>
          </a:p>
          <a:p>
            <a:pPr marL="342900" indent="-342900">
              <a:buFont typeface="Arial" panose="020B0604020202020204" pitchFamily="34" charset="0"/>
              <a:buChar char="•"/>
            </a:pPr>
            <a:endParaRPr lang="pt-BR" sz="1800" dirty="0"/>
          </a:p>
          <a:p>
            <a:pPr marL="342900" indent="-342900">
              <a:buFont typeface="Arial" panose="020B0604020202020204" pitchFamily="34" charset="0"/>
              <a:buChar char="•"/>
            </a:pPr>
            <a:endParaRPr lang="pt-BR" sz="1800" dirty="0"/>
          </a:p>
          <a:p>
            <a:pPr marL="342900" indent="-342900">
              <a:buFont typeface="Arial" panose="020B0604020202020204" pitchFamily="34" charset="0"/>
              <a:buChar char="•"/>
            </a:pPr>
            <a:endParaRPr lang="pt-BR" sz="1800" dirty="0"/>
          </a:p>
        </p:txBody>
      </p:sp>
      <p:sp>
        <p:nvSpPr>
          <p:cNvPr id="2" name="Título 1">
            <a:extLst>
              <a:ext uri="{FF2B5EF4-FFF2-40B4-BE49-F238E27FC236}">
                <a16:creationId xmlns:a16="http://schemas.microsoft.com/office/drawing/2014/main" id="{4EE0C008-50BC-468B-ABFC-AB125820CA8F}"/>
              </a:ext>
            </a:extLst>
          </p:cNvPr>
          <p:cNvSpPr>
            <a:spLocks noGrp="1"/>
          </p:cNvSpPr>
          <p:nvPr>
            <p:ph type="title"/>
          </p:nvPr>
        </p:nvSpPr>
        <p:spPr>
          <a:xfrm>
            <a:off x="397565" y="139627"/>
            <a:ext cx="11476382" cy="660473"/>
          </a:xfrm>
        </p:spPr>
        <p:txBody>
          <a:bodyPr/>
          <a:lstStyle/>
          <a:p>
            <a:r>
              <a:rPr lang="pt-BR" sz="2800" dirty="0"/>
              <a:t>Bibliografia</a:t>
            </a:r>
          </a:p>
        </p:txBody>
      </p:sp>
    </p:spTree>
    <p:extLst>
      <p:ext uri="{BB962C8B-B14F-4D97-AF65-F5344CB8AC3E}">
        <p14:creationId xmlns:p14="http://schemas.microsoft.com/office/powerpoint/2010/main" val="34459786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20330EA1-3189-472E-A2CB-DB1156673284}"/>
              </a:ext>
            </a:extLst>
          </p:cNvPr>
          <p:cNvSpPr>
            <a:spLocks noGrp="1"/>
          </p:cNvSpPr>
          <p:nvPr>
            <p:ph type="body" sz="quarter" idx="10"/>
          </p:nvPr>
        </p:nvSpPr>
        <p:spPr>
          <a:xfrm>
            <a:off x="503585" y="1020417"/>
            <a:ext cx="5362643" cy="5406886"/>
          </a:xfrm>
        </p:spPr>
        <p:txBody>
          <a:bodyPr/>
          <a:lstStyle/>
          <a:p>
            <a:r>
              <a:rPr lang="pt-BR" dirty="0"/>
              <a:t>Quando nós estamos falando de sistemas operacionais, um sistema operacional nativo é um sistema operacional original, ou básico, que é desenvolvido para uso em uma plataforma ou dispositivo particular. Com isso, sistemas operacionais nativos são capazes de usar hardware e software específicos do dispositivo.</a:t>
            </a:r>
          </a:p>
          <a:p>
            <a:endParaRPr lang="pt-BR" dirty="0"/>
          </a:p>
        </p:txBody>
      </p:sp>
      <p:sp>
        <p:nvSpPr>
          <p:cNvPr id="2" name="Título 1">
            <a:extLst>
              <a:ext uri="{FF2B5EF4-FFF2-40B4-BE49-F238E27FC236}">
                <a16:creationId xmlns:a16="http://schemas.microsoft.com/office/drawing/2014/main" id="{4EE0C008-50BC-468B-ABFC-AB125820CA8F}"/>
              </a:ext>
            </a:extLst>
          </p:cNvPr>
          <p:cNvSpPr>
            <a:spLocks noGrp="1"/>
          </p:cNvSpPr>
          <p:nvPr>
            <p:ph type="title"/>
          </p:nvPr>
        </p:nvSpPr>
        <p:spPr>
          <a:xfrm>
            <a:off x="397565" y="139627"/>
            <a:ext cx="11476382" cy="660473"/>
          </a:xfrm>
        </p:spPr>
        <p:txBody>
          <a:bodyPr/>
          <a:lstStyle/>
          <a:p>
            <a:r>
              <a:rPr lang="pt-BR" sz="2800" dirty="0"/>
              <a:t>Sistemas Operacionais | Nativos</a:t>
            </a:r>
          </a:p>
        </p:txBody>
      </p:sp>
      <p:sp>
        <p:nvSpPr>
          <p:cNvPr id="9" name="Espaço Reservado para Texto 2">
            <a:extLst>
              <a:ext uri="{FF2B5EF4-FFF2-40B4-BE49-F238E27FC236}">
                <a16:creationId xmlns:a16="http://schemas.microsoft.com/office/drawing/2014/main" id="{62004787-0A2E-D104-93C4-6ACDDA1EDF67}"/>
              </a:ext>
            </a:extLst>
          </p:cNvPr>
          <p:cNvSpPr txBox="1">
            <a:spLocks/>
          </p:cNvSpPr>
          <p:nvPr/>
        </p:nvSpPr>
        <p:spPr>
          <a:xfrm>
            <a:off x="6135756" y="1020417"/>
            <a:ext cx="5923719" cy="5406886"/>
          </a:xfrm>
          <a:prstGeom prst="rect">
            <a:avLst/>
          </a:prstGeom>
        </p:spPr>
        <p:txBody>
          <a:bodyPr/>
          <a:lstStyle>
            <a:lvl1pPr marL="0" indent="0" algn="l" defTabSz="914400" rtl="0" eaLnBrk="1" latinLnBrk="0" hangingPunct="1">
              <a:lnSpc>
                <a:spcPts val="3000"/>
              </a:lnSpc>
              <a:spcBef>
                <a:spcPts val="1000"/>
              </a:spcBef>
              <a:buClr>
                <a:srgbClr val="63B1BC"/>
              </a:buClr>
              <a:buSzPct val="80000"/>
              <a:buFont typeface="Wingdings" panose="05000000000000000000" pitchFamily="2" charset="2"/>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Do sistemas operacionais escolhidos para esta pesquisa, os Sistemas Operacionais nativos são:</a:t>
            </a:r>
          </a:p>
          <a:p>
            <a:pPr marL="342900" indent="-342900">
              <a:buFont typeface="Arial" panose="020B0604020202020204" pitchFamily="34" charset="0"/>
              <a:buChar char="•"/>
            </a:pPr>
            <a:r>
              <a:rPr lang="pt-BR" dirty="0"/>
              <a:t>Linux</a:t>
            </a:r>
          </a:p>
          <a:p>
            <a:pPr marL="342900" indent="-342900">
              <a:buFont typeface="Arial" panose="020B0604020202020204" pitchFamily="34" charset="0"/>
              <a:buChar char="•"/>
            </a:pPr>
            <a:r>
              <a:rPr lang="pt-BR" dirty="0"/>
              <a:t>Unix</a:t>
            </a:r>
          </a:p>
          <a:p>
            <a:pPr marL="342900" indent="-342900">
              <a:buFont typeface="Arial" panose="020B0604020202020204" pitchFamily="34" charset="0"/>
              <a:buChar char="•"/>
            </a:pPr>
            <a:r>
              <a:rPr lang="pt-BR" dirty="0"/>
              <a:t>macOS</a:t>
            </a:r>
          </a:p>
          <a:p>
            <a:pPr marL="342900" indent="-342900">
              <a:buFont typeface="Arial" panose="020B0604020202020204" pitchFamily="34" charset="0"/>
              <a:buChar char="•"/>
            </a:pPr>
            <a:r>
              <a:rPr lang="pt-BR" dirty="0"/>
              <a:t>Windows NT</a:t>
            </a:r>
          </a:p>
          <a:p>
            <a:pPr marL="342900" indent="-342900">
              <a:buFont typeface="Arial" panose="020B0604020202020204" pitchFamily="34" charset="0"/>
              <a:buChar char="•"/>
            </a:pPr>
            <a:r>
              <a:rPr lang="pt-BR" dirty="0"/>
              <a:t>Android</a:t>
            </a:r>
          </a:p>
          <a:p>
            <a:pPr marL="342900" indent="-342900">
              <a:buFont typeface="Arial" panose="020B0604020202020204" pitchFamily="34" charset="0"/>
              <a:buChar char="•"/>
            </a:pPr>
            <a:r>
              <a:rPr lang="pt-BR" dirty="0"/>
              <a:t>iOS</a:t>
            </a:r>
          </a:p>
          <a:p>
            <a:pPr marL="342900" indent="-342900">
              <a:buFont typeface="Arial" panose="020B0604020202020204" pitchFamily="34" charset="0"/>
              <a:buChar char="•"/>
            </a:pPr>
            <a:r>
              <a:rPr lang="pt-BR" dirty="0"/>
              <a:t>Windows Mobile</a:t>
            </a:r>
          </a:p>
          <a:p>
            <a:pPr marL="342900" indent="-342900">
              <a:buFont typeface="Arial" panose="020B0604020202020204" pitchFamily="34" charset="0"/>
              <a:buChar char="•"/>
            </a:pPr>
            <a:endParaRPr lang="pt-BR" dirty="0"/>
          </a:p>
          <a:p>
            <a:endParaRPr lang="pt-BR" dirty="0"/>
          </a:p>
        </p:txBody>
      </p:sp>
    </p:spTree>
    <p:extLst>
      <p:ext uri="{BB962C8B-B14F-4D97-AF65-F5344CB8AC3E}">
        <p14:creationId xmlns:p14="http://schemas.microsoft.com/office/powerpoint/2010/main" val="3253635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20330EA1-3189-472E-A2CB-DB1156673284}"/>
              </a:ext>
            </a:extLst>
          </p:cNvPr>
          <p:cNvSpPr>
            <a:spLocks noGrp="1"/>
          </p:cNvSpPr>
          <p:nvPr>
            <p:ph type="body" sz="quarter" idx="10"/>
          </p:nvPr>
        </p:nvSpPr>
        <p:spPr>
          <a:xfrm>
            <a:off x="503585" y="1020417"/>
            <a:ext cx="5362643" cy="5406886"/>
          </a:xfrm>
        </p:spPr>
        <p:txBody>
          <a:bodyPr/>
          <a:lstStyle/>
          <a:p>
            <a:r>
              <a:rPr lang="pt-BR" dirty="0"/>
              <a:t>Linux é um sistema operacional que pode ser livremente distribuído e modificado. Porém, em uma definição mais técnica, Linux é o nome dado ao núcleo do sistema operacional, ou seja, ao kernel do Linux.  Criado por Linus Torvalds, o kernel do Linux é um software totalmente livre, tanto paro o uso quanto para modificação, contanto que de o crédito aos desenvolvedores. Linux também possui diversas distribuições baseadas em seu kernel, além de ser a base para outros sistemas operacionais nativos, como o Android.</a:t>
            </a:r>
          </a:p>
          <a:p>
            <a:endParaRPr lang="pt-BR" dirty="0"/>
          </a:p>
        </p:txBody>
      </p:sp>
      <p:sp>
        <p:nvSpPr>
          <p:cNvPr id="2" name="Título 1">
            <a:extLst>
              <a:ext uri="{FF2B5EF4-FFF2-40B4-BE49-F238E27FC236}">
                <a16:creationId xmlns:a16="http://schemas.microsoft.com/office/drawing/2014/main" id="{4EE0C008-50BC-468B-ABFC-AB125820CA8F}"/>
              </a:ext>
            </a:extLst>
          </p:cNvPr>
          <p:cNvSpPr>
            <a:spLocks noGrp="1"/>
          </p:cNvSpPr>
          <p:nvPr>
            <p:ph type="title"/>
          </p:nvPr>
        </p:nvSpPr>
        <p:spPr>
          <a:xfrm>
            <a:off x="397565" y="139627"/>
            <a:ext cx="11476382" cy="660473"/>
          </a:xfrm>
        </p:spPr>
        <p:txBody>
          <a:bodyPr/>
          <a:lstStyle/>
          <a:p>
            <a:r>
              <a:rPr lang="pt-BR" sz="2800" dirty="0"/>
              <a:t>Sistemas Operacionais | Nativos  |  Linux</a:t>
            </a:r>
          </a:p>
        </p:txBody>
      </p:sp>
      <p:pic>
        <p:nvPicPr>
          <p:cNvPr id="9218" name="Picture 2">
            <a:extLst>
              <a:ext uri="{FF2B5EF4-FFF2-40B4-BE49-F238E27FC236}">
                <a16:creationId xmlns:a16="http://schemas.microsoft.com/office/drawing/2014/main" id="{6DA6315A-DD39-7F90-55AE-37E0BF9F37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1295" y="1399702"/>
            <a:ext cx="3917120" cy="4648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736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20330EA1-3189-472E-A2CB-DB1156673284}"/>
              </a:ext>
            </a:extLst>
          </p:cNvPr>
          <p:cNvSpPr>
            <a:spLocks noGrp="1"/>
          </p:cNvSpPr>
          <p:nvPr>
            <p:ph type="body" sz="quarter" idx="10"/>
          </p:nvPr>
        </p:nvSpPr>
        <p:spPr>
          <a:xfrm>
            <a:off x="503585" y="1020417"/>
            <a:ext cx="6493562" cy="5406886"/>
          </a:xfrm>
        </p:spPr>
        <p:txBody>
          <a:bodyPr/>
          <a:lstStyle/>
          <a:p>
            <a:r>
              <a:rPr lang="pt-BR" dirty="0"/>
              <a:t>O Unix é o pai da maioria dos sistemas operacionais que nós encontramos hoje em dia. Lançado em 1969, é o primeiro sistema operacional moderno da computação, introduzindo diversos conceitos que viriam a seriam essenciais nos novos sistemas operacionais, como multiusuários, multitarefas, e portabilidade.</a:t>
            </a:r>
          </a:p>
          <a:p>
            <a:pPr algn="l"/>
            <a:r>
              <a:rPr lang="pt-BR" dirty="0"/>
              <a:t>Além disso, durante seus primeiros anos de vida, o Linux teve licença livre, sendo sido distribuído gratuitamente para universidades e órgãos governamentais dos Estados Unidos. </a:t>
            </a:r>
            <a:br>
              <a:rPr lang="pt-BR" b="0" i="0" u="none" strike="noStrike" dirty="0">
                <a:solidFill>
                  <a:srgbClr val="262626"/>
                </a:solidFill>
                <a:effectLst/>
                <a:latin typeface="Source Sans Pro" panose="020B0503030403020204" pitchFamily="34" charset="0"/>
                <a:hlinkClick r:id="rId2" tooltip="Ambiente gráfico X rodando no Unix no final dos anos 80."/>
              </a:rPr>
            </a:br>
            <a:endParaRPr lang="pt-BR" dirty="0"/>
          </a:p>
        </p:txBody>
      </p:sp>
      <p:sp>
        <p:nvSpPr>
          <p:cNvPr id="2" name="Título 1">
            <a:extLst>
              <a:ext uri="{FF2B5EF4-FFF2-40B4-BE49-F238E27FC236}">
                <a16:creationId xmlns:a16="http://schemas.microsoft.com/office/drawing/2014/main" id="{4EE0C008-50BC-468B-ABFC-AB125820CA8F}"/>
              </a:ext>
            </a:extLst>
          </p:cNvPr>
          <p:cNvSpPr>
            <a:spLocks noGrp="1"/>
          </p:cNvSpPr>
          <p:nvPr>
            <p:ph type="title"/>
          </p:nvPr>
        </p:nvSpPr>
        <p:spPr>
          <a:xfrm>
            <a:off x="397565" y="139627"/>
            <a:ext cx="11476382" cy="660473"/>
          </a:xfrm>
        </p:spPr>
        <p:txBody>
          <a:bodyPr/>
          <a:lstStyle/>
          <a:p>
            <a:r>
              <a:rPr lang="pt-BR" sz="2800" dirty="0"/>
              <a:t>Sistemas Operacionais | Nativos  |  Unix</a:t>
            </a:r>
          </a:p>
        </p:txBody>
      </p:sp>
      <p:pic>
        <p:nvPicPr>
          <p:cNvPr id="15362" name="Picture 2" descr="Unix logo">
            <a:extLst>
              <a:ext uri="{FF2B5EF4-FFF2-40B4-BE49-F238E27FC236}">
                <a16:creationId xmlns:a16="http://schemas.microsoft.com/office/drawing/2014/main" id="{02030B45-B470-0BFB-5331-CDAFEAF4AC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0283" y="1285460"/>
            <a:ext cx="4333664"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9433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20330EA1-3189-472E-A2CB-DB1156673284}"/>
              </a:ext>
            </a:extLst>
          </p:cNvPr>
          <p:cNvSpPr>
            <a:spLocks noGrp="1"/>
          </p:cNvSpPr>
          <p:nvPr>
            <p:ph type="body" sz="quarter" idx="10"/>
          </p:nvPr>
        </p:nvSpPr>
        <p:spPr>
          <a:xfrm>
            <a:off x="503585" y="1020417"/>
            <a:ext cx="5995689" cy="5406886"/>
          </a:xfrm>
        </p:spPr>
        <p:txBody>
          <a:bodyPr/>
          <a:lstStyle/>
          <a:p>
            <a:r>
              <a:rPr lang="pt-BR" dirty="0"/>
              <a:t>O macOS é o atual sistema operacional destinado exclusivamente aos computadores Mac, da Apple. A versão para consumidores do macOS foi lançada em 2001, com elogios principalmente à interface do sistema operacional, mas diversas críticas ao desempenho. Depois do Microsoft Windows, é o segundo sistema operacional desktop mais usado no mundo. </a:t>
            </a:r>
          </a:p>
          <a:p>
            <a:r>
              <a:rPr lang="pt-BR" dirty="0"/>
              <a:t>Além disso, o núcleo do macOS é um sistema operacional com certificado UNIX, sendo o sistema operacional com o ambiente UNIX mais bem vendido até hoje em número de computadores vendidos.</a:t>
            </a:r>
          </a:p>
        </p:txBody>
      </p:sp>
      <p:sp>
        <p:nvSpPr>
          <p:cNvPr id="2" name="Título 1">
            <a:extLst>
              <a:ext uri="{FF2B5EF4-FFF2-40B4-BE49-F238E27FC236}">
                <a16:creationId xmlns:a16="http://schemas.microsoft.com/office/drawing/2014/main" id="{4EE0C008-50BC-468B-ABFC-AB125820CA8F}"/>
              </a:ext>
            </a:extLst>
          </p:cNvPr>
          <p:cNvSpPr>
            <a:spLocks noGrp="1"/>
          </p:cNvSpPr>
          <p:nvPr>
            <p:ph type="title"/>
          </p:nvPr>
        </p:nvSpPr>
        <p:spPr>
          <a:xfrm>
            <a:off x="397565" y="139627"/>
            <a:ext cx="11476382" cy="660473"/>
          </a:xfrm>
        </p:spPr>
        <p:txBody>
          <a:bodyPr/>
          <a:lstStyle/>
          <a:p>
            <a:r>
              <a:rPr lang="pt-BR" sz="2800" dirty="0"/>
              <a:t>Sistemas Operacionais | Nativos  |  macOS</a:t>
            </a:r>
          </a:p>
        </p:txBody>
      </p:sp>
      <p:pic>
        <p:nvPicPr>
          <p:cNvPr id="14338" name="Picture 2" descr="Apple Mac OS – Logos Download">
            <a:extLst>
              <a:ext uri="{FF2B5EF4-FFF2-40B4-BE49-F238E27FC236}">
                <a16:creationId xmlns:a16="http://schemas.microsoft.com/office/drawing/2014/main" id="{DBFDF09C-BCFD-8AAC-E2C3-DC5108554E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4621" y="1916223"/>
            <a:ext cx="3149326" cy="3025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900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20330EA1-3189-472E-A2CB-DB1156673284}"/>
              </a:ext>
            </a:extLst>
          </p:cNvPr>
          <p:cNvSpPr>
            <a:spLocks noGrp="1"/>
          </p:cNvSpPr>
          <p:nvPr>
            <p:ph type="body" sz="quarter" idx="10"/>
          </p:nvPr>
        </p:nvSpPr>
        <p:spPr>
          <a:xfrm>
            <a:off x="503585" y="1020417"/>
            <a:ext cx="5362643" cy="5406886"/>
          </a:xfrm>
        </p:spPr>
        <p:txBody>
          <a:bodyPr/>
          <a:lstStyle/>
          <a:p>
            <a:r>
              <a:rPr lang="pt-BR" dirty="0"/>
              <a:t>Lançado em 1993,  e projetado originalmente como um sucessor para o OS/2 da IBM, o Windows NT foi uma grande inovação na indústria, trazendo consigo o a era de 32 bits, enquanto seus concorrentes ainda estavam executando MS-DOS.</a:t>
            </a:r>
          </a:p>
          <a:p>
            <a:r>
              <a:rPr lang="pt-BR" dirty="0"/>
              <a:t>Mesmo não tendo muito sucesso inicial, forneceu uma forte base para a marca, traçando um legado graças a si. O sistema continuou sendo aprimorado durante os anos seguintes, antes de ser totalmente reformulado em 2001, que resultou no Windows XP.</a:t>
            </a:r>
          </a:p>
        </p:txBody>
      </p:sp>
      <p:sp>
        <p:nvSpPr>
          <p:cNvPr id="2" name="Título 1">
            <a:extLst>
              <a:ext uri="{FF2B5EF4-FFF2-40B4-BE49-F238E27FC236}">
                <a16:creationId xmlns:a16="http://schemas.microsoft.com/office/drawing/2014/main" id="{4EE0C008-50BC-468B-ABFC-AB125820CA8F}"/>
              </a:ext>
            </a:extLst>
          </p:cNvPr>
          <p:cNvSpPr>
            <a:spLocks noGrp="1"/>
          </p:cNvSpPr>
          <p:nvPr>
            <p:ph type="title"/>
          </p:nvPr>
        </p:nvSpPr>
        <p:spPr>
          <a:xfrm>
            <a:off x="397565" y="139627"/>
            <a:ext cx="11476382" cy="660473"/>
          </a:xfrm>
        </p:spPr>
        <p:txBody>
          <a:bodyPr/>
          <a:lstStyle/>
          <a:p>
            <a:r>
              <a:rPr lang="pt-BR" sz="2800" dirty="0"/>
              <a:t>Sistemas Operacionais | Nativos  |  Windows NT</a:t>
            </a:r>
          </a:p>
        </p:txBody>
      </p:sp>
      <p:pic>
        <p:nvPicPr>
          <p:cNvPr id="13316" name="Picture 4" descr="Pin page">
            <a:extLst>
              <a:ext uri="{FF2B5EF4-FFF2-40B4-BE49-F238E27FC236}">
                <a16:creationId xmlns:a16="http://schemas.microsoft.com/office/drawing/2014/main" id="{35BF714B-1E65-AFED-6C5E-D7DE834489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6964" y="1570033"/>
            <a:ext cx="3733426" cy="37179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3358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20330EA1-3189-472E-A2CB-DB1156673284}"/>
              </a:ext>
            </a:extLst>
          </p:cNvPr>
          <p:cNvSpPr>
            <a:spLocks noGrp="1"/>
          </p:cNvSpPr>
          <p:nvPr>
            <p:ph type="body" sz="quarter" idx="10"/>
          </p:nvPr>
        </p:nvSpPr>
        <p:spPr>
          <a:xfrm>
            <a:off x="503585" y="1020417"/>
            <a:ext cx="6431787" cy="5406886"/>
          </a:xfrm>
        </p:spPr>
        <p:txBody>
          <a:bodyPr/>
          <a:lstStyle/>
          <a:p>
            <a:r>
              <a:rPr lang="pt-BR" dirty="0"/>
              <a:t>O Android é um sistema operacional baseado no núcleo Linux, porém, não é considerado uma distribuição Linux, pois, mesmo possuindo um kernel Linux, ele não tem diversas similaridades que as distribuições Linux, principalmente por possuir uma versão alterada do kernel Linux, além de não possuir software e bibliotecas GNU, além de não poder rodar aplicativos Linux.</a:t>
            </a:r>
          </a:p>
          <a:p>
            <a:r>
              <a:rPr lang="pt-BR" dirty="0"/>
              <a:t>O Android é o sistema operacional de celulares mais usado no mundo inteiro, e seu principal colaborador para desenvolvimento é a Google.</a:t>
            </a:r>
          </a:p>
        </p:txBody>
      </p:sp>
      <p:sp>
        <p:nvSpPr>
          <p:cNvPr id="2" name="Título 1">
            <a:extLst>
              <a:ext uri="{FF2B5EF4-FFF2-40B4-BE49-F238E27FC236}">
                <a16:creationId xmlns:a16="http://schemas.microsoft.com/office/drawing/2014/main" id="{4EE0C008-50BC-468B-ABFC-AB125820CA8F}"/>
              </a:ext>
            </a:extLst>
          </p:cNvPr>
          <p:cNvSpPr>
            <a:spLocks noGrp="1"/>
          </p:cNvSpPr>
          <p:nvPr>
            <p:ph type="title"/>
          </p:nvPr>
        </p:nvSpPr>
        <p:spPr>
          <a:xfrm>
            <a:off x="397565" y="139627"/>
            <a:ext cx="11476382" cy="660473"/>
          </a:xfrm>
        </p:spPr>
        <p:txBody>
          <a:bodyPr/>
          <a:lstStyle/>
          <a:p>
            <a:r>
              <a:rPr lang="pt-BR" sz="2800" dirty="0"/>
              <a:t>Sistemas Operacionais | Nativos  |  Android</a:t>
            </a:r>
          </a:p>
        </p:txBody>
      </p:sp>
      <p:pic>
        <p:nvPicPr>
          <p:cNvPr id="12290" name="Picture 2">
            <a:extLst>
              <a:ext uri="{FF2B5EF4-FFF2-40B4-BE49-F238E27FC236}">
                <a16:creationId xmlns:a16="http://schemas.microsoft.com/office/drawing/2014/main" id="{D0E12AC5-9C95-31ED-4891-A6E4C92166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7453" y="1829917"/>
            <a:ext cx="3194464" cy="3198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7383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20330EA1-3189-472E-A2CB-DB1156673284}"/>
              </a:ext>
            </a:extLst>
          </p:cNvPr>
          <p:cNvSpPr>
            <a:spLocks noGrp="1"/>
          </p:cNvSpPr>
          <p:nvPr>
            <p:ph type="body" sz="quarter" idx="10"/>
          </p:nvPr>
        </p:nvSpPr>
        <p:spPr>
          <a:xfrm>
            <a:off x="503585" y="1020417"/>
            <a:ext cx="5362643" cy="5406886"/>
          </a:xfrm>
        </p:spPr>
        <p:txBody>
          <a:bodyPr/>
          <a:lstStyle/>
          <a:p>
            <a:r>
              <a:rPr lang="pt-BR" dirty="0"/>
              <a:t>iOS é o sistema operacional da Apple para dispositivos móveis, como o iPhone, iPad e iPod. Uma das principais características do sistema operacional, que pode fazer ele concorrer com o Android, foi o fato de ser multitarefa, ou seja, mais de uma tarefa de uma vez, sem perder performance.</a:t>
            </a:r>
          </a:p>
          <a:p>
            <a:r>
              <a:rPr lang="pt-BR" dirty="0"/>
              <a:t>O iOS tem uma interface do usuário com base no conceito de manipulação direta, ou seja, a interação com o celular realiza as ações, como passar o dedo no celular para navegar entre as telas, ou a rotação do celular para mudar entre modo retrato e modo paisagem.</a:t>
            </a:r>
          </a:p>
        </p:txBody>
      </p:sp>
      <p:sp>
        <p:nvSpPr>
          <p:cNvPr id="2" name="Título 1">
            <a:extLst>
              <a:ext uri="{FF2B5EF4-FFF2-40B4-BE49-F238E27FC236}">
                <a16:creationId xmlns:a16="http://schemas.microsoft.com/office/drawing/2014/main" id="{4EE0C008-50BC-468B-ABFC-AB125820CA8F}"/>
              </a:ext>
            </a:extLst>
          </p:cNvPr>
          <p:cNvSpPr>
            <a:spLocks noGrp="1"/>
          </p:cNvSpPr>
          <p:nvPr>
            <p:ph type="title"/>
          </p:nvPr>
        </p:nvSpPr>
        <p:spPr>
          <a:xfrm>
            <a:off x="397565" y="139627"/>
            <a:ext cx="11476382" cy="660473"/>
          </a:xfrm>
        </p:spPr>
        <p:txBody>
          <a:bodyPr/>
          <a:lstStyle/>
          <a:p>
            <a:r>
              <a:rPr lang="pt-BR" sz="2800" dirty="0"/>
              <a:t>Sistemas Operacionais | Nativos  |  iOS</a:t>
            </a:r>
          </a:p>
        </p:txBody>
      </p:sp>
      <p:pic>
        <p:nvPicPr>
          <p:cNvPr id="5" name="Imagem 4">
            <a:extLst>
              <a:ext uri="{FF2B5EF4-FFF2-40B4-BE49-F238E27FC236}">
                <a16:creationId xmlns:a16="http://schemas.microsoft.com/office/drawing/2014/main" id="{5D2A92D3-0149-BF7B-898A-9C0D8EC323AB}"/>
              </a:ext>
            </a:extLst>
          </p:cNvPr>
          <p:cNvPicPr>
            <a:picLocks noChangeAspect="1"/>
          </p:cNvPicPr>
          <p:nvPr/>
        </p:nvPicPr>
        <p:blipFill>
          <a:blip r:embed="rId2"/>
          <a:stretch>
            <a:fillRect/>
          </a:stretch>
        </p:blipFill>
        <p:spPr>
          <a:xfrm>
            <a:off x="7545787" y="2427512"/>
            <a:ext cx="4328160" cy="2002976"/>
          </a:xfrm>
          <a:prstGeom prst="rect">
            <a:avLst/>
          </a:prstGeom>
        </p:spPr>
      </p:pic>
    </p:spTree>
    <p:extLst>
      <p:ext uri="{BB962C8B-B14F-4D97-AF65-F5344CB8AC3E}">
        <p14:creationId xmlns:p14="http://schemas.microsoft.com/office/powerpoint/2010/main" val="1364893684"/>
      </p:ext>
    </p:extLst>
  </p:cSld>
  <p:clrMapOvr>
    <a:masterClrMapping/>
  </p:clrMapOvr>
</p:sld>
</file>

<file path=ppt/theme/theme1.xml><?xml version="1.0" encoding="utf-8"?>
<a:theme xmlns:a="http://schemas.openxmlformats.org/drawingml/2006/main" name="Tema do Office">
  <a:themeElements>
    <a:clrScheme name="SPTECH">
      <a:dk1>
        <a:srgbClr val="1C1C1C"/>
      </a:dk1>
      <a:lt1>
        <a:srgbClr val="FFFFFF"/>
      </a:lt1>
      <a:dk2>
        <a:srgbClr val="111111"/>
      </a:dk2>
      <a:lt2>
        <a:srgbClr val="FFFFFF"/>
      </a:lt2>
      <a:accent1>
        <a:srgbClr val="1F2A44"/>
      </a:accent1>
      <a:accent2>
        <a:srgbClr val="D0D3D4"/>
      </a:accent2>
      <a:accent3>
        <a:srgbClr val="63B1BC"/>
      </a:accent3>
      <a:accent4>
        <a:srgbClr val="ED145B"/>
      </a:accent4>
      <a:accent5>
        <a:srgbClr val="EFB661"/>
      </a:accent5>
      <a:accent6>
        <a:srgbClr val="0762C8"/>
      </a:accent6>
      <a:hlink>
        <a:srgbClr val="92D050"/>
      </a:hlink>
      <a:folHlink>
        <a:srgbClr val="FF0000"/>
      </a:folHlink>
    </a:clrScheme>
    <a:fontScheme name="SPTECH">
      <a:majorFont>
        <a:latin typeface="Simplon Mono"/>
        <a:ea typeface=""/>
        <a:cs typeface=""/>
      </a:majorFont>
      <a:minorFont>
        <a:latin typeface="Barlo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793</TotalTime>
  <Words>2079</Words>
  <Application>Microsoft Office PowerPoint</Application>
  <PresentationFormat>Widescreen</PresentationFormat>
  <Paragraphs>106</Paragraphs>
  <Slides>20</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20</vt:i4>
      </vt:variant>
    </vt:vector>
  </HeadingPairs>
  <TitlesOfParts>
    <vt:vector size="26" baseType="lpstr">
      <vt:lpstr>Arial</vt:lpstr>
      <vt:lpstr>Barlow</vt:lpstr>
      <vt:lpstr>Simplon Mono</vt:lpstr>
      <vt:lpstr>Source Sans Pro</vt:lpstr>
      <vt:lpstr>Wingdings</vt:lpstr>
      <vt:lpstr>Tema do Office</vt:lpstr>
      <vt:lpstr>Apresentação do PowerPoint</vt:lpstr>
      <vt:lpstr>Sistemas Operacionais</vt:lpstr>
      <vt:lpstr>Sistemas Operacionais | Nativos</vt:lpstr>
      <vt:lpstr>Sistemas Operacionais | Nativos  |  Linux</vt:lpstr>
      <vt:lpstr>Sistemas Operacionais | Nativos  |  Unix</vt:lpstr>
      <vt:lpstr>Sistemas Operacionais | Nativos  |  macOS</vt:lpstr>
      <vt:lpstr>Sistemas Operacionais | Nativos  |  Windows NT</vt:lpstr>
      <vt:lpstr>Sistemas Operacionais | Nativos  |  Android</vt:lpstr>
      <vt:lpstr>Sistemas Operacionais | Nativos  |  iOS</vt:lpstr>
      <vt:lpstr>Sistemas Operacionais | Nativos  |  Windows Mobile</vt:lpstr>
      <vt:lpstr>Sistemas Operacionais | Distribuições</vt:lpstr>
      <vt:lpstr>Sistemas Operacionais | Distribuições | Debian</vt:lpstr>
      <vt:lpstr>Sistemas Operacionais | Distribuições | Arch</vt:lpstr>
      <vt:lpstr>Sistemas Operacionais | Distribuições | Manjaro</vt:lpstr>
      <vt:lpstr>Sistemas Operacionais | Distribuições | Mint</vt:lpstr>
      <vt:lpstr>Sistemas Operacionais | Distribuições | Ubuntu</vt:lpstr>
      <vt:lpstr>Sistemas Operacionais | Distribuições | RedHat</vt:lpstr>
      <vt:lpstr>Sistemas Operacionais | Distribuições | Ubuntu Touch</vt:lpstr>
      <vt:lpstr>Bibliografia</vt:lpstr>
      <vt:lpstr>Bibliografia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Erik Luiz dos Santos</dc:creator>
  <cp:lastModifiedBy>Rafael</cp:lastModifiedBy>
  <cp:revision>65</cp:revision>
  <dcterms:created xsi:type="dcterms:W3CDTF">2021-08-25T19:26:40Z</dcterms:created>
  <dcterms:modified xsi:type="dcterms:W3CDTF">2022-08-08T23:19:07Z</dcterms:modified>
</cp:coreProperties>
</file>