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6" r:id="rId4"/>
    <p:sldId id="264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62C8"/>
    <a:srgbClr val="63666A"/>
    <a:srgbClr val="EFB661"/>
    <a:srgbClr val="F4F5F5"/>
    <a:srgbClr val="63B1BC"/>
    <a:srgbClr val="ED14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3FA23C-873F-40BC-9ACF-72CA851B6EDA}" v="5" dt="2022-08-07T18:29:18.5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5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" userId="b01d19b6-9bf0-48ee-b692-b93869caddcc" providerId="ADAL" clId="{A73FA23C-873F-40BC-9ACF-72CA851B6EDA}"/>
    <pc:docChg chg="undo custSel addSld delSld modSld sldOrd">
      <pc:chgData name="Rafael" userId="b01d19b6-9bf0-48ee-b692-b93869caddcc" providerId="ADAL" clId="{A73FA23C-873F-40BC-9ACF-72CA851B6EDA}" dt="2022-08-08T01:19:04.354" v="504" actId="478"/>
      <pc:docMkLst>
        <pc:docMk/>
      </pc:docMkLst>
      <pc:sldChg chg="modSp mod">
        <pc:chgData name="Rafael" userId="b01d19b6-9bf0-48ee-b692-b93869caddcc" providerId="ADAL" clId="{A73FA23C-873F-40BC-9ACF-72CA851B6EDA}" dt="2022-08-08T01:18:54.208" v="500" actId="20577"/>
        <pc:sldMkLst>
          <pc:docMk/>
          <pc:sldMk cId="3319736825" sldId="258"/>
        </pc:sldMkLst>
        <pc:spChg chg="mod">
          <ac:chgData name="Rafael" userId="b01d19b6-9bf0-48ee-b692-b93869caddcc" providerId="ADAL" clId="{A73FA23C-873F-40BC-9ACF-72CA851B6EDA}" dt="2022-08-08T01:18:54.208" v="500" actId="20577"/>
          <ac:spMkLst>
            <pc:docMk/>
            <pc:sldMk cId="3319736825" sldId="258"/>
            <ac:spMk id="27" creationId="{A27E9D17-6C34-4203-8F45-DE1967C057E8}"/>
          </ac:spMkLst>
        </pc:spChg>
        <pc:spChg chg="mod">
          <ac:chgData name="Rafael" userId="b01d19b6-9bf0-48ee-b692-b93869caddcc" providerId="ADAL" clId="{A73FA23C-873F-40BC-9ACF-72CA851B6EDA}" dt="2022-08-08T01:18:53.802" v="499" actId="20577"/>
          <ac:spMkLst>
            <pc:docMk/>
            <pc:sldMk cId="3319736825" sldId="258"/>
            <ac:spMk id="29" creationId="{2E38C0ED-DA4C-459D-BC16-DFDD3225C5BA}"/>
          </ac:spMkLst>
        </pc:spChg>
      </pc:sldChg>
      <pc:sldChg chg="addSp delSp modSp del mod ord">
        <pc:chgData name="Rafael" userId="b01d19b6-9bf0-48ee-b692-b93869caddcc" providerId="ADAL" clId="{A73FA23C-873F-40BC-9ACF-72CA851B6EDA}" dt="2022-08-08T01:17:02.015" v="397" actId="2696"/>
        <pc:sldMkLst>
          <pc:docMk/>
          <pc:sldMk cId="3253635031" sldId="261"/>
        </pc:sldMkLst>
        <pc:spChg chg="mod">
          <ac:chgData name="Rafael" userId="b01d19b6-9bf0-48ee-b692-b93869caddcc" providerId="ADAL" clId="{A73FA23C-873F-40BC-9ACF-72CA851B6EDA}" dt="2022-08-08T01:16:46.404" v="394" actId="20577"/>
          <ac:spMkLst>
            <pc:docMk/>
            <pc:sldMk cId="3253635031" sldId="261"/>
            <ac:spMk id="2" creationId="{4EE0C008-50BC-468B-ABFC-AB125820CA8F}"/>
          </ac:spMkLst>
        </pc:spChg>
        <pc:spChg chg="mod">
          <ac:chgData name="Rafael" userId="b01d19b6-9bf0-48ee-b692-b93869caddcc" providerId="ADAL" clId="{A73FA23C-873F-40BC-9ACF-72CA851B6EDA}" dt="2022-08-08T01:16:43.537" v="393" actId="20577"/>
          <ac:spMkLst>
            <pc:docMk/>
            <pc:sldMk cId="3253635031" sldId="261"/>
            <ac:spMk id="3" creationId="{20330EA1-3189-472E-A2CB-DB1156673284}"/>
          </ac:spMkLst>
        </pc:spChg>
        <pc:spChg chg="add mod">
          <ac:chgData name="Rafael" userId="b01d19b6-9bf0-48ee-b692-b93869caddcc" providerId="ADAL" clId="{A73FA23C-873F-40BC-9ACF-72CA851B6EDA}" dt="2022-08-07T18:15:33.564" v="29" actId="208"/>
          <ac:spMkLst>
            <pc:docMk/>
            <pc:sldMk cId="3253635031" sldId="261"/>
            <ac:spMk id="4" creationId="{59C545DC-EB2C-A136-4859-9E232FF7D8C6}"/>
          </ac:spMkLst>
        </pc:spChg>
        <pc:graphicFrameChg chg="add del mod">
          <ac:chgData name="Rafael" userId="b01d19b6-9bf0-48ee-b692-b93869caddcc" providerId="ADAL" clId="{A73FA23C-873F-40BC-9ACF-72CA851B6EDA}" dt="2022-08-07T18:24:54.298" v="68" actId="478"/>
          <ac:graphicFrameMkLst>
            <pc:docMk/>
            <pc:sldMk cId="3253635031" sldId="261"/>
            <ac:graphicFrameMk id="5" creationId="{495A77C7-F0E2-FAE1-4DF5-58790531AB8B}"/>
          </ac:graphicFrameMkLst>
        </pc:graphicFrameChg>
        <pc:picChg chg="del">
          <ac:chgData name="Rafael" userId="b01d19b6-9bf0-48ee-b692-b93869caddcc" providerId="ADAL" clId="{A73FA23C-873F-40BC-9ACF-72CA851B6EDA}" dt="2022-08-07T18:13:54.331" v="17" actId="478"/>
          <ac:picMkLst>
            <pc:docMk/>
            <pc:sldMk cId="3253635031" sldId="261"/>
            <ac:picMk id="1026" creationId="{6B9D71D4-C2CC-8157-35B7-0B73CA01CE25}"/>
          </ac:picMkLst>
        </pc:picChg>
      </pc:sldChg>
      <pc:sldChg chg="del">
        <pc:chgData name="Rafael" userId="b01d19b6-9bf0-48ee-b692-b93869caddcc" providerId="ADAL" clId="{A73FA23C-873F-40BC-9ACF-72CA851B6EDA}" dt="2022-08-07T18:14:43.467" v="22" actId="47"/>
        <pc:sldMkLst>
          <pc:docMk/>
          <pc:sldMk cId="2090102595" sldId="262"/>
        </pc:sldMkLst>
      </pc:sldChg>
      <pc:sldChg chg="del">
        <pc:chgData name="Rafael" userId="b01d19b6-9bf0-48ee-b692-b93869caddcc" providerId="ADAL" clId="{A73FA23C-873F-40BC-9ACF-72CA851B6EDA}" dt="2022-08-07T18:14:44.118" v="23" actId="47"/>
        <pc:sldMkLst>
          <pc:docMk/>
          <pc:sldMk cId="3600275198" sldId="263"/>
        </pc:sldMkLst>
      </pc:sldChg>
      <pc:sldChg chg="modSp mod">
        <pc:chgData name="Rafael" userId="b01d19b6-9bf0-48ee-b692-b93869caddcc" providerId="ADAL" clId="{A73FA23C-873F-40BC-9ACF-72CA851B6EDA}" dt="2022-08-07T18:14:48.523" v="24" actId="20577"/>
        <pc:sldMkLst>
          <pc:docMk/>
          <pc:sldMk cId="4255034049" sldId="264"/>
        </pc:sldMkLst>
        <pc:spChg chg="mod">
          <ac:chgData name="Rafael" userId="b01d19b6-9bf0-48ee-b692-b93869caddcc" providerId="ADAL" clId="{A73FA23C-873F-40BC-9ACF-72CA851B6EDA}" dt="2022-08-07T18:14:48.523" v="24" actId="20577"/>
          <ac:spMkLst>
            <pc:docMk/>
            <pc:sldMk cId="4255034049" sldId="264"/>
            <ac:spMk id="3" creationId="{20330EA1-3189-472E-A2CB-DB1156673284}"/>
          </ac:spMkLst>
        </pc:spChg>
      </pc:sldChg>
      <pc:sldChg chg="modSp add del mod ord">
        <pc:chgData name="Rafael" userId="b01d19b6-9bf0-48ee-b692-b93869caddcc" providerId="ADAL" clId="{A73FA23C-873F-40BC-9ACF-72CA851B6EDA}" dt="2022-08-08T01:19:00.055" v="503" actId="2696"/>
        <pc:sldMkLst>
          <pc:docMk/>
          <pc:sldMk cId="994053089" sldId="265"/>
        </pc:sldMkLst>
        <pc:spChg chg="mod">
          <ac:chgData name="Rafael" userId="b01d19b6-9bf0-48ee-b692-b93869caddcc" providerId="ADAL" clId="{A73FA23C-873F-40BC-9ACF-72CA851B6EDA}" dt="2022-08-07T18:25:32.029" v="90" actId="20577"/>
          <ac:spMkLst>
            <pc:docMk/>
            <pc:sldMk cId="994053089" sldId="265"/>
            <ac:spMk id="2" creationId="{4EE0C008-50BC-468B-ABFC-AB125820CA8F}"/>
          </ac:spMkLst>
        </pc:spChg>
        <pc:spChg chg="mod">
          <ac:chgData name="Rafael" userId="b01d19b6-9bf0-48ee-b692-b93869caddcc" providerId="ADAL" clId="{A73FA23C-873F-40BC-9ACF-72CA851B6EDA}" dt="2022-08-08T01:18:58.211" v="502" actId="20577"/>
          <ac:spMkLst>
            <pc:docMk/>
            <pc:sldMk cId="994053089" sldId="265"/>
            <ac:spMk id="3" creationId="{20330EA1-3189-472E-A2CB-DB1156673284}"/>
          </ac:spMkLst>
        </pc:spChg>
      </pc:sldChg>
      <pc:sldChg chg="new del">
        <pc:chgData name="Rafael" userId="b01d19b6-9bf0-48ee-b692-b93869caddcc" providerId="ADAL" clId="{A73FA23C-873F-40BC-9ACF-72CA851B6EDA}" dt="2022-08-07T18:24:45.553" v="66" actId="680"/>
        <pc:sldMkLst>
          <pc:docMk/>
          <pc:sldMk cId="3765659266" sldId="265"/>
        </pc:sldMkLst>
      </pc:sldChg>
      <pc:sldChg chg="addSp delSp modSp add mod ord">
        <pc:chgData name="Rafael" userId="b01d19b6-9bf0-48ee-b692-b93869caddcc" providerId="ADAL" clId="{A73FA23C-873F-40BC-9ACF-72CA851B6EDA}" dt="2022-08-08T01:19:04.354" v="504" actId="478"/>
        <pc:sldMkLst>
          <pc:docMk/>
          <pc:sldMk cId="3740008934" sldId="266"/>
        </pc:sldMkLst>
        <pc:spChg chg="mod">
          <ac:chgData name="Rafael" userId="b01d19b6-9bf0-48ee-b692-b93869caddcc" providerId="ADAL" clId="{A73FA23C-873F-40BC-9ACF-72CA851B6EDA}" dt="2022-08-08T01:18:45.771" v="496" actId="20577"/>
          <ac:spMkLst>
            <pc:docMk/>
            <pc:sldMk cId="3740008934" sldId="266"/>
            <ac:spMk id="2" creationId="{4EE0C008-50BC-468B-ABFC-AB125820CA8F}"/>
          </ac:spMkLst>
        </pc:spChg>
        <pc:spChg chg="mod">
          <ac:chgData name="Rafael" userId="b01d19b6-9bf0-48ee-b692-b93869caddcc" providerId="ADAL" clId="{A73FA23C-873F-40BC-9ACF-72CA851B6EDA}" dt="2022-08-08T01:18:44.105" v="492" actId="14100"/>
          <ac:spMkLst>
            <pc:docMk/>
            <pc:sldMk cId="3740008934" sldId="266"/>
            <ac:spMk id="3" creationId="{20330EA1-3189-472E-A2CB-DB1156673284}"/>
          </ac:spMkLst>
        </pc:spChg>
        <pc:spChg chg="add del">
          <ac:chgData name="Rafael" userId="b01d19b6-9bf0-48ee-b692-b93869caddcc" providerId="ADAL" clId="{A73FA23C-873F-40BC-9ACF-72CA851B6EDA}" dt="2022-08-08T01:19:04.354" v="504" actId="478"/>
          <ac:spMkLst>
            <pc:docMk/>
            <pc:sldMk cId="3740008934" sldId="266"/>
            <ac:spMk id="4" creationId="{59C545DC-EB2C-A136-4859-9E232FF7D8C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hunt.com/" TargetMode="External"/><Relationship Id="rId2" Type="http://schemas.openxmlformats.org/officeDocument/2006/relationships/hyperlink" Target="https://unsplash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pexels.com/pt-br/" TargetMode="Externa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Cinza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801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57677"/>
            <a:ext cx="7594599" cy="45815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0131" y="1054027"/>
            <a:ext cx="7551738" cy="660473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defRPr sz="3000" b="1">
                <a:solidFill>
                  <a:schemeClr val="bg1"/>
                </a:solidFill>
                <a:highlight>
                  <a:srgbClr val="0762C8"/>
                </a:highlight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5B89959C-E9B0-4D2D-83E0-8EFA1C8B677A}"/>
              </a:ext>
            </a:extLst>
          </p:cNvPr>
          <p:cNvSpPr/>
          <p:nvPr userDrawn="1"/>
        </p:nvSpPr>
        <p:spPr>
          <a:xfrm>
            <a:off x="11833225" y="5084762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31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16112"/>
            <a:ext cx="7573963" cy="4581525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886619"/>
            <a:ext cx="7573963" cy="660473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45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8929C8-7948-4D4C-97D8-4D14959B315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48638" y="886619"/>
            <a:ext cx="3683000" cy="56110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7ECC167-3B15-4CF7-98D4-22F63C1E4CCC}"/>
              </a:ext>
            </a:extLst>
          </p:cNvPr>
          <p:cNvSpPr/>
          <p:nvPr userDrawn="1"/>
        </p:nvSpPr>
        <p:spPr>
          <a:xfrm>
            <a:off x="11833225" y="6499225"/>
            <a:ext cx="358775" cy="358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615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EC374BE-0E1E-4A33-A2E5-DD22599FD869}"/>
              </a:ext>
            </a:extLst>
          </p:cNvPr>
          <p:cNvSpPr/>
          <p:nvPr userDrawn="1"/>
        </p:nvSpPr>
        <p:spPr>
          <a:xfrm>
            <a:off x="0" y="171450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1" y="1943099"/>
            <a:ext cx="7594600" cy="29718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4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3000">
                <a:solidFill>
                  <a:srgbClr val="F4F5F5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“Adicione frases inspiradoras, citações, ditados e pensamentos que motivem as pessoas a refletirem sobre o mundo.”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08A20D-1B00-4797-9884-F31D1E56D0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8701" y="5372099"/>
            <a:ext cx="7603332" cy="5143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- Quem disse isso?</a:t>
            </a:r>
          </a:p>
        </p:txBody>
      </p:sp>
    </p:spTree>
    <p:extLst>
      <p:ext uri="{BB962C8B-B14F-4D97-AF65-F5344CB8AC3E}">
        <p14:creationId xmlns:p14="http://schemas.microsoft.com/office/powerpoint/2010/main" val="2825496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7B65743-9D13-4E9D-AF9E-6AA3464E1905}"/>
              </a:ext>
            </a:extLst>
          </p:cNvPr>
          <p:cNvSpPr/>
          <p:nvPr userDrawn="1"/>
        </p:nvSpPr>
        <p:spPr>
          <a:xfrm>
            <a:off x="6210301" y="1728171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F184B08-4F69-4F7F-B8C8-E8797AF4FE98}"/>
              </a:ext>
            </a:extLst>
          </p:cNvPr>
          <p:cNvSpPr/>
          <p:nvPr userDrawn="1"/>
        </p:nvSpPr>
        <p:spPr>
          <a:xfrm>
            <a:off x="1841500" y="1714500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0101" y="1943601"/>
            <a:ext cx="3682999" cy="45714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1" y="776936"/>
            <a:ext cx="8509000" cy="660473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ts val="6000"/>
              </a:lnSpc>
              <a:defRPr sz="3000" b="1">
                <a:solidFill>
                  <a:srgbClr val="0762C8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97CF95A8-6BBA-408E-99ED-FBC1D90AF4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38902" y="1943100"/>
            <a:ext cx="3682999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4B7B0B2-D938-449C-97B6-67266FE71FF4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6C2C116-8067-4942-A771-BEB2253BACC1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303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trê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0" name="Espaço Reservado para Texto 4">
            <a:extLst>
              <a:ext uri="{FF2B5EF4-FFF2-40B4-BE49-F238E27FC236}">
                <a16:creationId xmlns:a16="http://schemas.microsoft.com/office/drawing/2014/main" id="{46AA1BA0-AF9A-49BE-AE18-4721AC17CB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4500" y="1943100"/>
            <a:ext cx="3683000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BD4568B9-8B4E-4C40-BA96-2EB6AD2EB9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82030" y="1168399"/>
            <a:ext cx="3655470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63B1BC"/>
                </a:highlight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2410365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854DB5A-798B-48C4-AF66-241BD34CFBF7}"/>
              </a:ext>
            </a:extLst>
          </p:cNvPr>
          <p:cNvSpPr/>
          <p:nvPr userDrawn="1"/>
        </p:nvSpPr>
        <p:spPr>
          <a:xfrm>
            <a:off x="7937500" y="-3948"/>
            <a:ext cx="4254500" cy="6861948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3869554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13434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/>
          <p:nvPr userDrawn="1"/>
        </p:nvCxnSpPr>
        <p:spPr>
          <a:xfrm>
            <a:off x="3429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45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719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2550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/>
          <p:nvPr userDrawn="1"/>
        </p:nvCxnSpPr>
        <p:spPr>
          <a:xfrm>
            <a:off x="42545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4864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6610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9149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/>
          <p:nvPr userDrawn="1"/>
        </p:nvCxnSpPr>
        <p:spPr>
          <a:xfrm>
            <a:off x="814864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685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4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163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843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>
            <a:cxnSpLocks/>
          </p:cNvCxnSpPr>
          <p:nvPr userDrawn="1"/>
        </p:nvCxnSpPr>
        <p:spPr>
          <a:xfrm>
            <a:off x="34290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7832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8705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377858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>
            <a:cxnSpLocks/>
          </p:cNvCxnSpPr>
          <p:nvPr userDrawn="1"/>
        </p:nvCxnSpPr>
        <p:spPr>
          <a:xfrm>
            <a:off x="327832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1374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2247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671400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>
            <a:cxnSpLocks/>
          </p:cNvCxnSpPr>
          <p:nvPr userDrawn="1"/>
        </p:nvCxnSpPr>
        <p:spPr>
          <a:xfrm>
            <a:off x="621374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ço Reservado para Texto 4">
            <a:extLst>
              <a:ext uri="{FF2B5EF4-FFF2-40B4-BE49-F238E27FC236}">
                <a16:creationId xmlns:a16="http://schemas.microsoft.com/office/drawing/2014/main" id="{127602B9-2297-4417-85AA-CBF73DCBA54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49160" y="3543300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8" name="Espaço Reservado para Texto 2">
            <a:extLst>
              <a:ext uri="{FF2B5EF4-FFF2-40B4-BE49-F238E27FC236}">
                <a16:creationId xmlns:a16="http://schemas.microsoft.com/office/drawing/2014/main" id="{358FBBAA-213B-432C-88F4-757EF6C53E7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57891" y="2768601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4</a:t>
            </a:r>
          </a:p>
        </p:txBody>
      </p:sp>
      <p:sp>
        <p:nvSpPr>
          <p:cNvPr id="20" name="Espaço Reservado para Imagem Online 3">
            <a:extLst>
              <a:ext uri="{FF2B5EF4-FFF2-40B4-BE49-F238E27FC236}">
                <a16:creationId xmlns:a16="http://schemas.microsoft.com/office/drawing/2014/main" id="{23137BC7-A354-458F-B8D1-321AF0EC837E}"/>
              </a:ext>
            </a:extLst>
          </p:cNvPr>
          <p:cNvSpPr>
            <a:spLocks noGrp="1"/>
          </p:cNvSpPr>
          <p:nvPr>
            <p:ph type="clipArt" sz="quarter" idx="25"/>
          </p:nvPr>
        </p:nvSpPr>
        <p:spPr>
          <a:xfrm>
            <a:off x="9649420" y="1041735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7C0C476D-3D45-43B3-BC56-41ADAEBC98F0}"/>
              </a:ext>
            </a:extLst>
          </p:cNvPr>
          <p:cNvCxnSpPr>
            <a:cxnSpLocks/>
          </p:cNvCxnSpPr>
          <p:nvPr userDrawn="1"/>
        </p:nvCxnSpPr>
        <p:spPr>
          <a:xfrm>
            <a:off x="9149160" y="3429001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096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4498" y="1943100"/>
            <a:ext cx="7577140" cy="36654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4499" y="1054027"/>
            <a:ext cx="7577139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3" name="Espaço Reservado para Gráfico 2">
            <a:extLst>
              <a:ext uri="{FF2B5EF4-FFF2-40B4-BE49-F238E27FC236}">
                <a16:creationId xmlns:a16="http://schemas.microsoft.com/office/drawing/2014/main" id="{A5E7FE02-A8AC-4F17-A068-429B541FFA71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358775" y="1054028"/>
            <a:ext cx="3667125" cy="45545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729F63CD-9CD6-4AF0-8896-4175B074A76D}"/>
              </a:ext>
            </a:extLst>
          </p:cNvPr>
          <p:cNvSpPr/>
          <p:nvPr userDrawn="1"/>
        </p:nvSpPr>
        <p:spPr>
          <a:xfrm rot="5400000">
            <a:off x="855664" y="-854075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AC21B46B-69D9-4DED-9331-FD72F682C557}"/>
              </a:ext>
            </a:extLst>
          </p:cNvPr>
          <p:cNvSpPr/>
          <p:nvPr userDrawn="1"/>
        </p:nvSpPr>
        <p:spPr>
          <a:xfrm rot="16200000">
            <a:off x="10977562" y="5641976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3054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3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2292" y="1943100"/>
            <a:ext cx="7569346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2292" y="1054027"/>
            <a:ext cx="7569346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A8091B-8676-45D7-95B9-BCE1FCE2407C}"/>
              </a:ext>
            </a:extLst>
          </p:cNvPr>
          <p:cNvSpPr/>
          <p:nvPr userDrawn="1"/>
        </p:nvSpPr>
        <p:spPr>
          <a:xfrm rot="5400000">
            <a:off x="-2279649" y="2279652"/>
            <a:ext cx="6857997" cy="2298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25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zu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446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imagem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1960" y="1943100"/>
            <a:ext cx="7577139" cy="455453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  <a:p>
            <a:pPr lvl="0"/>
            <a:r>
              <a:rPr lang="pt-BR" dirty="0"/>
              <a:t>As imagens podem ir ser ajustadas conforme as colunas e linhas da grade.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1961" y="1054027"/>
            <a:ext cx="7577139" cy="660473"/>
          </a:xfrm>
          <a:prstGeom prst="rect">
            <a:avLst/>
          </a:prstGeom>
        </p:spPr>
        <p:txBody>
          <a:bodyPr/>
          <a:lstStyle>
            <a:lvl1pPr marL="352425" indent="0"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>
            <a:off x="11849100" y="6515100"/>
            <a:ext cx="342900" cy="3413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395762C3-9BC3-4D78-A799-D4C0CBF26159}"/>
              </a:ext>
            </a:extLst>
          </p:cNvPr>
          <p:cNvSpPr/>
          <p:nvPr userDrawn="1"/>
        </p:nvSpPr>
        <p:spPr>
          <a:xfrm rot="5400000">
            <a:off x="1939131" y="-1937542"/>
            <a:ext cx="341313" cy="421957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922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4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 rot="16200000">
            <a:off x="6634958" y="1302540"/>
            <a:ext cx="6858000" cy="42529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42900"/>
            <a:ext cx="3683000" cy="6172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699854-4459-4B21-BCC8-5B40E41FA19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54500" y="342900"/>
            <a:ext cx="7594600" cy="6172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34358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imagem_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E573399-AF53-499B-8D63-DF8D24DFF4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C429A1-3741-4CD8-8B34-58C711564F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699" y="1943100"/>
            <a:ext cx="7594601" cy="2971799"/>
          </a:xfrm>
          <a:prstGeom prst="rect">
            <a:avLst/>
          </a:prstGeom>
        </p:spPr>
        <p:txBody>
          <a:bodyPr/>
          <a:lstStyle>
            <a:lvl1pPr algn="ctr"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Escreva uma frase/citação </a:t>
            </a:r>
          </a:p>
        </p:txBody>
      </p:sp>
    </p:spTree>
    <p:extLst>
      <p:ext uri="{BB962C8B-B14F-4D97-AF65-F5344CB8AC3E}">
        <p14:creationId xmlns:p14="http://schemas.microsoft.com/office/powerpoint/2010/main" val="7818748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_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37D3209-917F-4D51-BC9B-25F7FD3343ED}"/>
              </a:ext>
            </a:extLst>
          </p:cNvPr>
          <p:cNvSpPr/>
          <p:nvPr userDrawn="1"/>
        </p:nvSpPr>
        <p:spPr>
          <a:xfrm>
            <a:off x="6210300" y="0"/>
            <a:ext cx="5981700" cy="68580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59ECE096-4B30-4107-871F-7B91B4D8606F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7058065" y="1279525"/>
            <a:ext cx="3695700" cy="460375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" name="Espaço Reservado para Gráfico 3">
            <a:extLst>
              <a:ext uri="{FF2B5EF4-FFF2-40B4-BE49-F238E27FC236}">
                <a16:creationId xmlns:a16="http://schemas.microsoft.com/office/drawing/2014/main" id="{CEFB0BC0-BC54-43BF-A584-4EC57B6CB600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1438235" y="1279525"/>
            <a:ext cx="3601954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6726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90A164A1-EE87-440C-B80A-DF323AC5AD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58775" y="1893888"/>
            <a:ext cx="11472863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302A4E9-E2E0-4A5D-8D72-43B8EE6008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9176" y="790989"/>
            <a:ext cx="7612062" cy="660473"/>
          </a:xfrm>
          <a:prstGeom prst="rect">
            <a:avLst/>
          </a:prstGeom>
        </p:spPr>
        <p:txBody>
          <a:bodyPr/>
          <a:lstStyle>
            <a:lvl1pPr marL="352425" indent="0" algn="ctr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856477-3414-4ADF-9163-0F035E8F03B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B7DDA19-80D5-44FF-8071-13A3B4828477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5838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A8175A9-7263-49A9-BBA2-6B7DE05AF67E}"/>
              </a:ext>
            </a:extLst>
          </p:cNvPr>
          <p:cNvSpPr/>
          <p:nvPr userDrawn="1"/>
        </p:nvSpPr>
        <p:spPr>
          <a:xfrm>
            <a:off x="0" y="3543300"/>
            <a:ext cx="12192000" cy="2954337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19DD62-5123-4D84-8838-4BC26AA86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099"/>
            <a:ext cx="11472863" cy="1371601"/>
          </a:xfrm>
          <a:prstGeom prst="rect">
            <a:avLst/>
          </a:prstGeom>
        </p:spPr>
        <p:txBody>
          <a:bodyPr/>
          <a:lstStyle>
            <a:lvl1pPr marL="720725" indent="-360363" algn="l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</p:txBody>
      </p:sp>
      <p:sp>
        <p:nvSpPr>
          <p:cNvPr id="7" name="Espaço Reservado para Gráfico 6">
            <a:extLst>
              <a:ext uri="{FF2B5EF4-FFF2-40B4-BE49-F238E27FC236}">
                <a16:creationId xmlns:a16="http://schemas.microsoft.com/office/drawing/2014/main" id="{FB9E45BE-877C-4847-94E2-123CEF8BFE0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42900" y="3806337"/>
            <a:ext cx="11472863" cy="26913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E1223C3-E2F7-47CC-91E7-C3BEDB54FF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790989"/>
            <a:ext cx="9542463" cy="660473"/>
          </a:xfrm>
          <a:prstGeom prst="rect">
            <a:avLst/>
          </a:prstGeom>
        </p:spPr>
        <p:txBody>
          <a:bodyPr anchor="b"/>
          <a:lstStyle>
            <a:lvl1pPr marL="352425" indent="0" algn="l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9" name="Retângulo: Cantos Superiores Arredondados 8">
            <a:extLst>
              <a:ext uri="{FF2B5EF4-FFF2-40B4-BE49-F238E27FC236}">
                <a16:creationId xmlns:a16="http://schemas.microsoft.com/office/drawing/2014/main" id="{0B9BAFDC-0A62-43EB-95A8-AC90CB2980F7}"/>
              </a:ext>
            </a:extLst>
          </p:cNvPr>
          <p:cNvSpPr/>
          <p:nvPr userDrawn="1"/>
        </p:nvSpPr>
        <p:spPr>
          <a:xfrm rot="10800000">
            <a:off x="11833225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1191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adeci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B493B770-55E6-43B1-B9F4-696DF3471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8659" y="3641511"/>
            <a:ext cx="5559176" cy="5130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25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6" name="Espaço Reservado para Texto 6">
            <a:extLst>
              <a:ext uri="{FF2B5EF4-FFF2-40B4-BE49-F238E27FC236}">
                <a16:creationId xmlns:a16="http://schemas.microsoft.com/office/drawing/2014/main" id="{8A27DA18-7DF1-4FA0-92AA-DEE398030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59" y="4437612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F5246F-4A9A-49C0-A464-F0A40BCED461}"/>
              </a:ext>
            </a:extLst>
          </p:cNvPr>
          <p:cNvSpPr txBox="1"/>
          <p:nvPr userDrawn="1"/>
        </p:nvSpPr>
        <p:spPr>
          <a:xfrm>
            <a:off x="368659" y="1598735"/>
            <a:ext cx="56193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5000" b="1" dirty="0">
                <a:solidFill>
                  <a:schemeClr val="accent1"/>
                </a:solidFill>
                <a:latin typeface="+mj-lt"/>
              </a:rPr>
              <a:t>Agradeço </a:t>
            </a:r>
          </a:p>
          <a:p>
            <a:pPr>
              <a:lnSpc>
                <a:spcPct val="100000"/>
              </a:lnSpc>
            </a:pPr>
            <a:r>
              <a:rPr lang="pt-BR" sz="3000" b="1" spc="0" dirty="0">
                <a:solidFill>
                  <a:schemeClr val="accent1"/>
                </a:solidFill>
                <a:latin typeface="+mj-lt"/>
              </a:rPr>
              <a:t>a sua atenção!</a:t>
            </a:r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63FCE42D-50A4-4295-BA1C-8D9B238FBF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8659" y="5153249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Telefone/Celular</a:t>
            </a:r>
          </a:p>
        </p:txBody>
      </p:sp>
    </p:spTree>
    <p:extLst>
      <p:ext uri="{BB962C8B-B14F-4D97-AF65-F5344CB8AC3E}">
        <p14:creationId xmlns:p14="http://schemas.microsoft.com/office/powerpoint/2010/main" val="38982278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189279-FD9A-4B7A-9390-2D304103E6B3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Paleta de cores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95D5862-3EF1-4672-8D14-7BDFF86D303A}"/>
              </a:ext>
            </a:extLst>
          </p:cNvPr>
          <p:cNvSpPr/>
          <p:nvPr userDrawn="1"/>
        </p:nvSpPr>
        <p:spPr>
          <a:xfrm>
            <a:off x="342900" y="2536449"/>
            <a:ext cx="657764" cy="657764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A3DE3B-5A7E-41D1-AC9C-704CADEB16FB}"/>
              </a:ext>
            </a:extLst>
          </p:cNvPr>
          <p:cNvSpPr txBox="1"/>
          <p:nvPr userDrawn="1"/>
        </p:nvSpPr>
        <p:spPr>
          <a:xfrm>
            <a:off x="1259457" y="2588332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#63B1BC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99 177 188</a:t>
            </a:r>
            <a:endParaRPr lang="pt-BR" sz="1500" dirty="0">
              <a:latin typeface="+mn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95A106A-FB7E-4C62-B3E3-37DDB8E824BE}"/>
              </a:ext>
            </a:extLst>
          </p:cNvPr>
          <p:cNvSpPr/>
          <p:nvPr userDrawn="1"/>
        </p:nvSpPr>
        <p:spPr>
          <a:xfrm>
            <a:off x="368779" y="3590600"/>
            <a:ext cx="657764" cy="65776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E6FADB-AE54-4131-8A04-9141995D9D9D}"/>
              </a:ext>
            </a:extLst>
          </p:cNvPr>
          <p:cNvSpPr txBox="1"/>
          <p:nvPr userDrawn="1"/>
        </p:nvSpPr>
        <p:spPr>
          <a:xfrm>
            <a:off x="1285336" y="3642483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#1F2A44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31 42 68</a:t>
            </a:r>
            <a:endParaRPr lang="pt-BR" sz="1500" dirty="0">
              <a:latin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08F867A-CCE4-4D53-906F-9BAA42DC47F3}"/>
              </a:ext>
            </a:extLst>
          </p:cNvPr>
          <p:cNvSpPr/>
          <p:nvPr userDrawn="1"/>
        </p:nvSpPr>
        <p:spPr>
          <a:xfrm>
            <a:off x="377405" y="4633318"/>
            <a:ext cx="657764" cy="65776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CB1CD6-14AA-42DE-9288-FA9FAF43E139}"/>
              </a:ext>
            </a:extLst>
          </p:cNvPr>
          <p:cNvSpPr txBox="1"/>
          <p:nvPr userDrawn="1"/>
        </p:nvSpPr>
        <p:spPr>
          <a:xfrm>
            <a:off x="1293962" y="4685201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#D0D3D4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208 211 211</a:t>
            </a:r>
            <a:endParaRPr lang="pt-BR" sz="1500" dirty="0">
              <a:latin typeface="+mn-lt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8496C1E-E176-40DB-9888-DE926E6549D9}"/>
              </a:ext>
            </a:extLst>
          </p:cNvPr>
          <p:cNvSpPr/>
          <p:nvPr userDrawn="1"/>
        </p:nvSpPr>
        <p:spPr>
          <a:xfrm>
            <a:off x="377405" y="5676036"/>
            <a:ext cx="657764" cy="657764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B1AFCDC-9DEE-4DA0-985A-AE83E46DA1CB}"/>
              </a:ext>
            </a:extLst>
          </p:cNvPr>
          <p:cNvSpPr txBox="1"/>
          <p:nvPr userDrawn="1"/>
        </p:nvSpPr>
        <p:spPr>
          <a:xfrm>
            <a:off x="1293962" y="5727919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#0762C8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7 98 200</a:t>
            </a:r>
            <a:endParaRPr lang="pt-BR" sz="1500" dirty="0">
              <a:latin typeface="+mn-lt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D27E8A5-2332-4440-86D5-5AB436593F1D}"/>
              </a:ext>
            </a:extLst>
          </p:cNvPr>
          <p:cNvSpPr/>
          <p:nvPr userDrawn="1"/>
        </p:nvSpPr>
        <p:spPr>
          <a:xfrm>
            <a:off x="3355195" y="2536449"/>
            <a:ext cx="657764" cy="657764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25F11C5-5F7D-4713-88CB-679A20F340D0}"/>
              </a:ext>
            </a:extLst>
          </p:cNvPr>
          <p:cNvSpPr txBox="1"/>
          <p:nvPr userDrawn="1"/>
        </p:nvSpPr>
        <p:spPr>
          <a:xfrm>
            <a:off x="4254500" y="2588332"/>
            <a:ext cx="17358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#ED145B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237 20 91</a:t>
            </a:r>
            <a:endParaRPr lang="pt-BR" sz="1500" dirty="0">
              <a:latin typeface="+mn-lt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4980A-A3E5-48A5-AB4A-07A82AD9B56C}"/>
              </a:ext>
            </a:extLst>
          </p:cNvPr>
          <p:cNvSpPr/>
          <p:nvPr userDrawn="1"/>
        </p:nvSpPr>
        <p:spPr>
          <a:xfrm>
            <a:off x="3355195" y="3590600"/>
            <a:ext cx="657764" cy="657764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25C2B33-E048-40B5-B122-C60205B1DDC5}"/>
              </a:ext>
            </a:extLst>
          </p:cNvPr>
          <p:cNvSpPr txBox="1"/>
          <p:nvPr userDrawn="1"/>
        </p:nvSpPr>
        <p:spPr>
          <a:xfrm>
            <a:off x="4280379" y="3642483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#EFB661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239 182 97</a:t>
            </a:r>
            <a:endParaRPr lang="pt-BR" sz="1500" dirty="0">
              <a:latin typeface="+mn-lt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621BD66-2147-445F-B95E-D96C8E6E644E}"/>
              </a:ext>
            </a:extLst>
          </p:cNvPr>
          <p:cNvSpPr/>
          <p:nvPr userDrawn="1"/>
        </p:nvSpPr>
        <p:spPr>
          <a:xfrm>
            <a:off x="3355195" y="4633318"/>
            <a:ext cx="657764" cy="657764"/>
          </a:xfrm>
          <a:prstGeom prst="rect">
            <a:avLst/>
          </a:prstGeom>
          <a:solidFill>
            <a:srgbClr val="63666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BF10436-21C6-4B1F-823A-07D19200D442}"/>
              </a:ext>
            </a:extLst>
          </p:cNvPr>
          <p:cNvSpPr txBox="1"/>
          <p:nvPr userDrawn="1"/>
        </p:nvSpPr>
        <p:spPr>
          <a:xfrm>
            <a:off x="4289005" y="4685201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#63666A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99 102 106</a:t>
            </a:r>
            <a:endParaRPr lang="pt-BR" sz="1500" dirty="0">
              <a:latin typeface="+mn-lt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C182B80-A180-4E88-B1D8-894CF9A27A01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Tipografias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59B510B-B66F-4CFF-B664-E269E5CAED54}"/>
              </a:ext>
            </a:extLst>
          </p:cNvPr>
          <p:cNvSpPr txBox="1"/>
          <p:nvPr userDrawn="1"/>
        </p:nvSpPr>
        <p:spPr>
          <a:xfrm>
            <a:off x="6210300" y="253918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Títulos</a:t>
            </a:r>
          </a:p>
          <a:p>
            <a:r>
              <a:rPr lang="pt-BR" sz="1500" dirty="0"/>
              <a:t>Os títulos devem ser preferencialmente utilizados em </a:t>
            </a:r>
            <a:r>
              <a:rPr lang="pt-BR" sz="1500" i="1" dirty="0" err="1"/>
              <a:t>Simplon</a:t>
            </a:r>
            <a:r>
              <a:rPr lang="pt-BR" sz="1500" i="1" dirty="0"/>
              <a:t> Mono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51CEDB4-A2CF-4FB8-A717-7254CC5CF2B1}"/>
              </a:ext>
            </a:extLst>
          </p:cNvPr>
          <p:cNvSpPr txBox="1"/>
          <p:nvPr userDrawn="1"/>
        </p:nvSpPr>
        <p:spPr>
          <a:xfrm>
            <a:off x="6220121" y="4359773"/>
            <a:ext cx="563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Corpo de Texto</a:t>
            </a:r>
          </a:p>
          <a:p>
            <a:r>
              <a:rPr lang="pt-BR" sz="1500" dirty="0"/>
              <a:t>Os demais textos devem ser utilizados em </a:t>
            </a:r>
            <a:r>
              <a:rPr lang="pt-BR" sz="1500" i="1" dirty="0"/>
              <a:t>Barlow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64135BD-4F3D-42EE-8503-0E1874616876}"/>
              </a:ext>
            </a:extLst>
          </p:cNvPr>
          <p:cNvSpPr txBox="1"/>
          <p:nvPr userDrawn="1"/>
        </p:nvSpPr>
        <p:spPr>
          <a:xfrm>
            <a:off x="6210300" y="577515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0" dirty="0">
                <a:highlight>
                  <a:srgbClr val="EFB661"/>
                </a:highlight>
              </a:rPr>
              <a:t>A variação de tamanho segue a escala de 5 até 50. Evite utilizar textos com tamanhos menores que 20. O entrelinha deve ser 1,5x  o tamanho do corpo do texto.</a:t>
            </a:r>
            <a:endParaRPr lang="pt-BR" sz="1500" b="0" i="1" dirty="0">
              <a:highlight>
                <a:srgbClr val="EFB661"/>
              </a:highlight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B2C45F9-D096-4296-A5AE-30C24B69D7DE}"/>
              </a:ext>
            </a:extLst>
          </p:cNvPr>
          <p:cNvSpPr txBox="1"/>
          <p:nvPr userDrawn="1"/>
        </p:nvSpPr>
        <p:spPr>
          <a:xfrm>
            <a:off x="6210299" y="3545720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dirty="0" err="1">
                <a:latin typeface="+mj-lt"/>
              </a:rPr>
              <a:t>Simplon</a:t>
            </a:r>
            <a:r>
              <a:rPr lang="pt-BR" sz="2000" b="0" dirty="0">
                <a:latin typeface="+mj-lt"/>
              </a:rPr>
              <a:t> Mono AMHGPR 0123456 ÇÉ?!@#</a:t>
            </a:r>
            <a:endParaRPr lang="pt-BR" sz="1500" b="0" i="1" dirty="0">
              <a:latin typeface="+mj-lt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29D9B4D-546E-4DD7-9735-8A9E1F94AA2C}"/>
              </a:ext>
            </a:extLst>
          </p:cNvPr>
          <p:cNvSpPr txBox="1"/>
          <p:nvPr userDrawn="1"/>
        </p:nvSpPr>
        <p:spPr>
          <a:xfrm>
            <a:off x="6220121" y="5148642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0" dirty="0">
                <a:latin typeface="+mn-lt"/>
              </a:rPr>
              <a:t>Barlow AMHGPR 0123456 ÇÉ?!@#</a:t>
            </a:r>
            <a:endParaRPr lang="pt-BR" sz="1500" b="0" i="1" dirty="0">
              <a:latin typeface="+mn-lt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4816410E-D2E9-45C9-BAF3-8179306838DC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217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Grid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3EEF499-5CE9-468A-A66F-98CAF48A5EFD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Imagens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88785DC3-FFAE-450A-94B0-C5AABBCC652D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Na aba </a:t>
            </a:r>
            <a:r>
              <a:rPr lang="pt-BR" sz="1500" b="0" i="1" dirty="0"/>
              <a:t>EXIBIR</a:t>
            </a:r>
            <a:r>
              <a:rPr lang="pt-BR" sz="1500" dirty="0"/>
              <a:t> é possível ativar as guias (linha tracejadas em blocos), do arquivo, elas te ajudarão a alinhar o conteúdo. </a:t>
            </a:r>
          </a:p>
          <a:p>
            <a:endParaRPr lang="pt-BR" sz="1500" dirty="0"/>
          </a:p>
          <a:p>
            <a:r>
              <a:rPr lang="pt-BR" sz="1500" dirty="0"/>
              <a:t>Evite adicionar conteúdos importantes em quantidade que ultrapasse as margens da página.</a:t>
            </a:r>
          </a:p>
          <a:p>
            <a:endParaRPr lang="pt-BR" sz="1500" i="1" dirty="0"/>
          </a:p>
          <a:p>
            <a:r>
              <a:rPr lang="pt-BR" sz="1500" i="0" dirty="0"/>
              <a:t>As guias são uma forma de orientar a organização do slide, mas não devem te limitar na criação do material da apresentação.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6C0388D-EAC6-4BB4-978C-4CAC02B35778}"/>
              </a:ext>
            </a:extLst>
          </p:cNvPr>
          <p:cNvSpPr txBox="1"/>
          <p:nvPr userDrawn="1"/>
        </p:nvSpPr>
        <p:spPr>
          <a:xfrm>
            <a:off x="6210300" y="2539186"/>
            <a:ext cx="54971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Evite utilizar imagens em baixa qualidade ou que contenham marca d’água. Aqui estão alguns sites de bancos de imagens gratuitos:</a:t>
            </a:r>
          </a:p>
          <a:p>
            <a:endParaRPr lang="pt-BR" sz="1500" i="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https://visualhunt.com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https://www.pexels.com/pt-br/</a:t>
            </a:r>
            <a:endParaRPr lang="pt-BR" sz="1500" i="0" dirty="0"/>
          </a:p>
        </p:txBody>
      </p:sp>
    </p:spTree>
    <p:extLst>
      <p:ext uri="{BB962C8B-B14F-4D97-AF65-F5344CB8AC3E}">
        <p14:creationId xmlns:p14="http://schemas.microsoft.com/office/powerpoint/2010/main" val="35135234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Galeria PowerPoint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O PowerPoint tem sua própria galeria de imagens, ícones e ilustrações, inclusive, alguns desses itens podem ser editados</a:t>
            </a:r>
            <a:r>
              <a:rPr lang="pt-BR" sz="1500" i="0" dirty="0"/>
              <a:t>.</a:t>
            </a:r>
          </a:p>
          <a:p>
            <a:endParaRPr lang="pt-BR" sz="1500" i="0" dirty="0"/>
          </a:p>
          <a:p>
            <a:r>
              <a:rPr lang="pt-BR" sz="1500" i="0" dirty="0"/>
              <a:t>Para utilizá-los basta ir na aba INSERIR e clicar em ÍCONES, a galeria será aberta e você poderá fazer uma busca rápida.</a:t>
            </a:r>
          </a:p>
          <a:p>
            <a:endParaRPr lang="pt-BR" sz="1500" i="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7B3EAB-57D5-4F0A-A9B9-9A625434C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5739" y="4092230"/>
            <a:ext cx="3711504" cy="242287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690E6C2-3EB5-47A5-8551-E0EC21A04C7B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09C1D9-CBF2-4F45-A978-ED6E012197FC}"/>
              </a:ext>
            </a:extLst>
          </p:cNvPr>
          <p:cNvSpPr txBox="1"/>
          <p:nvPr userDrawn="1"/>
        </p:nvSpPr>
        <p:spPr>
          <a:xfrm>
            <a:off x="6210301" y="2539186"/>
            <a:ext cx="549718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Também é possível pesquisar imagens na internet, vá até a aba INSERIR e clique em IMAGENS, depois em IMAGENS ONLINE...</a:t>
            </a:r>
          </a:p>
          <a:p>
            <a:endParaRPr lang="pt-BR" sz="1500" i="0" dirty="0"/>
          </a:p>
          <a:p>
            <a:r>
              <a:rPr lang="pt-BR" sz="1500" i="0" dirty="0"/>
              <a:t>Uma galeria de imagens será aberta.</a:t>
            </a:r>
          </a:p>
          <a:p>
            <a:endParaRPr lang="pt-BR" sz="1500" i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CBBBD7-2D40-40A7-92C5-970A562905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59881" y="4016514"/>
            <a:ext cx="3798022" cy="253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9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Marinh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1168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marel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854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Ros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70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Klei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549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3F16C-7418-4486-AFC1-8FF952288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700" y="983673"/>
            <a:ext cx="7594600" cy="730828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Nome da Matéria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315EE4-FF0F-4B6F-B07B-139C4E0C62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89175" y="4003241"/>
            <a:ext cx="7604126" cy="471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30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54A57971-BA4C-4A84-90A4-B490D1E510C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89175" y="2819689"/>
            <a:ext cx="7612063" cy="4710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r>
              <a:rPr lang="pt-BR" dirty="0"/>
              <a:t>Assunto da Aula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2853A17-2BB4-4D71-9116-0305ED3AF4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98701" y="4702896"/>
            <a:ext cx="7602538" cy="433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highlight>
                  <a:srgbClr val="63B1BC"/>
                </a:highlight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3" name="Retângulo: Cantos Superiores Arredondados 2">
            <a:extLst>
              <a:ext uri="{FF2B5EF4-FFF2-40B4-BE49-F238E27FC236}">
                <a16:creationId xmlns:a16="http://schemas.microsoft.com/office/drawing/2014/main" id="{F2B8FBE0-1B82-4AB0-9481-3E2DF8690DB2}"/>
              </a:ext>
            </a:extLst>
          </p:cNvPr>
          <p:cNvSpPr/>
          <p:nvPr userDrawn="1"/>
        </p:nvSpPr>
        <p:spPr>
          <a:xfrm rot="10800000">
            <a:off x="-1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4498AB19-E01D-4FC6-8F29-56C69DEC3978}"/>
              </a:ext>
            </a:extLst>
          </p:cNvPr>
          <p:cNvSpPr/>
          <p:nvPr userDrawn="1"/>
        </p:nvSpPr>
        <p:spPr>
          <a:xfrm>
            <a:off x="11831638" y="5083175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FAE5BC9-EFA3-42BC-8761-EAD18CC25D4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545E628-73E6-4B8A-B0C5-9B46448F5CB8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96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43100"/>
            <a:ext cx="7577138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BEECE5D-B72A-4923-A297-A6B7EA4150AE}"/>
              </a:ext>
            </a:extLst>
          </p:cNvPr>
          <p:cNvSpPr/>
          <p:nvPr userDrawn="1"/>
        </p:nvSpPr>
        <p:spPr>
          <a:xfrm>
            <a:off x="0" y="0"/>
            <a:ext cx="3587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CE8384E-FD66-464F-B3F5-436D6A9E7416}"/>
              </a:ext>
            </a:extLst>
          </p:cNvPr>
          <p:cNvSpPr txBox="1"/>
          <p:nvPr userDrawn="1"/>
        </p:nvSpPr>
        <p:spPr>
          <a:xfrm>
            <a:off x="2298700" y="1014737"/>
            <a:ext cx="75771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>
                <a:latin typeface="+mj-lt"/>
              </a:rPr>
              <a:t>Tópicos da Aula</a:t>
            </a:r>
          </a:p>
        </p:txBody>
      </p:sp>
    </p:spTree>
    <p:extLst>
      <p:ext uri="{BB962C8B-B14F-4D97-AF65-F5344CB8AC3E}">
        <p14:creationId xmlns:p14="http://schemas.microsoft.com/office/powerpoint/2010/main" val="21656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5277A3E-3943-4F88-826E-502F06B86DD5}"/>
              </a:ext>
            </a:extLst>
          </p:cNvPr>
          <p:cNvSpPr/>
          <p:nvPr userDrawn="1"/>
        </p:nvSpPr>
        <p:spPr>
          <a:xfrm>
            <a:off x="1" y="0"/>
            <a:ext cx="20701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9261" y="1943100"/>
            <a:ext cx="7572375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9261" y="1054027"/>
            <a:ext cx="7572375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Tópicos da Aula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436D7B-D52A-475D-8104-6D81DC7E33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8775" y="358775"/>
            <a:ext cx="3667125" cy="6156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11BFE00-79D9-452B-A7C1-A6C77A9CE30E}"/>
              </a:ext>
            </a:extLst>
          </p:cNvPr>
          <p:cNvSpPr/>
          <p:nvPr userDrawn="1"/>
        </p:nvSpPr>
        <p:spPr>
          <a:xfrm>
            <a:off x="11849100" y="65151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68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797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5" r:id="rId4"/>
    <p:sldLayoutId id="2147483650" r:id="rId5"/>
    <p:sldLayoutId id="2147483652" r:id="rId6"/>
    <p:sldLayoutId id="2147483653" r:id="rId7"/>
    <p:sldLayoutId id="2147483657" r:id="rId8"/>
    <p:sldLayoutId id="2147483658" r:id="rId9"/>
    <p:sldLayoutId id="2147483673" r:id="rId10"/>
    <p:sldLayoutId id="2147483674" r:id="rId11"/>
    <p:sldLayoutId id="2147483671" r:id="rId12"/>
    <p:sldLayoutId id="2147483660" r:id="rId13"/>
    <p:sldLayoutId id="2147483661" r:id="rId14"/>
    <p:sldLayoutId id="2147483679" r:id="rId15"/>
    <p:sldLayoutId id="2147483672" r:id="rId16"/>
    <p:sldLayoutId id="2147483678" r:id="rId17"/>
    <p:sldLayoutId id="2147483662" r:id="rId18"/>
    <p:sldLayoutId id="2147483663" r:id="rId19"/>
    <p:sldLayoutId id="2147483664" r:id="rId20"/>
    <p:sldLayoutId id="2147483665" r:id="rId21"/>
    <p:sldLayoutId id="2147483666" r:id="rId22"/>
    <p:sldLayoutId id="2147483667" r:id="rId23"/>
    <p:sldLayoutId id="2147483668" r:id="rId24"/>
    <p:sldLayoutId id="2147483669" r:id="rId25"/>
    <p:sldLayoutId id="2147483670" r:id="rId26"/>
    <p:sldLayoutId id="2147483675" r:id="rId27"/>
    <p:sldLayoutId id="2147483676" r:id="rId28"/>
    <p:sldLayoutId id="2147483677" r:id="rId2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00FF00"/>
          </p15:clr>
        </p15:guide>
        <p15:guide id="2" pos="7680" userDrawn="1">
          <p15:clr>
            <a:srgbClr val="00FF00"/>
          </p15:clr>
        </p15:guide>
        <p15:guide id="3" pos="216" userDrawn="1">
          <p15:clr>
            <a:srgbClr val="00FF00"/>
          </p15:clr>
        </p15:guide>
        <p15:guide id="4" pos="1304" userDrawn="1">
          <p15:clr>
            <a:srgbClr val="00FF00"/>
          </p15:clr>
        </p15:guide>
        <p15:guide id="5" pos="1448" userDrawn="1">
          <p15:clr>
            <a:srgbClr val="00FF00"/>
          </p15:clr>
        </p15:guide>
        <p15:guide id="6" pos="2536" userDrawn="1">
          <p15:clr>
            <a:srgbClr val="00FF00"/>
          </p15:clr>
        </p15:guide>
        <p15:guide id="7" pos="2680" userDrawn="1">
          <p15:clr>
            <a:srgbClr val="00FF00"/>
          </p15:clr>
        </p15:guide>
        <p15:guide id="8" pos="3768" userDrawn="1">
          <p15:clr>
            <a:srgbClr val="00FF00"/>
          </p15:clr>
        </p15:guide>
        <p15:guide id="9" pos="3912" userDrawn="1">
          <p15:clr>
            <a:srgbClr val="00FF00"/>
          </p15:clr>
        </p15:guide>
        <p15:guide id="10" pos="5000" userDrawn="1">
          <p15:clr>
            <a:srgbClr val="00FF00"/>
          </p15:clr>
        </p15:guide>
        <p15:guide id="11" pos="5144" userDrawn="1">
          <p15:clr>
            <a:srgbClr val="00FF00"/>
          </p15:clr>
        </p15:guide>
        <p15:guide id="12" pos="6232" userDrawn="1">
          <p15:clr>
            <a:srgbClr val="00FF00"/>
          </p15:clr>
        </p15:guide>
        <p15:guide id="13" pos="6376" userDrawn="1">
          <p15:clr>
            <a:srgbClr val="00FF00"/>
          </p15:clr>
        </p15:guide>
        <p15:guide id="14" pos="7464" userDrawn="1">
          <p15:clr>
            <a:srgbClr val="00FF00"/>
          </p15:clr>
        </p15:guide>
        <p15:guide id="15" orient="horz" userDrawn="1">
          <p15:clr>
            <a:srgbClr val="00FF00"/>
          </p15:clr>
        </p15:guide>
        <p15:guide id="16" orient="horz" pos="4320" userDrawn="1">
          <p15:clr>
            <a:srgbClr val="00FF00"/>
          </p15:clr>
        </p15:guide>
        <p15:guide id="17" orient="horz" pos="216" userDrawn="1">
          <p15:clr>
            <a:srgbClr val="00FF00"/>
          </p15:clr>
        </p15:guide>
        <p15:guide id="18" orient="horz" pos="1080" userDrawn="1">
          <p15:clr>
            <a:srgbClr val="00FF00"/>
          </p15:clr>
        </p15:guide>
        <p15:guide id="19" orient="horz" pos="1224" userDrawn="1">
          <p15:clr>
            <a:srgbClr val="00FF00"/>
          </p15:clr>
        </p15:guide>
        <p15:guide id="20" orient="horz" pos="2088" userDrawn="1">
          <p15:clr>
            <a:srgbClr val="00FF00"/>
          </p15:clr>
        </p15:guide>
        <p15:guide id="21" orient="horz" pos="2232" userDrawn="1">
          <p15:clr>
            <a:srgbClr val="00FF00"/>
          </p15:clr>
        </p15:guide>
        <p15:guide id="22" orient="horz" pos="3096" userDrawn="1">
          <p15:clr>
            <a:srgbClr val="00FF00"/>
          </p15:clr>
        </p15:guide>
        <p15:guide id="23" orient="horz" pos="3240" userDrawn="1">
          <p15:clr>
            <a:srgbClr val="00FF00"/>
          </p15:clr>
        </p15:guide>
        <p15:guide id="24" orient="horz" pos="4104" userDrawn="1">
          <p15:clr>
            <a:srgbClr val="00FF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863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ítulo 26">
            <a:extLst>
              <a:ext uri="{FF2B5EF4-FFF2-40B4-BE49-F238E27FC236}">
                <a16:creationId xmlns:a16="http://schemas.microsoft.com/office/drawing/2014/main" id="{A27E9D17-6C34-4203-8F45-DE1967C05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163" y="1051326"/>
            <a:ext cx="7559676" cy="721912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28" name="Espaço Reservado para Texto 27">
            <a:extLst>
              <a:ext uri="{FF2B5EF4-FFF2-40B4-BE49-F238E27FC236}">
                <a16:creationId xmlns:a16="http://schemas.microsoft.com/office/drawing/2014/main" id="{3300A780-28D6-4142-AAFF-8AB7F0F82E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6163" y="3927546"/>
            <a:ext cx="7559675" cy="471055"/>
          </a:xfrm>
        </p:spPr>
        <p:txBody>
          <a:bodyPr/>
          <a:lstStyle/>
          <a:p>
            <a:r>
              <a:rPr lang="pt-BR" dirty="0"/>
              <a:t>Rafael Cardoso dos Reis</a:t>
            </a:r>
          </a:p>
        </p:txBody>
      </p:sp>
      <p:sp>
        <p:nvSpPr>
          <p:cNvPr id="29" name="Espaço Reservado para Texto 28">
            <a:extLst>
              <a:ext uri="{FF2B5EF4-FFF2-40B4-BE49-F238E27FC236}">
                <a16:creationId xmlns:a16="http://schemas.microsoft.com/office/drawing/2014/main" id="{2E38C0ED-DA4C-459D-BC16-DFDD3225C5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16163" y="2713038"/>
            <a:ext cx="7559675" cy="644525"/>
          </a:xfrm>
        </p:spPr>
        <p:txBody>
          <a:bodyPr/>
          <a:lstStyle/>
          <a:p>
            <a:r>
              <a:rPr lang="pt-BR" dirty="0"/>
              <a:t>Nome da Tarefa</a:t>
            </a:r>
          </a:p>
        </p:txBody>
      </p:sp>
      <p:sp>
        <p:nvSpPr>
          <p:cNvPr id="30" name="Espaço Reservado para Texto 29">
            <a:extLst>
              <a:ext uri="{FF2B5EF4-FFF2-40B4-BE49-F238E27FC236}">
                <a16:creationId xmlns:a16="http://schemas.microsoft.com/office/drawing/2014/main" id="{7254108E-4F32-4706-A83A-76A34AF22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16163" y="4508210"/>
            <a:ext cx="7559675" cy="433678"/>
          </a:xfrm>
        </p:spPr>
        <p:txBody>
          <a:bodyPr/>
          <a:lstStyle/>
          <a:p>
            <a:r>
              <a:rPr lang="pt-BR" dirty="0" err="1"/>
              <a:t>rafael.creis@sptech.school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9736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330EA1-3189-472E-A2CB-DB11566732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3585" y="1020417"/>
            <a:ext cx="5923719" cy="540688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E0C008-50BC-468B-ABFC-AB125820C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65" y="139627"/>
            <a:ext cx="11476382" cy="660473"/>
          </a:xfrm>
        </p:spPr>
        <p:txBody>
          <a:bodyPr/>
          <a:lstStyle/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740008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330EA1-3189-472E-A2CB-DB11566732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3585" y="800099"/>
            <a:ext cx="10863110" cy="591827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E0C008-50BC-468B-ABFC-AB125820C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65" y="139627"/>
            <a:ext cx="11476382" cy="660473"/>
          </a:xfrm>
        </p:spPr>
        <p:txBody>
          <a:bodyPr/>
          <a:lstStyle/>
          <a:p>
            <a:r>
              <a:rPr lang="pt-BR" sz="2800" dirty="0"/>
              <a:t>Bibliografia</a:t>
            </a:r>
          </a:p>
        </p:txBody>
      </p:sp>
    </p:spTree>
    <p:extLst>
      <p:ext uri="{BB962C8B-B14F-4D97-AF65-F5344CB8AC3E}">
        <p14:creationId xmlns:p14="http://schemas.microsoft.com/office/powerpoint/2010/main" val="425503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ema do Office">
  <a:themeElements>
    <a:clrScheme name="SPTECH">
      <a:dk1>
        <a:srgbClr val="1C1C1C"/>
      </a:dk1>
      <a:lt1>
        <a:srgbClr val="FFFFFF"/>
      </a:lt1>
      <a:dk2>
        <a:srgbClr val="111111"/>
      </a:dk2>
      <a:lt2>
        <a:srgbClr val="FFFFFF"/>
      </a:lt2>
      <a:accent1>
        <a:srgbClr val="1F2A44"/>
      </a:accent1>
      <a:accent2>
        <a:srgbClr val="D0D3D4"/>
      </a:accent2>
      <a:accent3>
        <a:srgbClr val="63B1BC"/>
      </a:accent3>
      <a:accent4>
        <a:srgbClr val="ED145B"/>
      </a:accent4>
      <a:accent5>
        <a:srgbClr val="EFB661"/>
      </a:accent5>
      <a:accent6>
        <a:srgbClr val="0762C8"/>
      </a:accent6>
      <a:hlink>
        <a:srgbClr val="92D050"/>
      </a:hlink>
      <a:folHlink>
        <a:srgbClr val="FF0000"/>
      </a:folHlink>
    </a:clrScheme>
    <a:fontScheme name="SPTECH">
      <a:majorFont>
        <a:latin typeface="Simplon Mono"/>
        <a:ea typeface=""/>
        <a:cs typeface=""/>
      </a:majorFont>
      <a:minorFont>
        <a:latin typeface="Barl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15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Barlow</vt:lpstr>
      <vt:lpstr>Simplon Mono</vt:lpstr>
      <vt:lpstr>Wingdings</vt:lpstr>
      <vt:lpstr>Tema do Office</vt:lpstr>
      <vt:lpstr>Apresentação do PowerPoint</vt:lpstr>
      <vt:lpstr>Apresentação do PowerPoint</vt:lpstr>
      <vt:lpstr>Apresentação do PowerPoint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Erik Luiz dos Santos</dc:creator>
  <cp:lastModifiedBy>Rafael</cp:lastModifiedBy>
  <cp:revision>61</cp:revision>
  <dcterms:created xsi:type="dcterms:W3CDTF">2021-08-25T19:26:40Z</dcterms:created>
  <dcterms:modified xsi:type="dcterms:W3CDTF">2022-08-08T01:19:09Z</dcterms:modified>
</cp:coreProperties>
</file>