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C8"/>
    <a:srgbClr val="63666A"/>
    <a:srgbClr val="EFB661"/>
    <a:srgbClr val="F4F5F5"/>
    <a:srgbClr val="63B1BC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FA23C-873F-40BC-9ACF-72CA851B6EDA}" v="5" dt="2022-08-07T18:29:18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>
        <p:scale>
          <a:sx n="100" d="100"/>
          <a:sy n="100" d="100"/>
        </p:scale>
        <p:origin x="-47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" userId="b01d19b6-9bf0-48ee-b692-b93869caddcc" providerId="ADAL" clId="{A73FA23C-873F-40BC-9ACF-72CA851B6EDA}"/>
    <pc:docChg chg="undo custSel addSld delSld modSld sldOrd">
      <pc:chgData name="Rafael" userId="b01d19b6-9bf0-48ee-b692-b93869caddcc" providerId="ADAL" clId="{A73FA23C-873F-40BC-9ACF-72CA851B6EDA}" dt="2022-08-08T01:19:04.354" v="504" actId="478"/>
      <pc:docMkLst>
        <pc:docMk/>
      </pc:docMkLst>
      <pc:sldChg chg="modSp mod">
        <pc:chgData name="Rafael" userId="b01d19b6-9bf0-48ee-b692-b93869caddcc" providerId="ADAL" clId="{A73FA23C-873F-40BC-9ACF-72CA851B6EDA}" dt="2022-08-08T01:18:54.208" v="500" actId="20577"/>
        <pc:sldMkLst>
          <pc:docMk/>
          <pc:sldMk cId="3319736825" sldId="258"/>
        </pc:sldMkLst>
        <pc:spChg chg="mod">
          <ac:chgData name="Rafael" userId="b01d19b6-9bf0-48ee-b692-b93869caddcc" providerId="ADAL" clId="{A73FA23C-873F-40BC-9ACF-72CA851B6EDA}" dt="2022-08-08T01:18:54.208" v="500" actId="20577"/>
          <ac:spMkLst>
            <pc:docMk/>
            <pc:sldMk cId="3319736825" sldId="258"/>
            <ac:spMk id="27" creationId="{A27E9D17-6C34-4203-8F45-DE1967C057E8}"/>
          </ac:spMkLst>
        </pc:spChg>
        <pc:spChg chg="mod">
          <ac:chgData name="Rafael" userId="b01d19b6-9bf0-48ee-b692-b93869caddcc" providerId="ADAL" clId="{A73FA23C-873F-40BC-9ACF-72CA851B6EDA}" dt="2022-08-08T01:18:53.802" v="499" actId="20577"/>
          <ac:spMkLst>
            <pc:docMk/>
            <pc:sldMk cId="3319736825" sldId="258"/>
            <ac:spMk id="29" creationId="{2E38C0ED-DA4C-459D-BC16-DFDD3225C5BA}"/>
          </ac:spMkLst>
        </pc:spChg>
      </pc:sldChg>
      <pc:sldChg chg="addSp delSp modSp del mod ord">
        <pc:chgData name="Rafael" userId="b01d19b6-9bf0-48ee-b692-b93869caddcc" providerId="ADAL" clId="{A73FA23C-873F-40BC-9ACF-72CA851B6EDA}" dt="2022-08-08T01:17:02.015" v="397" actId="2696"/>
        <pc:sldMkLst>
          <pc:docMk/>
          <pc:sldMk cId="3253635031" sldId="261"/>
        </pc:sldMkLst>
        <pc:spChg chg="mod">
          <ac:chgData name="Rafael" userId="b01d19b6-9bf0-48ee-b692-b93869caddcc" providerId="ADAL" clId="{A73FA23C-873F-40BC-9ACF-72CA851B6EDA}" dt="2022-08-08T01:16:46.404" v="394" actId="20577"/>
          <ac:spMkLst>
            <pc:docMk/>
            <pc:sldMk cId="3253635031" sldId="261"/>
            <ac:spMk id="2" creationId="{4EE0C008-50BC-468B-ABFC-AB125820CA8F}"/>
          </ac:spMkLst>
        </pc:spChg>
        <pc:spChg chg="mod">
          <ac:chgData name="Rafael" userId="b01d19b6-9bf0-48ee-b692-b93869caddcc" providerId="ADAL" clId="{A73FA23C-873F-40BC-9ACF-72CA851B6EDA}" dt="2022-08-08T01:16:43.537" v="393" actId="20577"/>
          <ac:spMkLst>
            <pc:docMk/>
            <pc:sldMk cId="3253635031" sldId="261"/>
            <ac:spMk id="3" creationId="{20330EA1-3189-472E-A2CB-DB1156673284}"/>
          </ac:spMkLst>
        </pc:spChg>
        <pc:spChg chg="add mod">
          <ac:chgData name="Rafael" userId="b01d19b6-9bf0-48ee-b692-b93869caddcc" providerId="ADAL" clId="{A73FA23C-873F-40BC-9ACF-72CA851B6EDA}" dt="2022-08-07T18:15:33.564" v="29" actId="208"/>
          <ac:spMkLst>
            <pc:docMk/>
            <pc:sldMk cId="3253635031" sldId="261"/>
            <ac:spMk id="4" creationId="{59C545DC-EB2C-A136-4859-9E232FF7D8C6}"/>
          </ac:spMkLst>
        </pc:spChg>
        <pc:graphicFrameChg chg="add del mod">
          <ac:chgData name="Rafael" userId="b01d19b6-9bf0-48ee-b692-b93869caddcc" providerId="ADAL" clId="{A73FA23C-873F-40BC-9ACF-72CA851B6EDA}" dt="2022-08-07T18:24:54.298" v="68" actId="478"/>
          <ac:graphicFrameMkLst>
            <pc:docMk/>
            <pc:sldMk cId="3253635031" sldId="261"/>
            <ac:graphicFrameMk id="5" creationId="{495A77C7-F0E2-FAE1-4DF5-58790531AB8B}"/>
          </ac:graphicFrameMkLst>
        </pc:graphicFrameChg>
        <pc:picChg chg="del">
          <ac:chgData name="Rafael" userId="b01d19b6-9bf0-48ee-b692-b93869caddcc" providerId="ADAL" clId="{A73FA23C-873F-40BC-9ACF-72CA851B6EDA}" dt="2022-08-07T18:13:54.331" v="17" actId="478"/>
          <ac:picMkLst>
            <pc:docMk/>
            <pc:sldMk cId="3253635031" sldId="261"/>
            <ac:picMk id="1026" creationId="{6B9D71D4-C2CC-8157-35B7-0B73CA01CE25}"/>
          </ac:picMkLst>
        </pc:picChg>
      </pc:sldChg>
      <pc:sldChg chg="del">
        <pc:chgData name="Rafael" userId="b01d19b6-9bf0-48ee-b692-b93869caddcc" providerId="ADAL" clId="{A73FA23C-873F-40BC-9ACF-72CA851B6EDA}" dt="2022-08-07T18:14:43.467" v="22" actId="47"/>
        <pc:sldMkLst>
          <pc:docMk/>
          <pc:sldMk cId="2090102595" sldId="262"/>
        </pc:sldMkLst>
      </pc:sldChg>
      <pc:sldChg chg="del">
        <pc:chgData name="Rafael" userId="b01d19b6-9bf0-48ee-b692-b93869caddcc" providerId="ADAL" clId="{A73FA23C-873F-40BC-9ACF-72CA851B6EDA}" dt="2022-08-07T18:14:44.118" v="23" actId="47"/>
        <pc:sldMkLst>
          <pc:docMk/>
          <pc:sldMk cId="3600275198" sldId="263"/>
        </pc:sldMkLst>
      </pc:sldChg>
      <pc:sldChg chg="modSp mod">
        <pc:chgData name="Rafael" userId="b01d19b6-9bf0-48ee-b692-b93869caddcc" providerId="ADAL" clId="{A73FA23C-873F-40BC-9ACF-72CA851B6EDA}" dt="2022-08-07T18:14:48.523" v="24" actId="20577"/>
        <pc:sldMkLst>
          <pc:docMk/>
          <pc:sldMk cId="4255034049" sldId="264"/>
        </pc:sldMkLst>
        <pc:spChg chg="mod">
          <ac:chgData name="Rafael" userId="b01d19b6-9bf0-48ee-b692-b93869caddcc" providerId="ADAL" clId="{A73FA23C-873F-40BC-9ACF-72CA851B6EDA}" dt="2022-08-07T18:14:48.523" v="24" actId="20577"/>
          <ac:spMkLst>
            <pc:docMk/>
            <pc:sldMk cId="4255034049" sldId="264"/>
            <ac:spMk id="3" creationId="{20330EA1-3189-472E-A2CB-DB1156673284}"/>
          </ac:spMkLst>
        </pc:spChg>
      </pc:sldChg>
      <pc:sldChg chg="modSp add del mod ord">
        <pc:chgData name="Rafael" userId="b01d19b6-9bf0-48ee-b692-b93869caddcc" providerId="ADAL" clId="{A73FA23C-873F-40BC-9ACF-72CA851B6EDA}" dt="2022-08-08T01:19:00.055" v="503" actId="2696"/>
        <pc:sldMkLst>
          <pc:docMk/>
          <pc:sldMk cId="994053089" sldId="265"/>
        </pc:sldMkLst>
        <pc:spChg chg="mod">
          <ac:chgData name="Rafael" userId="b01d19b6-9bf0-48ee-b692-b93869caddcc" providerId="ADAL" clId="{A73FA23C-873F-40BC-9ACF-72CA851B6EDA}" dt="2022-08-07T18:25:32.029" v="90" actId="20577"/>
          <ac:spMkLst>
            <pc:docMk/>
            <pc:sldMk cId="994053089" sldId="265"/>
            <ac:spMk id="2" creationId="{4EE0C008-50BC-468B-ABFC-AB125820CA8F}"/>
          </ac:spMkLst>
        </pc:spChg>
        <pc:spChg chg="mod">
          <ac:chgData name="Rafael" userId="b01d19b6-9bf0-48ee-b692-b93869caddcc" providerId="ADAL" clId="{A73FA23C-873F-40BC-9ACF-72CA851B6EDA}" dt="2022-08-08T01:18:58.211" v="502" actId="20577"/>
          <ac:spMkLst>
            <pc:docMk/>
            <pc:sldMk cId="994053089" sldId="265"/>
            <ac:spMk id="3" creationId="{20330EA1-3189-472E-A2CB-DB1156673284}"/>
          </ac:spMkLst>
        </pc:spChg>
      </pc:sldChg>
      <pc:sldChg chg="new del">
        <pc:chgData name="Rafael" userId="b01d19b6-9bf0-48ee-b692-b93869caddcc" providerId="ADAL" clId="{A73FA23C-873F-40BC-9ACF-72CA851B6EDA}" dt="2022-08-07T18:24:45.553" v="66" actId="680"/>
        <pc:sldMkLst>
          <pc:docMk/>
          <pc:sldMk cId="3765659266" sldId="265"/>
        </pc:sldMkLst>
      </pc:sldChg>
      <pc:sldChg chg="addSp delSp modSp add mod ord">
        <pc:chgData name="Rafael" userId="b01d19b6-9bf0-48ee-b692-b93869caddcc" providerId="ADAL" clId="{A73FA23C-873F-40BC-9ACF-72CA851B6EDA}" dt="2022-08-08T01:19:04.354" v="504" actId="478"/>
        <pc:sldMkLst>
          <pc:docMk/>
          <pc:sldMk cId="3740008934" sldId="266"/>
        </pc:sldMkLst>
        <pc:spChg chg="mod">
          <ac:chgData name="Rafael" userId="b01d19b6-9bf0-48ee-b692-b93869caddcc" providerId="ADAL" clId="{A73FA23C-873F-40BC-9ACF-72CA851B6EDA}" dt="2022-08-08T01:18:45.771" v="496" actId="20577"/>
          <ac:spMkLst>
            <pc:docMk/>
            <pc:sldMk cId="3740008934" sldId="266"/>
            <ac:spMk id="2" creationId="{4EE0C008-50BC-468B-ABFC-AB125820CA8F}"/>
          </ac:spMkLst>
        </pc:spChg>
        <pc:spChg chg="mod">
          <ac:chgData name="Rafael" userId="b01d19b6-9bf0-48ee-b692-b93869caddcc" providerId="ADAL" clId="{A73FA23C-873F-40BC-9ACF-72CA851B6EDA}" dt="2022-08-08T01:18:44.105" v="492" actId="14100"/>
          <ac:spMkLst>
            <pc:docMk/>
            <pc:sldMk cId="3740008934" sldId="266"/>
            <ac:spMk id="3" creationId="{20330EA1-3189-472E-A2CB-DB1156673284}"/>
          </ac:spMkLst>
        </pc:spChg>
        <pc:spChg chg="add del">
          <ac:chgData name="Rafael" userId="b01d19b6-9bf0-48ee-b692-b93869caddcc" providerId="ADAL" clId="{A73FA23C-873F-40BC-9ACF-72CA851B6EDA}" dt="2022-08-08T01:19:04.354" v="504" actId="478"/>
          <ac:spMkLst>
            <pc:docMk/>
            <pc:sldMk cId="3740008934" sldId="266"/>
            <ac:spMk id="4" creationId="{59C545DC-EB2C-A136-4859-9E232FF7D8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A27E9D17-6C34-4203-8F45-DE1967C0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3" y="1051326"/>
            <a:ext cx="7559676" cy="721912"/>
          </a:xfrm>
        </p:spPr>
        <p:txBody>
          <a:bodyPr/>
          <a:lstStyle/>
          <a:p>
            <a:r>
              <a:rPr lang="pt-BR" dirty="0"/>
              <a:t>Análise de Sistemas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3300A780-28D6-4142-AAFF-8AB7F0F8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3" y="3927546"/>
            <a:ext cx="7559675" cy="471055"/>
          </a:xfrm>
        </p:spPr>
        <p:txBody>
          <a:bodyPr/>
          <a:lstStyle/>
          <a:p>
            <a:r>
              <a:rPr lang="pt-BR" dirty="0"/>
              <a:t>Rafael Cardoso dos Reis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2E38C0ED-DA4C-459D-BC16-DFDD3225C5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63" y="2713038"/>
            <a:ext cx="7559675" cy="644525"/>
          </a:xfrm>
        </p:spPr>
        <p:txBody>
          <a:bodyPr/>
          <a:lstStyle/>
          <a:p>
            <a:r>
              <a:rPr lang="pt-BR" dirty="0"/>
              <a:t>Lean UX </a:t>
            </a:r>
            <a:r>
              <a:rPr lang="pt-BR" dirty="0" err="1"/>
              <a:t>Canvas</a:t>
            </a:r>
            <a:endParaRPr lang="pt-BR" dirty="0"/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254108E-4F32-4706-A83A-76A34AF22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63" y="4508210"/>
            <a:ext cx="7559675" cy="433678"/>
          </a:xfrm>
        </p:spPr>
        <p:txBody>
          <a:bodyPr/>
          <a:lstStyle/>
          <a:p>
            <a:r>
              <a:rPr lang="pt-BR" dirty="0" err="1"/>
              <a:t>rafael.creis@sptech.school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EBD0377-7E12-E0D2-1246-4D608D09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3" y="0"/>
            <a:ext cx="10401714" cy="661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F0677D-E000-A1E6-3D30-BA70972F2A0D}"/>
              </a:ext>
            </a:extLst>
          </p:cNvPr>
          <p:cNvCxnSpPr/>
          <p:nvPr/>
        </p:nvCxnSpPr>
        <p:spPr>
          <a:xfrm>
            <a:off x="1219199" y="4770783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B385F2F-F902-2BF6-E8C6-E6F82D3A1CF1}"/>
              </a:ext>
            </a:extLst>
          </p:cNvPr>
          <p:cNvCxnSpPr/>
          <p:nvPr/>
        </p:nvCxnSpPr>
        <p:spPr>
          <a:xfrm>
            <a:off x="1219199" y="4896679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AD6AB20-C349-72DB-2D9E-F956CADF17D7}"/>
              </a:ext>
            </a:extLst>
          </p:cNvPr>
          <p:cNvCxnSpPr/>
          <p:nvPr/>
        </p:nvCxnSpPr>
        <p:spPr>
          <a:xfrm>
            <a:off x="1219199" y="5055705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92973AC-9FBF-E123-FE09-040A5AB156AF}"/>
              </a:ext>
            </a:extLst>
          </p:cNvPr>
          <p:cNvCxnSpPr/>
          <p:nvPr/>
        </p:nvCxnSpPr>
        <p:spPr>
          <a:xfrm>
            <a:off x="1219199" y="5214731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CE01EE5-50A7-6863-E45C-E01A67D09F75}"/>
              </a:ext>
            </a:extLst>
          </p:cNvPr>
          <p:cNvCxnSpPr/>
          <p:nvPr/>
        </p:nvCxnSpPr>
        <p:spPr>
          <a:xfrm>
            <a:off x="1219199" y="5340627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018A0FF-A54C-6E43-272B-371F1EB498EA}"/>
              </a:ext>
            </a:extLst>
          </p:cNvPr>
          <p:cNvCxnSpPr/>
          <p:nvPr/>
        </p:nvCxnSpPr>
        <p:spPr>
          <a:xfrm>
            <a:off x="1219199" y="5499653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D4B4C8B-A6EF-9101-259D-3722CF357839}"/>
              </a:ext>
            </a:extLst>
          </p:cNvPr>
          <p:cNvCxnSpPr/>
          <p:nvPr/>
        </p:nvCxnSpPr>
        <p:spPr>
          <a:xfrm>
            <a:off x="1219198" y="5638800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D4961E-7662-B173-EA55-9F3C56F9330B}"/>
              </a:ext>
            </a:extLst>
          </p:cNvPr>
          <p:cNvCxnSpPr/>
          <p:nvPr/>
        </p:nvCxnSpPr>
        <p:spPr>
          <a:xfrm>
            <a:off x="1219198" y="5764696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C23C593-EC58-0ABB-F481-53A09849D74C}"/>
              </a:ext>
            </a:extLst>
          </p:cNvPr>
          <p:cNvCxnSpPr/>
          <p:nvPr/>
        </p:nvCxnSpPr>
        <p:spPr>
          <a:xfrm>
            <a:off x="1219198" y="5923722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1581E7E-6091-2121-4DCF-27C47A74B2B0}"/>
              </a:ext>
            </a:extLst>
          </p:cNvPr>
          <p:cNvCxnSpPr/>
          <p:nvPr/>
        </p:nvCxnSpPr>
        <p:spPr>
          <a:xfrm>
            <a:off x="1219198" y="6062870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74F4019-9F8D-AF83-AFD6-A35DC4898F9E}"/>
              </a:ext>
            </a:extLst>
          </p:cNvPr>
          <p:cNvCxnSpPr/>
          <p:nvPr/>
        </p:nvCxnSpPr>
        <p:spPr>
          <a:xfrm>
            <a:off x="1219198" y="6188766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D055723-6204-2CDA-4313-AA7AA41753FC}"/>
              </a:ext>
            </a:extLst>
          </p:cNvPr>
          <p:cNvCxnSpPr/>
          <p:nvPr/>
        </p:nvCxnSpPr>
        <p:spPr>
          <a:xfrm>
            <a:off x="1219198" y="6347792"/>
            <a:ext cx="9753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1EB6EA-1ECA-D554-0642-7016520ADA31}"/>
              </a:ext>
            </a:extLst>
          </p:cNvPr>
          <p:cNvSpPr txBox="1"/>
          <p:nvPr/>
        </p:nvSpPr>
        <p:spPr>
          <a:xfrm>
            <a:off x="1219198" y="1093303"/>
            <a:ext cx="35515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Falta de automatização nos processos de controle, produção, armazenamento e qualidade do leite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Processos manuais nos sistemas de vendas e rastreabilidade animal.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0BA8B3C-0171-9AC7-D97F-502B99BFD964}"/>
              </a:ext>
            </a:extLst>
          </p:cNvPr>
          <p:cNvSpPr txBox="1"/>
          <p:nvPr/>
        </p:nvSpPr>
        <p:spPr>
          <a:xfrm>
            <a:off x="7429500" y="1295400"/>
            <a:ext cx="3459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Melhora na qualidade e produção do leite, e mais facilidade em seu armazenamento.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Melhor organização no sistema de vendas.	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9860B2-9DFB-D43E-A9A5-39022879F7C2}"/>
              </a:ext>
            </a:extLst>
          </p:cNvPr>
          <p:cNvSpPr txBox="1"/>
          <p:nvPr/>
        </p:nvSpPr>
        <p:spPr>
          <a:xfrm>
            <a:off x="1219198" y="2932043"/>
            <a:ext cx="34601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Ambos os gerentes que cuidam dos processos de controle e produção, e vendas, terão uma facilidade ao lidar com suas respectivas áreas, devido a automatização dos processos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11EF6A8-53B1-5E68-5A7C-3E51156DAF01}"/>
              </a:ext>
            </a:extLst>
          </p:cNvPr>
          <p:cNvSpPr txBox="1"/>
          <p:nvPr/>
        </p:nvSpPr>
        <p:spPr>
          <a:xfrm>
            <a:off x="7429500" y="2932043"/>
            <a:ext cx="3459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Poder realocar recursos para outras áreas não automatizadas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Aumento na renda e produção, evitando desperdício,.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Aumento de informações mais específicas sobre a produção e vendas.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098BF9-D8D9-5211-EC8F-9E35A5B58964}"/>
              </a:ext>
            </a:extLst>
          </p:cNvPr>
          <p:cNvSpPr txBox="1"/>
          <p:nvPr/>
        </p:nvSpPr>
        <p:spPr>
          <a:xfrm>
            <a:off x="4770783" y="1171402"/>
            <a:ext cx="2567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Sistema de rastreabilidade animal integrado com sistema de produção.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Planilhas do Excel automatizadas sobre o controle de leite.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Sistema integrado de produção, armazenamento </a:t>
            </a:r>
            <a:r>
              <a:rPr lang="pt-BR" sz="1400"/>
              <a:t>e qualidade do leite.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40008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Barlow</vt:lpstr>
      <vt:lpstr>Simplon Mono</vt:lpstr>
      <vt:lpstr>Wingdings</vt:lpstr>
      <vt:lpstr>Tema do Office</vt:lpstr>
      <vt:lpstr>Apresentação do PowerPoint</vt:lpstr>
      <vt:lpstr>Análise de Sistemas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Rafael Reis</cp:lastModifiedBy>
  <cp:revision>62</cp:revision>
  <dcterms:created xsi:type="dcterms:W3CDTF">2021-08-25T19:26:40Z</dcterms:created>
  <dcterms:modified xsi:type="dcterms:W3CDTF">2022-08-15T11:07:04Z</dcterms:modified>
</cp:coreProperties>
</file>