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90090" y="2168525"/>
            <a:ext cx="8744585" cy="2387600"/>
          </a:xfrm>
        </p:spPr>
        <p:txBody>
          <a:bodyPr/>
          <a:p>
            <a:r>
              <a:rPr lang="en-US" altLang="zh-CN"/>
              <a:t>Solution to T1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T1 </a:t>
            </a:r>
            <a:r>
              <a:rPr lang="zh-CN" altLang="zh-CN"/>
              <a:t>引子</a:t>
            </a:r>
            <a:endParaRPr lang="zh-CN" altLang="zh-CN"/>
          </a:p>
        </p:txBody>
      </p: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8795" y="32385"/>
            <a:ext cx="7757160" cy="2246630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53110" y="2177415"/>
            <a:ext cx="10515600" cy="4351338"/>
          </a:xfrm>
        </p:spPr>
        <p:txBody>
          <a:bodyPr>
            <a:normAutofit/>
          </a:bodyPr>
          <a:p>
            <a:r>
              <a:rPr lang="zh-CN" altLang="en-US"/>
              <a:t>找出水箱：找到左上角的</a:t>
            </a:r>
            <a:r>
              <a:rPr lang="en-US" altLang="zh-CN"/>
              <a:t>‘+’</a:t>
            </a:r>
            <a:r>
              <a:rPr lang="zh-CN" altLang="en-US"/>
              <a:t>，再向右、下扩展，找到右下角的</a:t>
            </a:r>
            <a:r>
              <a:rPr lang="en-US" altLang="zh-CN"/>
              <a:t>‘+’</a:t>
            </a:r>
            <a:r>
              <a:rPr lang="zh-CN" altLang="en-US"/>
              <a:t>。扩展时顺便找水箱的编号。</a:t>
            </a:r>
            <a:endParaRPr lang="zh-CN" altLang="en-US"/>
          </a:p>
          <a:p>
            <a:r>
              <a:rPr lang="zh-CN" altLang="en-US"/>
              <a:t>关系：我们发现，水首先会进入第一个水箱，流到一定量后会进入另一个水箱，以此类推，但当水流入一个无法流出的水箱时，不流满它前是不会流满其它水箱的。</a:t>
            </a:r>
            <a:endParaRPr lang="zh-CN" altLang="en-US"/>
          </a:p>
          <a:p>
            <a:r>
              <a:rPr lang="zh-CN" altLang="en-US"/>
              <a:t>找水箱时记录一下有没有出水管及每个出水管位置，搜索时按当前最低的出水管向下搜。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捕获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8620" y="742315"/>
            <a:ext cx="1904365" cy="2200275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/>
        </p:nvSpPr>
        <p:spPr>
          <a:xfrm>
            <a:off x="4766310" y="742950"/>
            <a:ext cx="6502400" cy="578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4138930" y="742315"/>
            <a:ext cx="7129780" cy="465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拿样例一解释</a:t>
            </a:r>
            <a:endParaRPr lang="zh-CN" altLang="en-US"/>
          </a:p>
          <a:p>
            <a:r>
              <a:rPr lang="zh-CN" altLang="en-US"/>
              <a:t>可以看出</a:t>
            </a:r>
            <a:r>
              <a:rPr lang="en-US" altLang="zh-CN"/>
              <a:t>1</a:t>
            </a:r>
            <a:r>
              <a:rPr lang="zh-CN" altLang="en-US"/>
              <a:t>水箱有两个出水管，但连到</a:t>
            </a:r>
            <a:r>
              <a:rPr lang="en-US" altLang="zh-CN"/>
              <a:t>2</a:t>
            </a:r>
            <a:r>
              <a:rPr lang="zh-CN" altLang="en-US"/>
              <a:t>水箱的出水管更低，所先搜</a:t>
            </a:r>
            <a:r>
              <a:rPr lang="en-US" altLang="zh-CN"/>
              <a:t>2</a:t>
            </a:r>
            <a:r>
              <a:rPr lang="zh-CN" altLang="en-US"/>
              <a:t>水箱。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水箱没有出水管，输出返回。</a:t>
            </a:r>
            <a:endParaRPr lang="zh-CN" altLang="en-US"/>
          </a:p>
          <a:p>
            <a:r>
              <a:rPr lang="zh-CN" altLang="en-US"/>
              <a:t>其次低的出水管连到</a:t>
            </a:r>
            <a:r>
              <a:rPr lang="en-US" altLang="zh-CN"/>
              <a:t>3</a:t>
            </a:r>
            <a:r>
              <a:rPr lang="zh-CN" altLang="en-US"/>
              <a:t>水箱，搜</a:t>
            </a:r>
            <a:r>
              <a:rPr lang="en-US" altLang="zh-CN"/>
              <a:t>3</a:t>
            </a:r>
            <a:r>
              <a:rPr lang="zh-CN" altLang="en-US"/>
              <a:t>水箱。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水箱没有出水管，输出返回。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水箱的出水管搜完了，输出返回。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WPS 演示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</cp:lastModifiedBy>
  <cp:revision>1</cp:revision>
  <dcterms:created xsi:type="dcterms:W3CDTF">2019-10-25T06:32:42Z</dcterms:created>
  <dcterms:modified xsi:type="dcterms:W3CDTF">2019-10-25T07:00:11Z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