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dyl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4850" y="3417570"/>
            <a:ext cx="5348605" cy="2188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350" y="2163445"/>
            <a:ext cx="6246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由于末状态不明确，可以到任何地方，所以要边</a:t>
            </a:r>
            <a:r>
              <a:rPr lang="en-US" altLang="zh-CN"/>
              <a:t>DP</a:t>
            </a:r>
            <a:r>
              <a:rPr lang="zh-CN" altLang="en-US"/>
              <a:t>边更新</a:t>
            </a:r>
            <a:r>
              <a:rPr lang="en-US" altLang="zh-CN"/>
              <a:t>ans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818120" y="2974340"/>
            <a:ext cx="656590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22970" y="2289175"/>
            <a:ext cx="1757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官标没判这个，卡</a:t>
            </a:r>
            <a:r>
              <a:rPr lang="en-US" altLang="zh-CN"/>
              <a:t>WA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847340"/>
            <a:ext cx="5181600" cy="230759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51150"/>
            <a:ext cx="5181600" cy="2299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卡掉贪心和</a:t>
            </a:r>
            <a:r>
              <a:rPr lang="en-US" altLang="zh-CN"/>
              <a:t>DFS</a:t>
            </a:r>
            <a:r>
              <a:rPr lang="zh-CN" altLang="en-US"/>
              <a:t>的方法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强制要求一左一右反复横跳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2210" y="1970405"/>
            <a:ext cx="1038225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20 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O(n!)</a:t>
            </a:r>
            <a:r>
              <a:rPr lang="zh-CN" altLang="zh-CN"/>
              <a:t>枚举到达顺序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40 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花式</a:t>
            </a:r>
            <a:r>
              <a:rPr lang="en-US" altLang="zh-CN"/>
              <a:t>dfs</a:t>
            </a:r>
            <a:endParaRPr lang="en-US" altLang="zh-CN"/>
          </a:p>
          <a:p>
            <a:r>
              <a:rPr lang="zh-CN" altLang="en-US"/>
              <a:t>配合最优化剪枝等优化，实际得分：</a:t>
            </a:r>
            <a:r>
              <a:rPr lang="en-US" altLang="zh-CN"/>
              <a:t>90pts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实际情况：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4189095"/>
            <a:ext cx="3237865" cy="12382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5420360" y="4104005"/>
            <a:ext cx="1283970" cy="61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467985" y="5187950"/>
            <a:ext cx="123634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84670" y="3875405"/>
            <a:ext cx="155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817995" y="5349875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没有任何优化的</a:t>
            </a:r>
            <a:r>
              <a:rPr lang="en-US" altLang="zh-CN"/>
              <a:t>dfs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 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首先明确，最优秀的走法一定是这个形状：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不会这样：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2314575"/>
            <a:ext cx="774255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65" y="4543425"/>
            <a:ext cx="773303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因为你不会折返回去吃同一侧的点，但是有可能折返到另外一边去吃下一个没吃过的点（如小样例）</a:t>
            </a:r>
            <a:endParaRPr lang="zh-CN" altLang="en-US"/>
          </a:p>
          <a:p>
            <a:r>
              <a:rPr lang="zh-CN" altLang="en-US"/>
              <a:t>所以你要吃某一个点，要么是从同侧的上一个点直接走过来，要么从另一侧的某一个点折返回来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所以考虑</a:t>
            </a:r>
            <a:r>
              <a:rPr lang="en-US" altLang="zh-CN"/>
              <a:t>DP</a:t>
            </a:r>
            <a:endParaRPr lang="en-US" altLang="zh-CN"/>
          </a:p>
          <a:p>
            <a:r>
              <a:rPr lang="zh-CN" altLang="en-US"/>
              <a:t>首先状态里面应该有一维表示消耗的时间，还有一维表示现在在什么地方。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但是这样不方便转移，所以我们这么定义</a:t>
            </a:r>
            <a:r>
              <a:rPr lang="en-US" altLang="zh-CN"/>
              <a:t>dp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int dp[20</a:t>
            </a:r>
            <a:r>
              <a:rPr lang="en-US" altLang="zh-CN"/>
              <a:t>00</a:t>
            </a:r>
            <a:r>
              <a:rPr lang="zh-CN" altLang="en-US"/>
              <a:t>][</a:t>
            </a:r>
            <a:r>
              <a:rPr lang="en-US" altLang="zh-CN"/>
              <a:t>1000</a:t>
            </a:r>
            <a:r>
              <a:rPr lang="zh-CN" altLang="en-US"/>
              <a:t>][</a:t>
            </a:r>
            <a:r>
              <a:rPr lang="en-US" altLang="zh-CN"/>
              <a:t>1000</a:t>
            </a:r>
            <a:r>
              <a:rPr lang="zh-CN" altLang="en-US"/>
              <a:t>][2];  // 花了多长时间, 向左最远到哪, 向右最远到哪, 现在在左边还是右边</a:t>
            </a:r>
            <a:endParaRPr lang="zh-CN" altLang="en-US"/>
          </a:p>
          <a:p>
            <a:r>
              <a:rPr lang="zh-CN" altLang="en-US"/>
              <a:t>注意到最多只有</a:t>
            </a:r>
            <a:r>
              <a:rPr lang="en-US" altLang="zh-CN"/>
              <a:t>100</a:t>
            </a:r>
            <a:r>
              <a:rPr lang="zh-CN" altLang="en-US"/>
              <a:t>个点，离散化中间两维：</a:t>
            </a:r>
            <a:endParaRPr lang="zh-CN" altLang="en-US"/>
          </a:p>
          <a:p>
            <a:r>
              <a:rPr lang="zh-CN" altLang="en-US"/>
              <a:t>int dp[2010][</a:t>
            </a:r>
            <a:r>
              <a:rPr lang="en-US" altLang="zh-CN"/>
              <a:t>100</a:t>
            </a:r>
            <a:r>
              <a:rPr lang="zh-CN" altLang="en-US"/>
              <a:t>][</a:t>
            </a:r>
            <a:r>
              <a:rPr lang="en-US" altLang="zh-CN"/>
              <a:t>100</a:t>
            </a:r>
            <a:r>
              <a:rPr lang="zh-CN" altLang="en-US"/>
              <a:t>][2];  // 花了多长时间, 向左最远到哪, 向右最远到哪, 现在在左边还是右边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转移有两种不同情况：从同侧上一个点转移或从对侧走到过的最远点转移</a:t>
            </a:r>
            <a:endParaRPr lang="zh-CN" altLang="en-US"/>
          </a:p>
          <a:p>
            <a:r>
              <a:rPr lang="zh-CN" altLang="en-US"/>
              <a:t>代码上又要分左右，写出来就是</a:t>
            </a:r>
            <a:r>
              <a:rPr lang="en-US" altLang="zh-CN"/>
              <a:t>4</a:t>
            </a:r>
            <a:r>
              <a:rPr lang="zh-CN" altLang="en-US"/>
              <a:t>种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先离散化并排序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6090" y="2077085"/>
            <a:ext cx="3638550" cy="384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2019-10-25T06:45:09Z</dcterms:created>
  <dcterms:modified xsi:type="dcterms:W3CDTF">2019-10-25T07:35:41Z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