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cutiedeng/article/details/81570233" TargetMode="External"/><Relationship Id="rId1" Type="http://schemas.openxmlformats.org/officeDocument/2006/relationships/hyperlink" Target="https://blog.csdn.net/weixin_34123613/article/details/945662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T2旅行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LBromine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30 </a:t>
            </a:r>
            <a:r>
              <a:rPr lang="zh-CN" altLang="zh-CN"/>
              <a:t>分：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暴力</a:t>
            </a:r>
            <a:r>
              <a:rPr lang="en-US" altLang="zh-CN"/>
              <a:t>(n!)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zh-CN"/>
              <a:t>错误的贪心：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对于每一个点，找到区间最长的那条边然后更新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类似</a:t>
            </a:r>
            <a:r>
              <a:rPr lang="en-US" altLang="zh-CN"/>
              <a:t>SPFA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卡贪心：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475105" y="1691005"/>
          <a:ext cx="816038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62925" imgH="4352925" progId="Paint.Picture">
                  <p:embed/>
                </p:oleObj>
              </mc:Choice>
              <mc:Fallback>
                <p:oleObj name="" r:id="rId1" imgW="8162925" imgH="4352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105" y="1691005"/>
                        <a:ext cx="816038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0595"/>
            <a:ext cx="10515600" cy="3956685"/>
          </a:xfrm>
        </p:spPr>
        <p:txBody>
          <a:bodyPr/>
          <a:p>
            <a:r>
              <a:rPr lang="zh-CN" altLang="en-US"/>
              <a:t>简单贪心不可做，如果限制一些条件，考虑是否满足情况；</a:t>
            </a:r>
            <a:endParaRPr lang="zh-CN" altLang="en-US"/>
          </a:p>
          <a:p>
            <a:r>
              <a:rPr lang="zh-CN" altLang="en-US"/>
              <a:t>限制条件一般是由二分来枚举的；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7205"/>
          </a:xfrm>
        </p:spPr>
        <p:txBody>
          <a:bodyPr/>
          <a:p>
            <a:r>
              <a:rPr lang="zh-CN" altLang="en-US" b="1">
                <a:sym typeface="+mn-ea"/>
              </a:rPr>
              <a:t>二分什么？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思路</a:t>
            </a:r>
            <a:r>
              <a:rPr lang="en-US" altLang="zh-CN"/>
              <a:t>1</a:t>
            </a:r>
            <a:r>
              <a:rPr lang="zh-CN" altLang="en-US"/>
              <a:t>：直接二分长度（答案）。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还是刚才那个图：</a:t>
            </a:r>
            <a:endParaRPr lang="zh-CN" altLang="en-US"/>
          </a:p>
          <a:p>
            <a:pPr marL="0" indent="0">
              <a:buNone/>
            </a:pPr>
            <a:endParaRPr lang="zh-CN" altLang="en-US" b="1"/>
          </a:p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2395220"/>
          <a:ext cx="816038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62925" imgH="4352925" progId="Paint.Picture">
                  <p:embed/>
                </p:oleObj>
              </mc:Choice>
              <mc:Fallback>
                <p:oleObj name="" r:id="rId1" imgW="8162925" imgH="43529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395220"/>
                        <a:ext cx="816038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发现需要回溯；</a:t>
            </a:r>
            <a:endParaRPr lang="zh-CN" altLang="en-US"/>
          </a:p>
          <a:p>
            <a:r>
              <a:rPr lang="zh-CN" altLang="en-US"/>
              <a:t>时间又变为（</a:t>
            </a:r>
            <a:r>
              <a:rPr lang="en-US" altLang="zh-CN"/>
              <a:t>n</a:t>
            </a:r>
            <a:r>
              <a:rPr lang="zh-CN" altLang="en-US"/>
              <a:t>！）</a:t>
            </a:r>
            <a:endParaRPr lang="zh-CN" altLang="en-US"/>
          </a:p>
          <a:p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6945"/>
            <a:ext cx="10515600" cy="5220335"/>
          </a:xfrm>
        </p:spPr>
        <p:txBody>
          <a:bodyPr/>
          <a:p>
            <a:r>
              <a:rPr lang="zh-CN" altLang="en-US"/>
              <a:t>更多的限制；</a:t>
            </a:r>
            <a:endParaRPr lang="zh-CN" altLang="en-US"/>
          </a:p>
          <a:p>
            <a:r>
              <a:rPr lang="zh-CN" altLang="en-US"/>
              <a:t>观察数据范围与输出要求；</a:t>
            </a:r>
            <a:endParaRPr lang="zh-CN" altLang="en-US"/>
          </a:p>
          <a:p>
            <a:r>
              <a:rPr lang="zh-CN" altLang="en-US"/>
              <a:t>暴力枚举</a:t>
            </a:r>
            <a:r>
              <a:rPr lang="en-US" altLang="zh-CN"/>
              <a:t>L</a:t>
            </a:r>
            <a:r>
              <a:rPr lang="zh-CN" altLang="en-US"/>
              <a:t>，二分</a:t>
            </a:r>
            <a:r>
              <a:rPr lang="en-US" altLang="zh-CN"/>
              <a:t>R;</a:t>
            </a:r>
            <a:endParaRPr lang="en-US" altLang="zh-CN"/>
          </a:p>
          <a:p>
            <a:r>
              <a:rPr lang="zh-CN" altLang="en-US"/>
              <a:t>筛掉不满足条件的边；</a:t>
            </a:r>
            <a:endParaRPr lang="en-US" altLang="zh-CN"/>
          </a:p>
          <a:p>
            <a:r>
              <a:rPr lang="zh-CN" altLang="en-US"/>
              <a:t>此时</a:t>
            </a:r>
            <a:r>
              <a:rPr lang="en-US" altLang="zh-CN"/>
              <a:t>check</a:t>
            </a:r>
            <a:r>
              <a:rPr lang="zh-CN" altLang="en-US"/>
              <a:t>变为判断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是否联通；</a:t>
            </a:r>
            <a:endParaRPr lang="zh-CN" altLang="en-US"/>
          </a:p>
          <a:p>
            <a:r>
              <a:rPr lang="zh-CN" altLang="en-US"/>
              <a:t>直接</a:t>
            </a:r>
            <a:r>
              <a:rPr lang="en-US" altLang="zh-CN"/>
              <a:t>dfs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4360"/>
            <a:ext cx="10515600" cy="336677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网上也有这道题的并查集与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SPFA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做法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有兴趣请自己研究：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" action="ppaction://hlinkfile"/>
              </a:rPr>
              <a:t>并查集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SPFA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T2旅行</vt:lpstr>
      <vt:lpstr>30 分：</vt:lpstr>
      <vt:lpstr>卡贪心：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2019-10-29T06:23:00Z</dcterms:created>
  <dcterms:modified xsi:type="dcterms:W3CDTF">2019-10-29T07:26:35Z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