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>
          <p15:clr>
            <a:srgbClr val="A4A3A4"/>
          </p15:clr>
        </p15:guide>
        <p15:guide id="2" pos="144">
          <p15:clr>
            <a:srgbClr val="A4A3A4"/>
          </p15:clr>
        </p15:guide>
        <p15:guide id="3" orient="horz" pos="8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612"/>
        <p:guide pos="144"/>
        <p:guide orient="horz" pos="876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3" name="Google Shape;1033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8" name="Google Shape;10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1089" name="Google Shape;1089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5" name="Google Shape;11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1207" name="Google Shape;12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5" name="Google Shape;121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>
                <a:solidFill>
                  <a:srgbClr val="223366"/>
                </a:solidFill>
              </a:rPr>
              <a:t>Thank You !!</a:t>
            </a:r>
            <a:endParaRPr sz="1100" b="1">
              <a:solidFill>
                <a:srgbClr val="223366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1109" name="Google Shape;1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1119" name="Google Shape;1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1127" name="Google Shape;1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1135" name="Google Shape;1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1143" name="Google Shape;11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1151" name="Google Shape;11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1163" name="Google Shape;116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2"/>
          <p:cNvSpPr txBox="1"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4" name="Google Shape;1044;p2"/>
          <p:cNvSpPr txBox="1"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5" name="Google Shape;1045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6" name="Google Shape;1046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7" name="Google Shape;1047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1083" name="Google Shape;108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4"/>
          <p:cNvSpPr txBox="1">
            <a:spLocks noGrp="1"/>
          </p:cNvSpPr>
          <p:nvPr>
            <p:ph type="title"/>
          </p:nvPr>
        </p:nvSpPr>
        <p:spPr>
          <a:xfrm>
            <a:off x="628560" y="273780"/>
            <a:ext cx="78864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2" name="Google Shape;1052;p4"/>
          <p:cNvSpPr txBox="1">
            <a:spLocks noGrp="1"/>
          </p:cNvSpPr>
          <p:nvPr>
            <p:ph type="subTitle" idx="1"/>
          </p:nvPr>
        </p:nvSpPr>
        <p:spPr>
          <a:xfrm>
            <a:off x="45711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5" name="Google Shape;1055;p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6" name="Google Shape;105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9" name="Google Shape;1059;p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0" name="Google Shape;1060;p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1" name="Google Shape;1061;p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2" name="Google Shape;1062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5" name="Google Shape;1065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6" name="Google Shape;1066;p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7" name="Google Shape;106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 2"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0" name="Google Shape;1070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1" name="Google Shape;107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4" name="Google Shape;107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8" name="Google Shape;1078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9" name="Google Shape;1079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0" name="Google Shape;108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1"/>
          <p:cNvSpPr/>
          <p:nvPr/>
        </p:nvSpPr>
        <p:spPr>
          <a:xfrm>
            <a:off x="7283428" y="62784"/>
            <a:ext cx="1109400" cy="58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6" name="Google Shape;1036;p1" descr="A close up of a sign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5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1037" name="Google Shape;1037;p1"/>
          <p:cNvSpPr/>
          <p:nvPr/>
        </p:nvSpPr>
        <p:spPr>
          <a:xfrm>
            <a:off x="7594600" y="82567"/>
            <a:ext cx="165000" cy="412500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1"/>
          <p:cNvSpPr/>
          <p:nvPr/>
        </p:nvSpPr>
        <p:spPr>
          <a:xfrm>
            <a:off x="7440249" y="82567"/>
            <a:ext cx="103500" cy="41250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1"/>
          <p:cNvSpPr/>
          <p:nvPr/>
        </p:nvSpPr>
        <p:spPr>
          <a:xfrm>
            <a:off x="0" y="5086350"/>
            <a:ext cx="9144000" cy="6990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p1"/>
          <p:cNvSpPr/>
          <p:nvPr/>
        </p:nvSpPr>
        <p:spPr>
          <a:xfrm>
            <a:off x="0" y="88917"/>
            <a:ext cx="7283400" cy="406200"/>
          </a:xfrm>
          <a:prstGeom prst="rect">
            <a:avLst/>
          </a:prstGeom>
          <a:solidFill>
            <a:srgbClr val="213264"/>
          </a:solidFill>
          <a:ln w="25400" cap="flat" cmpd="sng">
            <a:solidFill>
              <a:srgbClr val="2132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1"/>
          <p:cNvSpPr txBox="1"/>
          <p:nvPr/>
        </p:nvSpPr>
        <p:spPr>
          <a:xfrm>
            <a:off x="92480" y="105826"/>
            <a:ext cx="395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Next Gen Employability Program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3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3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8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2" name="Google Shape;1092;p13" descr="A white circle in the sky&#10;&#10;Description automatically generated"/>
          <p:cNvPicPr preferRelativeResize="0"/>
          <p:nvPr/>
        </p:nvPicPr>
        <p:blipFill rotWithShape="1">
          <a:blip r:embed="rId3">
            <a:alphaModFix amt="5000"/>
          </a:blip>
          <a:srcRect t="5929" r="744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93" name="Google Shape;1093;p13"/>
          <p:cNvSpPr/>
          <p:nvPr/>
        </p:nvSpPr>
        <p:spPr>
          <a:xfrm>
            <a:off x="1865074" y="730897"/>
            <a:ext cx="6301200" cy="3966600"/>
          </a:xfrm>
          <a:prstGeom prst="rect">
            <a:avLst/>
          </a:prstGeom>
          <a:solidFill>
            <a:srgbClr val="213163"/>
          </a:solidFill>
          <a:ln w="25400" cap="flat" cmpd="sng">
            <a:solidFill>
              <a:srgbClr val="2131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13"/>
          <p:cNvSpPr/>
          <p:nvPr/>
        </p:nvSpPr>
        <p:spPr>
          <a:xfrm>
            <a:off x="988684" y="1023080"/>
            <a:ext cx="6985200" cy="3451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0" sx="105000" sy="105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13"/>
          <p:cNvSpPr/>
          <p:nvPr/>
        </p:nvSpPr>
        <p:spPr>
          <a:xfrm>
            <a:off x="2490558" y="2787442"/>
            <a:ext cx="50700" cy="447000"/>
          </a:xfrm>
          <a:prstGeom prst="rect">
            <a:avLst/>
          </a:prstGeom>
          <a:solidFill>
            <a:srgbClr val="FFE600"/>
          </a:solidFill>
          <a:ln w="25400" cap="flat" cmpd="sng">
            <a:solidFill>
              <a:srgbClr val="FFE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13"/>
          <p:cNvSpPr txBox="1"/>
          <p:nvPr/>
        </p:nvSpPr>
        <p:spPr>
          <a:xfrm>
            <a:off x="2029564" y="2248174"/>
            <a:ext cx="502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161D23"/>
                </a:solidFill>
                <a:latin typeface="Arial"/>
                <a:ea typeface="Arial"/>
                <a:cs typeface="Arial"/>
                <a:sym typeface="Arial"/>
              </a:rPr>
              <a:t>NEXT GEN EMPLOYABILITY PROGRAM</a:t>
            </a:r>
            <a:endParaRPr/>
          </a:p>
        </p:txBody>
      </p:sp>
      <p:sp>
        <p:nvSpPr>
          <p:cNvPr id="1097" name="Google Shape;1097;p13"/>
          <p:cNvSpPr txBox="1"/>
          <p:nvPr/>
        </p:nvSpPr>
        <p:spPr>
          <a:xfrm>
            <a:off x="2541122" y="2795733"/>
            <a:ext cx="401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161D23"/>
                </a:solidFill>
                <a:latin typeface="Arial"/>
                <a:ea typeface="Arial"/>
                <a:cs typeface="Arial"/>
                <a:sym typeface="Arial"/>
              </a:rPr>
              <a:t>Creating a future-ready workforce</a:t>
            </a:r>
            <a:endParaRPr/>
          </a:p>
        </p:txBody>
      </p:sp>
      <p:sp>
        <p:nvSpPr>
          <p:cNvPr id="1098" name="Google Shape;1098;p13"/>
          <p:cNvSpPr txBox="1"/>
          <p:nvPr/>
        </p:nvSpPr>
        <p:spPr>
          <a:xfrm>
            <a:off x="1003625" y="3642533"/>
            <a:ext cx="1456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  <a:endParaRPr/>
          </a:p>
        </p:txBody>
      </p:sp>
      <p:sp>
        <p:nvSpPr>
          <p:cNvPr id="1099" name="Google Shape;1099;p13"/>
          <p:cNvSpPr txBox="1"/>
          <p:nvPr/>
        </p:nvSpPr>
        <p:spPr>
          <a:xfrm>
            <a:off x="1095095" y="3956068"/>
            <a:ext cx="2180700" cy="65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 Name :</a:t>
            </a:r>
            <a:r>
              <a:rPr lang="en-I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Karthik.R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 ID : </a:t>
            </a:r>
            <a:r>
              <a:rPr lang="en-US" sz="1100" dirty="0">
                <a:solidFill>
                  <a:schemeClr val="dk1"/>
                </a:solidFill>
              </a:rPr>
              <a:t>au6235211040</a:t>
            </a:r>
            <a:r>
              <a:rPr lang="en-IN" sz="1100" dirty="0">
                <a:solidFill>
                  <a:schemeClr val="dk1"/>
                </a:solidFill>
              </a:rPr>
              <a:t>26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0" name="Google Shape;1100;p13"/>
          <p:cNvCxnSpPr/>
          <p:nvPr/>
        </p:nvCxnSpPr>
        <p:spPr>
          <a:xfrm>
            <a:off x="1100213" y="3919492"/>
            <a:ext cx="1986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lgDashDot"/>
            <a:round/>
            <a:headEnd type="none" w="sm" len="sm"/>
            <a:tailEnd type="none" w="sm" len="sm"/>
          </a:ln>
        </p:spPr>
      </p:cxnSp>
      <p:sp>
        <p:nvSpPr>
          <p:cNvPr id="1101" name="Google Shape;1101;p13"/>
          <p:cNvSpPr txBox="1"/>
          <p:nvPr/>
        </p:nvSpPr>
        <p:spPr>
          <a:xfrm>
            <a:off x="5596477" y="3627293"/>
            <a:ext cx="1456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  <a:endParaRPr/>
          </a:p>
        </p:txBody>
      </p:sp>
      <p:cxnSp>
        <p:nvCxnSpPr>
          <p:cNvPr id="1102" name="Google Shape;1102;p13"/>
          <p:cNvCxnSpPr/>
          <p:nvPr/>
        </p:nvCxnSpPr>
        <p:spPr>
          <a:xfrm>
            <a:off x="5693065" y="3919492"/>
            <a:ext cx="1360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lgDashDot"/>
            <a:round/>
            <a:headEnd type="none" w="sm" len="sm"/>
            <a:tailEnd type="none" w="sm" len="sm"/>
          </a:ln>
        </p:spPr>
      </p:cxnSp>
      <p:sp>
        <p:nvSpPr>
          <p:cNvPr id="1103" name="Google Shape;1103;p13"/>
          <p:cNvSpPr txBox="1"/>
          <p:nvPr/>
        </p:nvSpPr>
        <p:spPr>
          <a:xfrm>
            <a:off x="5566302" y="4011753"/>
            <a:ext cx="2386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6235 - AVS College of Technology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4" name="Google Shape;1104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34750" y="1249149"/>
            <a:ext cx="1146742" cy="666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5" name="Google Shape;1105;p13" descr="A logo with people and map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61189" y="1211666"/>
            <a:ext cx="668564" cy="666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6" name="Google Shape;1106;p13" descr="A close up of a logo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27667" y="1286631"/>
            <a:ext cx="1587348" cy="51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22"/>
          <p:cNvSpPr txBox="1">
            <a:spLocks noGrp="1"/>
          </p:cNvSpPr>
          <p:nvPr>
            <p:ph type="title"/>
          </p:nvPr>
        </p:nvSpPr>
        <p:spPr>
          <a:xfrm>
            <a:off x="628560" y="618066"/>
            <a:ext cx="7886400" cy="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HOME PAGE</a:t>
            </a:r>
            <a:endParaRPr b="1"/>
          </a:p>
        </p:txBody>
      </p:sp>
      <p:pic>
        <p:nvPicPr>
          <p:cNvPr id="1180" name="Google Shape;1180;p22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3147496" y="1308037"/>
            <a:ext cx="2848557" cy="3636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23"/>
          <p:cNvSpPr txBox="1">
            <a:spLocks noGrp="1"/>
          </p:cNvSpPr>
          <p:nvPr>
            <p:ph type="title"/>
          </p:nvPr>
        </p:nvSpPr>
        <p:spPr>
          <a:xfrm>
            <a:off x="105609" y="753819"/>
            <a:ext cx="88323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600" b="1"/>
              <a:t>LOGIN PAGE</a:t>
            </a:r>
            <a:endParaRPr sz="1600" b="1"/>
          </a:p>
        </p:txBody>
      </p:sp>
      <p:pic>
        <p:nvPicPr>
          <p:cNvPr id="1186" name="Google Shape;1186;p23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071200" y="1507739"/>
            <a:ext cx="6710198" cy="3187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24"/>
          <p:cNvSpPr txBox="1">
            <a:spLocks noGrp="1"/>
          </p:cNvSpPr>
          <p:nvPr>
            <p:ph type="title"/>
          </p:nvPr>
        </p:nvSpPr>
        <p:spPr>
          <a:xfrm>
            <a:off x="628560" y="643466"/>
            <a:ext cx="78864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THANKS PAGE</a:t>
            </a:r>
            <a:endParaRPr b="1"/>
          </a:p>
        </p:txBody>
      </p:sp>
      <p:pic>
        <p:nvPicPr>
          <p:cNvPr id="1192" name="Google Shape;1192;p24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896616" y="1410836"/>
            <a:ext cx="7033793" cy="3298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25"/>
          <p:cNvSpPr txBox="1">
            <a:spLocks noGrp="1"/>
          </p:cNvSpPr>
          <p:nvPr>
            <p:ph type="title"/>
          </p:nvPr>
        </p:nvSpPr>
        <p:spPr>
          <a:xfrm>
            <a:off x="628560" y="635000"/>
            <a:ext cx="78864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REGISTRATION PAGE</a:t>
            </a:r>
            <a:endParaRPr b="1"/>
          </a:p>
        </p:txBody>
      </p:sp>
      <p:pic>
        <p:nvPicPr>
          <p:cNvPr id="1198" name="Google Shape;1198;p25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767253" y="1708219"/>
            <a:ext cx="5882055" cy="3206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26"/>
          <p:cNvSpPr txBox="1">
            <a:spLocks noGrp="1"/>
          </p:cNvSpPr>
          <p:nvPr>
            <p:ph type="title"/>
          </p:nvPr>
        </p:nvSpPr>
        <p:spPr>
          <a:xfrm>
            <a:off x="215053" y="719666"/>
            <a:ext cx="84219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Future Enhancements</a:t>
            </a:r>
            <a:r>
              <a:rPr lang="en-US" sz="1600" b="1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-US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204" name="Google Shape;1204;p26"/>
          <p:cNvSpPr txBox="1"/>
          <p:nvPr/>
        </p:nvSpPr>
        <p:spPr>
          <a:xfrm>
            <a:off x="527891" y="1365447"/>
            <a:ext cx="8109000" cy="21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a feedback system for users to provide reviews.</a:t>
            </a:r>
            <a:endParaRPr/>
          </a:p>
          <a:p>
            <a:pPr marL="285750" marR="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 accessibility features for users with disabilities.</a:t>
            </a:r>
            <a:endParaRPr/>
          </a:p>
          <a:p>
            <a:pPr marL="285750" marR="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Introduce QR code or RFID-based ticketing systems.</a:t>
            </a:r>
            <a:endParaRPr/>
          </a:p>
          <a:p>
            <a:pPr marL="285750" marR="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Promote environmental initiatives for sustainable travel.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27"/>
          <p:cNvSpPr txBox="1">
            <a:spLocks noGrp="1"/>
          </p:cNvSpPr>
          <p:nvPr>
            <p:ph type="title"/>
          </p:nvPr>
        </p:nvSpPr>
        <p:spPr>
          <a:xfrm>
            <a:off x="241564" y="1095694"/>
            <a:ext cx="2936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600" b="1" i="0" u="none" strike="noStrike" cap="non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0" name="Google Shape;1210;p27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11" name="Google Shape;1211;p27"/>
          <p:cNvSpPr txBox="1"/>
          <p:nvPr/>
        </p:nvSpPr>
        <p:spPr>
          <a:xfrm>
            <a:off x="138652" y="4713110"/>
            <a:ext cx="707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  <p:sp>
        <p:nvSpPr>
          <p:cNvPr id="1212" name="Google Shape;1212;p27"/>
          <p:cNvSpPr txBox="1"/>
          <p:nvPr/>
        </p:nvSpPr>
        <p:spPr>
          <a:xfrm>
            <a:off x="705618" y="1597688"/>
            <a:ext cx="7923600" cy="8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conclusion, the proposed Bus Reservation System (BRS) offers a comprehensive solution for efficient bus ticket booking and management.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28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89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223366"/>
                </a:solidFill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1" name="Google Shape;1111;p14" descr="A blue and white rectangle with a white bord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2" name="Google Shape;1112;p14"/>
          <p:cNvSpPr txBox="1"/>
          <p:nvPr/>
        </p:nvSpPr>
        <p:spPr>
          <a:xfrm>
            <a:off x="2422762" y="970065"/>
            <a:ext cx="42831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9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213164"/>
                </a:solidFill>
                <a:latin typeface="Arial"/>
                <a:ea typeface="Arial"/>
                <a:cs typeface="Arial"/>
                <a:sym typeface="Arial"/>
              </a:rPr>
              <a:t>CAPSTONE PROJECT SHOWCASE</a:t>
            </a:r>
            <a:endParaRPr/>
          </a:p>
        </p:txBody>
      </p:sp>
      <p:sp>
        <p:nvSpPr>
          <p:cNvPr id="1113" name="Google Shape;1113;p14"/>
          <p:cNvSpPr/>
          <p:nvPr/>
        </p:nvSpPr>
        <p:spPr>
          <a:xfrm>
            <a:off x="956310" y="3037840"/>
            <a:ext cx="7227600" cy="530700"/>
          </a:xfrm>
          <a:prstGeom prst="roundRect">
            <a:avLst>
              <a:gd name="adj" fmla="val 16667"/>
            </a:avLst>
          </a:prstGeom>
          <a:solidFill>
            <a:srgbClr val="DFDDFB"/>
          </a:solidFill>
          <a:ln w="25400" cap="flat" cmpd="sng">
            <a:solidFill>
              <a:srgbClr val="DFDDF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14"/>
          <p:cNvSpPr txBox="1"/>
          <p:nvPr/>
        </p:nvSpPr>
        <p:spPr>
          <a:xfrm>
            <a:off x="1571630" y="3183633"/>
            <a:ext cx="5839200" cy="2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Building Bus Reservation System using Python and Django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14"/>
          <p:cNvSpPr txBox="1"/>
          <p:nvPr/>
        </p:nvSpPr>
        <p:spPr>
          <a:xfrm>
            <a:off x="3872230" y="2704572"/>
            <a:ext cx="1399500" cy="2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Title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14"/>
          <p:cNvSpPr txBox="1"/>
          <p:nvPr/>
        </p:nvSpPr>
        <p:spPr>
          <a:xfrm>
            <a:off x="1276813" y="4029973"/>
            <a:ext cx="65904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Abstract | Problem Statement | Project Overview | Proposed Solution | Technology Used | Modelling &amp; Results | Conclusion 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15"/>
          <p:cNvSpPr txBox="1">
            <a:spLocks noGrp="1"/>
          </p:cNvSpPr>
          <p:nvPr>
            <p:ph type="title"/>
          </p:nvPr>
        </p:nvSpPr>
        <p:spPr>
          <a:xfrm>
            <a:off x="131032" y="682130"/>
            <a:ext cx="2936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600" b="1" i="0" u="none" strike="noStrike" cap="non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2" name="Google Shape;1122;p15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3" name="Google Shape;1123;p15"/>
          <p:cNvSpPr txBox="1"/>
          <p:nvPr/>
        </p:nvSpPr>
        <p:spPr>
          <a:xfrm>
            <a:off x="138652" y="4713110"/>
            <a:ext cx="707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  <p:sp>
        <p:nvSpPr>
          <p:cNvPr id="1124" name="Google Shape;1124;p15"/>
          <p:cNvSpPr txBox="1"/>
          <p:nvPr/>
        </p:nvSpPr>
        <p:spPr>
          <a:xfrm>
            <a:off x="572756" y="1041592"/>
            <a:ext cx="8145300" cy="3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features include user registration/authentication, bus and route management, seat reservation, payment integration, and reservation management.</a:t>
            </a:r>
            <a:endParaRPr/>
          </a:p>
          <a:p>
            <a:pPr marL="285750" marR="0" lvl="0" indent="-28575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Aimed at facilitating the booking and management of bus tickets, providing convenience and efficiency to users.</a:t>
            </a:r>
            <a:endParaRPr/>
          </a:p>
          <a:p>
            <a:pPr marL="285750" marR="0" lvl="0" indent="-28575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Bus Reservation System (BRS) is a web-based application developed using Python and Django framework.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16"/>
          <p:cNvSpPr txBox="1">
            <a:spLocks noGrp="1"/>
          </p:cNvSpPr>
          <p:nvPr>
            <p:ph type="title"/>
          </p:nvPr>
        </p:nvSpPr>
        <p:spPr>
          <a:xfrm>
            <a:off x="131032" y="682130"/>
            <a:ext cx="2936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600" b="1" i="0" u="none" strike="noStrike" cap="non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0" name="Google Shape;1130;p16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31" name="Google Shape;1131;p16"/>
          <p:cNvSpPr txBox="1"/>
          <p:nvPr/>
        </p:nvSpPr>
        <p:spPr>
          <a:xfrm>
            <a:off x="138652" y="4713110"/>
            <a:ext cx="707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  <p:sp>
        <p:nvSpPr>
          <p:cNvPr id="1132" name="Google Shape;1132;p16"/>
          <p:cNvSpPr txBox="1"/>
          <p:nvPr/>
        </p:nvSpPr>
        <p:spPr>
          <a:xfrm>
            <a:off x="612949" y="1178158"/>
            <a:ext cx="8128200" cy="3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Booking processes are often complex and time-consuming, leading to inconvenience for passengers and potential loss of business for operators.</a:t>
            </a:r>
            <a:endParaRPr/>
          </a:p>
          <a:p>
            <a:pPr marL="285750" marR="0" lvl="0" indent="-28575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Passengers face difficulty in accessing accurate and up-to-date information about available buses, routes, and seat availability, hindering effective travel planning.</a:t>
            </a:r>
            <a:endParaRPr/>
          </a:p>
          <a:p>
            <a:pPr marL="285750" marR="0" lvl="0" indent="-28575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Existing bus reservation systems suffer from inefficiency and lack of convenience, posing challenges for both passengers and bus operators.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17"/>
          <p:cNvSpPr txBox="1">
            <a:spLocks noGrp="1"/>
          </p:cNvSpPr>
          <p:nvPr>
            <p:ph type="title"/>
          </p:nvPr>
        </p:nvSpPr>
        <p:spPr>
          <a:xfrm>
            <a:off x="131032" y="682130"/>
            <a:ext cx="2936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600" b="1" i="0" u="none" strike="noStrike" cap="non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8" name="Google Shape;1138;p17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39" name="Google Shape;1139;p17"/>
          <p:cNvSpPr txBox="1"/>
          <p:nvPr/>
        </p:nvSpPr>
        <p:spPr>
          <a:xfrm>
            <a:off x="138652" y="4713110"/>
            <a:ext cx="707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  <p:sp>
        <p:nvSpPr>
          <p:cNvPr id="1140" name="Google Shape;1140;p17"/>
          <p:cNvSpPr txBox="1"/>
          <p:nvPr/>
        </p:nvSpPr>
        <p:spPr>
          <a:xfrm>
            <a:off x="390972" y="1225061"/>
            <a:ext cx="8362200" cy="3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Bus Reservation System (BRS) is a web-based application developed using Python and Django framework, aiming to streamline the booking process and enhance the management of bus reservations.</a:t>
            </a:r>
            <a:endParaRPr/>
          </a:p>
          <a:p>
            <a:pPr marL="285750" marR="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primary goal of the project is to create a user-friendly and efficient platform for booking bus tickets, providing accurate information to passengers, and empowering bus operators with effective management tools.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18"/>
          <p:cNvSpPr txBox="1">
            <a:spLocks noGrp="1"/>
          </p:cNvSpPr>
          <p:nvPr>
            <p:ph type="title"/>
          </p:nvPr>
        </p:nvSpPr>
        <p:spPr>
          <a:xfrm>
            <a:off x="131032" y="682130"/>
            <a:ext cx="2936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600" b="1" i="0" u="none" strike="noStrike" cap="non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6" name="Google Shape;1146;p18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7" name="Google Shape;1147;p18"/>
          <p:cNvSpPr txBox="1"/>
          <p:nvPr/>
        </p:nvSpPr>
        <p:spPr>
          <a:xfrm>
            <a:off x="138652" y="4713110"/>
            <a:ext cx="707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  <p:sp>
        <p:nvSpPr>
          <p:cNvPr id="1148" name="Google Shape;1148;p18"/>
          <p:cNvSpPr txBox="1"/>
          <p:nvPr/>
        </p:nvSpPr>
        <p:spPr>
          <a:xfrm>
            <a:off x="492236" y="1065958"/>
            <a:ext cx="8408700" cy="31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a comprehensive Bus Reservation System (BRS) using Python and Django framework to streamline the booking process and enhance reservation management.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Components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285750" marR="0" lvl="1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Management</a:t>
            </a:r>
            <a:endParaRPr/>
          </a:p>
          <a:p>
            <a:pPr marL="285750" marR="0" lvl="1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 and Route Management</a:t>
            </a:r>
            <a:endParaRPr/>
          </a:p>
          <a:p>
            <a:pPr marL="285750" marR="0" lvl="1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Reservation Management</a:t>
            </a:r>
            <a:endParaRPr/>
          </a:p>
          <a:p>
            <a:pPr marL="285750" marR="0" lvl="1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 Dashboard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19"/>
          <p:cNvSpPr txBox="1">
            <a:spLocks noGrp="1"/>
          </p:cNvSpPr>
          <p:nvPr>
            <p:ph type="title"/>
          </p:nvPr>
        </p:nvSpPr>
        <p:spPr>
          <a:xfrm>
            <a:off x="131032" y="682130"/>
            <a:ext cx="2936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600" b="1" i="0" u="none" strike="noStrike" cap="non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Technology Used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4" name="Google Shape;1154;p19"/>
          <p:cNvSpPr txBox="1"/>
          <p:nvPr/>
        </p:nvSpPr>
        <p:spPr>
          <a:xfrm>
            <a:off x="128063" y="1059160"/>
            <a:ext cx="5314500" cy="37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3355" marR="0" lvl="0" indent="-84454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3355" marR="0" lvl="0" indent="-84454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3355" marR="0" lvl="0" indent="-84454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5" name="Google Shape;115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1171" y="1723257"/>
            <a:ext cx="2956469" cy="2573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6" name="Google Shape;1156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64380" y="1712692"/>
            <a:ext cx="4165600" cy="2090952"/>
          </a:xfrm>
          <a:prstGeom prst="rect">
            <a:avLst/>
          </a:prstGeom>
          <a:noFill/>
          <a:ln>
            <a:noFill/>
          </a:ln>
        </p:spPr>
      </p:pic>
      <p:sp>
        <p:nvSpPr>
          <p:cNvPr id="1157" name="Google Shape;1157;p19"/>
          <p:cNvSpPr txBox="1"/>
          <p:nvPr/>
        </p:nvSpPr>
        <p:spPr>
          <a:xfrm>
            <a:off x="1000361" y="1361511"/>
            <a:ext cx="3318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Front-end</a:t>
            </a:r>
            <a:endParaRPr/>
          </a:p>
        </p:txBody>
      </p:sp>
      <p:sp>
        <p:nvSpPr>
          <p:cNvPr id="1158" name="Google Shape;1158;p19"/>
          <p:cNvSpPr txBox="1"/>
          <p:nvPr/>
        </p:nvSpPr>
        <p:spPr>
          <a:xfrm>
            <a:off x="4865736" y="1287522"/>
            <a:ext cx="3581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Back-end</a:t>
            </a:r>
            <a:endParaRPr/>
          </a:p>
        </p:txBody>
      </p:sp>
      <p:cxnSp>
        <p:nvCxnSpPr>
          <p:cNvPr id="1159" name="Google Shape;1159;p19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60" name="Google Shape;1160;p19"/>
          <p:cNvSpPr txBox="1"/>
          <p:nvPr/>
        </p:nvSpPr>
        <p:spPr>
          <a:xfrm>
            <a:off x="138652" y="4713110"/>
            <a:ext cx="707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0"/>
          <p:cNvSpPr txBox="1">
            <a:spLocks noGrp="1"/>
          </p:cNvSpPr>
          <p:nvPr>
            <p:ph type="title"/>
          </p:nvPr>
        </p:nvSpPr>
        <p:spPr>
          <a:xfrm>
            <a:off x="131032" y="682130"/>
            <a:ext cx="2936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600" b="1" i="0" u="none" strike="noStrike" cap="non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Modelling &amp; Results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6" name="Google Shape;1166;p20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67" name="Google Shape;1167;p20"/>
          <p:cNvSpPr txBox="1"/>
          <p:nvPr/>
        </p:nvSpPr>
        <p:spPr>
          <a:xfrm>
            <a:off x="138652" y="4713110"/>
            <a:ext cx="7071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  <p:pic>
        <p:nvPicPr>
          <p:cNvPr id="1168" name="Google Shape;1168;p20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3175488" y="924447"/>
            <a:ext cx="2793023" cy="3565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21"/>
          <p:cNvSpPr txBox="1">
            <a:spLocks noGrp="1"/>
          </p:cNvSpPr>
          <p:nvPr>
            <p:ph type="title"/>
          </p:nvPr>
        </p:nvSpPr>
        <p:spPr>
          <a:xfrm>
            <a:off x="628560" y="601132"/>
            <a:ext cx="78864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FIND BUS</a:t>
            </a:r>
            <a:endParaRPr b="1"/>
          </a:p>
        </p:txBody>
      </p:sp>
      <p:pic>
        <p:nvPicPr>
          <p:cNvPr id="1174" name="Google Shape;1174;p2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488969" y="1487076"/>
            <a:ext cx="6165610" cy="2918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16</Slides>
  <Notes>16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Technology Used</vt:lpstr>
      <vt:lpstr>Modelling &amp; Results</vt:lpstr>
      <vt:lpstr>FIND BUS</vt:lpstr>
      <vt:lpstr>HOME PAGE</vt:lpstr>
      <vt:lpstr>LOGIN PAGE</vt:lpstr>
      <vt:lpstr>THANKS PAGE</vt:lpstr>
      <vt:lpstr>REGISTRATION PAGE</vt:lpstr>
      <vt:lpstr>Future Enhancements: 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Hari S</cp:lastModifiedBy>
  <cp:revision>3</cp:revision>
  <dcterms:modified xsi:type="dcterms:W3CDTF">2024-04-11T16:37:49Z</dcterms:modified>
</cp:coreProperties>
</file>