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9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5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6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1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0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2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0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9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LadiesAtlanta" TargetMode="External"/><Relationship Id="rId2" Type="http://schemas.openxmlformats.org/officeDocument/2006/relationships/hyperlink" Target="http://www.rladi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meetup.com/R-Ladies-Atlanta/" TargetMode="External"/><Relationship Id="rId4" Type="http://schemas.openxmlformats.org/officeDocument/2006/relationships/hyperlink" Target="https://github.com/R-LadiesAT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tlanta@rladies.or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 ladies">
            <a:extLst>
              <a:ext uri="{FF2B5EF4-FFF2-40B4-BE49-F238E27FC236}">
                <a16:creationId xmlns:a16="http://schemas.microsoft.com/office/drawing/2014/main" id="{3AC84F1A-4687-4301-B189-7C0708C85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" y="5235459"/>
            <a:ext cx="1622541" cy="16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1CDF4-9777-47A3-A385-611D03BA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4497" y="2312353"/>
            <a:ext cx="4887632" cy="115638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R-Ladies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September Meetup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F7E7-9DA4-4F62-B580-8FE19653C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4396" y="3697334"/>
            <a:ext cx="4314254" cy="1156381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Data Wrangling via R in </a:t>
            </a:r>
            <a:r>
              <a:rPr lang="en-US" sz="4200" dirty="0" err="1"/>
              <a:t>tidyverse</a:t>
            </a:r>
            <a:endParaRPr lang="en-US" sz="4200" dirty="0"/>
          </a:p>
          <a:p>
            <a:endParaRPr lang="en-US" sz="3600" dirty="0"/>
          </a:p>
          <a:p>
            <a:r>
              <a:rPr lang="en-US" sz="2800" dirty="0"/>
              <a:t>September 5, 2018</a:t>
            </a:r>
          </a:p>
        </p:txBody>
      </p:sp>
    </p:spTree>
    <p:extLst>
      <p:ext uri="{BB962C8B-B14F-4D97-AF65-F5344CB8AC3E}">
        <p14:creationId xmlns:p14="http://schemas.microsoft.com/office/powerpoint/2010/main" val="4649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R-Ladies 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achieve proportionate representation by encouraging, inspiring, and empowering people underrepresented in the R community</a:t>
            </a:r>
          </a:p>
          <a:p>
            <a:r>
              <a:rPr lang="en-US" dirty="0" smtClean="0"/>
              <a:t>To support minority gender R enthusiasts to achieve their programing potential by building a collaborative global network </a:t>
            </a:r>
            <a:endParaRPr lang="en-US" dirty="0"/>
          </a:p>
        </p:txBody>
      </p:sp>
      <p:pic>
        <p:nvPicPr>
          <p:cNvPr id="4" name="Picture 2" descr="Image result for r ladies">
            <a:extLst>
              <a:ext uri="{FF2B5EF4-FFF2-40B4-BE49-F238E27FC236}">
                <a16:creationId xmlns:a16="http://schemas.microsoft.com/office/drawing/2014/main" id="{D1668DEF-0865-4F5A-A233-AA2772061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" y="5235459"/>
            <a:ext cx="1622541" cy="16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5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AD14-4DB0-4E6A-B3C0-9A8159BA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R- Ladies 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7BF5-E61E-44BE-B659-71136D9E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552450"/>
            <a:ext cx="6628295" cy="5499358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hlinkClick r:id="rId2"/>
              </a:rPr>
              <a:t>www.Rladies.org</a:t>
            </a:r>
            <a:endParaRPr lang="en-US" sz="2400" dirty="0"/>
          </a:p>
          <a:p>
            <a:r>
              <a:rPr lang="en-US" sz="2400" dirty="0" smtClean="0">
                <a:hlinkClick r:id="rId3"/>
              </a:rPr>
              <a:t>https://twitter.com/RLadiesAtlanta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https://github.com/R-LadiesATL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https://www.meetup.com/R-Ladies-Atlanta/</a:t>
            </a:r>
            <a:endParaRPr lang="en-US" sz="2400" dirty="0" smtClean="0"/>
          </a:p>
        </p:txBody>
      </p:sp>
      <p:pic>
        <p:nvPicPr>
          <p:cNvPr id="4" name="Picture 2" descr="Image result for r ladies">
            <a:extLst>
              <a:ext uri="{FF2B5EF4-FFF2-40B4-BE49-F238E27FC236}">
                <a16:creationId xmlns:a16="http://schemas.microsoft.com/office/drawing/2014/main" id="{D1668DEF-0865-4F5A-A233-AA2772061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" y="5235459"/>
            <a:ext cx="1622541" cy="16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3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future meetup ideas OR if you would like to present</a:t>
            </a:r>
          </a:p>
          <a:p>
            <a:r>
              <a:rPr lang="en-US" dirty="0" smtClean="0"/>
              <a:t>Call for speakers!</a:t>
            </a:r>
          </a:p>
          <a:p>
            <a:r>
              <a:rPr lang="en-US" dirty="0" smtClean="0"/>
              <a:t>Space for future meetup</a:t>
            </a:r>
          </a:p>
          <a:p>
            <a:r>
              <a:rPr lang="en-US" dirty="0" smtClean="0"/>
              <a:t>Sponsors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2800" dirty="0"/>
              <a:t>C</a:t>
            </a:r>
            <a:r>
              <a:rPr lang="en-US" sz="2800" dirty="0" smtClean="0"/>
              <a:t>ontact us @ </a:t>
            </a:r>
            <a:r>
              <a:rPr lang="en-US" sz="2800" dirty="0" smtClean="0">
                <a:hlinkClick r:id="rId2"/>
              </a:rPr>
              <a:t>atlanta@rladies.org</a:t>
            </a:r>
            <a:endParaRPr lang="en-US" sz="2800" dirty="0" smtClean="0"/>
          </a:p>
        </p:txBody>
      </p:sp>
      <p:pic>
        <p:nvPicPr>
          <p:cNvPr id="4" name="Picture 2" descr="Image result for r ladies">
            <a:extLst>
              <a:ext uri="{FF2B5EF4-FFF2-40B4-BE49-F238E27FC236}">
                <a16:creationId xmlns:a16="http://schemas.microsoft.com/office/drawing/2014/main" id="{D1668DEF-0865-4F5A-A233-AA2772061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" y="5235459"/>
            <a:ext cx="1622541" cy="16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5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23EF-74F0-46DD-86F2-615F1465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Rob </a:t>
            </a:r>
            <a:r>
              <a:rPr lang="en-US" b="1" dirty="0" err="1" smtClean="0"/>
              <a:t>Stilson</a:t>
            </a:r>
            <a:r>
              <a:rPr lang="en-US" b="1" dirty="0" smtClean="0"/>
              <a:t>, PhD</a:t>
            </a:r>
            <a:br>
              <a:rPr lang="en-US" b="1" dirty="0" smtClean="0"/>
            </a:br>
            <a:r>
              <a:rPr lang="en-US" sz="2800" b="1" dirty="0" err="1" smtClean="0"/>
              <a:t>Lockeed</a:t>
            </a:r>
            <a:r>
              <a:rPr lang="en-US" sz="2800" b="1" dirty="0" smtClean="0"/>
              <a:t> Martin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79E7-99B2-41F2-9A51-D406B19D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 smtClean="0"/>
              <a:t>Data Manipulation with R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r>
              <a:rPr lang="en-US" dirty="0" smtClean="0"/>
              <a:t>https</a:t>
            </a:r>
            <a:r>
              <a:rPr lang="en-US" dirty="0"/>
              <a:t>://github.com/R-ladiesATL/Data-Wrangling/blob/master/Data_Manipulation_with_R_for_RLadies%20090518.R</a:t>
            </a:r>
          </a:p>
        </p:txBody>
      </p:sp>
      <p:pic>
        <p:nvPicPr>
          <p:cNvPr id="4" name="Picture 2" descr="Image result for r ladies">
            <a:extLst>
              <a:ext uri="{FF2B5EF4-FFF2-40B4-BE49-F238E27FC236}">
                <a16:creationId xmlns:a16="http://schemas.microsoft.com/office/drawing/2014/main" id="{FBAC6D4C-DD82-4586-B8E7-2F0A7C714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" y="5235459"/>
            <a:ext cx="1622541" cy="16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3355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29</TotalTime>
  <Words>98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R-Ladies  September Meetup</vt:lpstr>
      <vt:lpstr>R-Ladies Mission</vt:lpstr>
      <vt:lpstr>R- Ladies Links</vt:lpstr>
      <vt:lpstr>Next Steps</vt:lpstr>
      <vt:lpstr>Rob Stilson, PhD Lockeed Martin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R-Ladies Meetup</dc:title>
  <dc:creator>Emilie Seena</dc:creator>
  <cp:lastModifiedBy>Seena, Emilie (CDC/OID/NCHHSTP) (CTR)</cp:lastModifiedBy>
  <cp:revision>8</cp:revision>
  <dcterms:created xsi:type="dcterms:W3CDTF">2018-09-05T00:27:48Z</dcterms:created>
  <dcterms:modified xsi:type="dcterms:W3CDTF">2018-09-05T15:23:12Z</dcterms:modified>
</cp:coreProperties>
</file>