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ata"/>
      <p:regular r:id="rId13"/>
    </p:embeddedFont>
    <p:embeddedFont>
      <p:font typeface="Nunito"/>
      <p:regular r:id="rId14"/>
      <p:bold r:id="rId15"/>
      <p:italic r:id="rId16"/>
      <p:boldItalic r:id="rId17"/>
    </p:embeddedFont>
    <p:embeddedFont>
      <p:font typeface="Poppins"/>
      <p:regular r:id="rId18"/>
      <p:bold r:id="rId19"/>
      <p:italic r:id="rId20"/>
      <p:boldItalic r:id="rId21"/>
    </p:embeddedFont>
    <p:embeddedFont>
      <p:font typeface="Exo"/>
      <p:regular r:id="rId22"/>
      <p:bold r:id="rId23"/>
      <p:italic r:id="rId24"/>
      <p:boldItalic r:id="rId25"/>
    </p:embeddedFont>
    <p:embeddedFont>
      <p:font typeface="Barlow"/>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22" Type="http://schemas.openxmlformats.org/officeDocument/2006/relationships/font" Target="fonts/Exo-regular.fntdata"/><Relationship Id="rId21" Type="http://schemas.openxmlformats.org/officeDocument/2006/relationships/font" Target="fonts/Poppins-boldItalic.fntdata"/><Relationship Id="rId24" Type="http://schemas.openxmlformats.org/officeDocument/2006/relationships/font" Target="fonts/Exo-italic.fntdata"/><Relationship Id="rId23" Type="http://schemas.openxmlformats.org/officeDocument/2006/relationships/font" Target="fonts/Ex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regular.fntdata"/><Relationship Id="rId25" Type="http://schemas.openxmlformats.org/officeDocument/2006/relationships/font" Target="fonts/Exo-boldItalic.fntdata"/><Relationship Id="rId28" Type="http://schemas.openxmlformats.org/officeDocument/2006/relationships/font" Target="fonts/Barlow-italic.fntdata"/><Relationship Id="rId27" Type="http://schemas.openxmlformats.org/officeDocument/2006/relationships/font" Target="fonts/Barl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ata-regular.fntdata"/><Relationship Id="rId12" Type="http://schemas.openxmlformats.org/officeDocument/2006/relationships/slide" Target="slides/slide7.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ec4d27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ec4d27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very good evening to everyone present here! I’m Ramya and my idea is to implement a virtual hospital receptionist! </a:t>
            </a:r>
            <a:r>
              <a:rPr lang="en">
                <a:solidFill>
                  <a:schemeClr val="dk1"/>
                </a:solidFill>
              </a:rPr>
              <a:t>I have chosen my domain as automation and my sub domain as healthcare. So lets get into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Basic idea, workflow, tech stack - 5 minutes.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313741446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313741446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Alright! So you might be thinking, ramya.. Why a virtual receptionist?? Well let me tell you why, we have all been in a situation where we rush to the hospital in case of an emergency or when our loved ones fall sick. Our mental state is obviously not at its best and the last thing we want to do is wait in a huge line in the reception, while our anxiety keeps increasing . On top of that imagine having a rotten luck and ending up dealing with a cranky receptionist. Well we cannot blame them either cause sitting in the same place for hours staring at a screen is AGONIZING, i mean we all should know cause VIT hasnt opened the campus for what feels like eons now and all we do is sit and stare at a screen all day.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how do we create a calm and peaceful registering process and relieve the receptionists of their extremely </a:t>
            </a:r>
            <a:r>
              <a:rPr lang="en"/>
              <a:t>sedentary</a:t>
            </a:r>
            <a:r>
              <a:rPr lang="en"/>
              <a:t> and mentally taxing job? Ofcourse by automating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 us see WHAT we can expect from our beautiful virtual receptionist?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Automating the reception can help with faster management and more productivity.</a:t>
            </a:r>
            <a:endParaRPr/>
          </a:p>
          <a:p>
            <a:pPr indent="0" lvl="0" marL="0" rtl="0" algn="l">
              <a:spcBef>
                <a:spcPts val="0"/>
              </a:spcBef>
              <a:spcAft>
                <a:spcPts val="0"/>
              </a:spcAft>
              <a:buNone/>
            </a:pPr>
            <a:r>
              <a:rPr lang="en"/>
              <a:t>2: If the receptionists are relieved of this job they can act as helping hands for the doctors and nurse and create a hassle free and calm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Machines dont need food or water or entertainment like us to keep them working.. It can also work 24/7 without needing a break or taking a leave and work with the same efficiency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 if all the receptions are automated then a uniform admission process can be established amongst all the hospitals making the  registration process easier.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9f2f57a7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9f2f57a7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Great, now HOW exactly am i planning to create this virtual receptionist that i have been ranting about?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If you were expecting a humanoid receptionist who can move and work at the speed of light im sorry to disappoint you. My idea of a virtual receptionist is it should be affordable to even the small hospitals which have like one or two doctors.. So i decided to create a web app where hospitals can create an account and log in, register their doctors information and run the virtual receptionist who will in turn display the doctors information and their availability to all the visiting patients; It also creates a queue for all the patients depending on their urgency and lets the doctor admit and dismiss patients from his examining room itself. And finally like a cherry on top, it displays cute animations to lift the mood up a little!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313864b49_1_4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313864b49_1_4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give you a clearer view of my idea let me split my project into three parts.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Part one is the monitor or like a touch screen that will be shown to all the patients present. It will display the doctors information, availability, expected waiting time and the queue. It also has a plus button that lets the patient join the queue.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Part two is what the patient will see when he hits the plus button. They will see the list of available doctors from where they can choose one. They should also enter their name, age etc and can choose if it is an emergency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Part three is the doctor’s view. Once the doctor has arrived and has went inside the examining room, they can log into the web app and into their account to view the list of all the patients that have chosen them in part two. They also have the option to admit the patient which will inturn update the waiting queue. They are also advised to give the expected time after listening to the patient’s problem which will be updated to the part one screen.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project is capable of implementing a lot more functions and features but 48 hours is all ive got so i dont want to be way too ambitious lol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look at all the amazing tools that will be helping me create the virtual receptionist. I will be using python for coding the server side . I will be getting the help of </a:t>
            </a:r>
            <a:r>
              <a:rPr lang="en"/>
              <a:t>flask and sqlite to manage all the doctors, patients and the hospitals information. And for the website itself i’ll be using the classic three musketeers - html css and java script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hope i have given u a clear framework of my idea! And Hopefully it gets more visualisable once i create the website and all the pages! Feel free to ask me any questions and thank you so for having me here!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94075" y="1119250"/>
            <a:ext cx="4371000" cy="240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1401375" y="3695341"/>
            <a:ext cx="2756400" cy="70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861625" y="-1200726"/>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1284000" y="1996913"/>
            <a:ext cx="6576000" cy="97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8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3" name="Google Shape;63;p11"/>
          <p:cNvSpPr txBox="1"/>
          <p:nvPr>
            <p:ph idx="1" type="subTitle"/>
          </p:nvPr>
        </p:nvSpPr>
        <p:spPr>
          <a:xfrm>
            <a:off x="1284000" y="3096235"/>
            <a:ext cx="6576000" cy="35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5" name="Shape 65"/>
        <p:cNvGrpSpPr/>
        <p:nvPr/>
      </p:nvGrpSpPr>
      <p:grpSpPr>
        <a:xfrm>
          <a:off x="0" y="0"/>
          <a:ext cx="0" cy="0"/>
          <a:chOff x="0" y="0"/>
          <a:chExt cx="0" cy="0"/>
        </a:xfrm>
      </p:grpSpPr>
      <p:sp>
        <p:nvSpPr>
          <p:cNvPr id="66" name="Google Shape;66;p1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3"/>
          <p:cNvSpPr txBox="1"/>
          <p:nvPr>
            <p:ph idx="2" type="title"/>
          </p:nvPr>
        </p:nvSpPr>
        <p:spPr>
          <a:xfrm>
            <a:off x="2069613" y="1638285"/>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8" name="Google Shape;68;p13"/>
          <p:cNvSpPr txBox="1"/>
          <p:nvPr>
            <p:ph idx="1" type="subTitle"/>
          </p:nvPr>
        </p:nvSpPr>
        <p:spPr>
          <a:xfrm>
            <a:off x="2069613" y="2176563"/>
            <a:ext cx="23055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 name="Google Shape;69;p13"/>
          <p:cNvSpPr txBox="1"/>
          <p:nvPr>
            <p:ph idx="3" type="title"/>
          </p:nvPr>
        </p:nvSpPr>
        <p:spPr>
          <a:xfrm>
            <a:off x="5922982" y="1638285"/>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0" name="Google Shape;70;p13"/>
          <p:cNvSpPr txBox="1"/>
          <p:nvPr>
            <p:ph idx="4" type="subTitle"/>
          </p:nvPr>
        </p:nvSpPr>
        <p:spPr>
          <a:xfrm>
            <a:off x="5922983" y="2176563"/>
            <a:ext cx="23055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 name="Google Shape;71;p13"/>
          <p:cNvSpPr txBox="1"/>
          <p:nvPr>
            <p:ph idx="5" type="title"/>
          </p:nvPr>
        </p:nvSpPr>
        <p:spPr>
          <a:xfrm>
            <a:off x="2069613" y="3115656"/>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2" name="Google Shape;72;p13"/>
          <p:cNvSpPr txBox="1"/>
          <p:nvPr>
            <p:ph idx="6" type="subTitle"/>
          </p:nvPr>
        </p:nvSpPr>
        <p:spPr>
          <a:xfrm>
            <a:off x="2069613" y="3665562"/>
            <a:ext cx="23055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 name="Google Shape;73;p13"/>
          <p:cNvSpPr txBox="1"/>
          <p:nvPr>
            <p:ph idx="7" type="title"/>
          </p:nvPr>
        </p:nvSpPr>
        <p:spPr>
          <a:xfrm>
            <a:off x="5922982" y="3115656"/>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 name="Google Shape;74;p13"/>
          <p:cNvSpPr txBox="1"/>
          <p:nvPr>
            <p:ph idx="8" type="subTitle"/>
          </p:nvPr>
        </p:nvSpPr>
        <p:spPr>
          <a:xfrm>
            <a:off x="5922983" y="3665562"/>
            <a:ext cx="23055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 name="Google Shape;75;p13"/>
          <p:cNvSpPr txBox="1"/>
          <p:nvPr>
            <p:ph hasCustomPrompt="1" idx="9" type="title"/>
          </p:nvPr>
        </p:nvSpPr>
        <p:spPr>
          <a:xfrm>
            <a:off x="874125" y="1673675"/>
            <a:ext cx="1048200" cy="104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6" name="Google Shape;76;p13"/>
          <p:cNvSpPr txBox="1"/>
          <p:nvPr>
            <p:ph hasCustomPrompt="1" idx="13" type="title"/>
          </p:nvPr>
        </p:nvSpPr>
        <p:spPr>
          <a:xfrm>
            <a:off x="874125" y="3153175"/>
            <a:ext cx="1048200" cy="104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7" name="Google Shape;77;p13"/>
          <p:cNvSpPr txBox="1"/>
          <p:nvPr>
            <p:ph hasCustomPrompt="1" idx="14" type="title"/>
          </p:nvPr>
        </p:nvSpPr>
        <p:spPr>
          <a:xfrm>
            <a:off x="4724300" y="1673675"/>
            <a:ext cx="1048200" cy="104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 name="Google Shape;78;p13"/>
          <p:cNvSpPr txBox="1"/>
          <p:nvPr>
            <p:ph hasCustomPrompt="1" idx="15" type="title"/>
          </p:nvPr>
        </p:nvSpPr>
        <p:spPr>
          <a:xfrm>
            <a:off x="4724300" y="3153175"/>
            <a:ext cx="1048200" cy="104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9" name="Google Shape;79;p13"/>
          <p:cNvSpPr/>
          <p:nvPr/>
        </p:nvSpPr>
        <p:spPr>
          <a:xfrm>
            <a:off x="-861625" y="-1351626"/>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744650" y="45134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1" name="Shape 81"/>
        <p:cNvGrpSpPr/>
        <p:nvPr/>
      </p:nvGrpSpPr>
      <p:grpSpPr>
        <a:xfrm>
          <a:off x="0" y="0"/>
          <a:ext cx="0" cy="0"/>
          <a:chOff x="0" y="0"/>
          <a:chExt cx="0" cy="0"/>
        </a:xfrm>
      </p:grpSpPr>
      <p:sp>
        <p:nvSpPr>
          <p:cNvPr id="82" name="Google Shape;82;p14"/>
          <p:cNvSpPr txBox="1"/>
          <p:nvPr>
            <p:ph type="title"/>
          </p:nvPr>
        </p:nvSpPr>
        <p:spPr>
          <a:xfrm>
            <a:off x="3798925" y="3022044"/>
            <a:ext cx="43602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3" name="Google Shape;83;p14"/>
          <p:cNvSpPr txBox="1"/>
          <p:nvPr>
            <p:ph idx="1" type="subTitle"/>
          </p:nvPr>
        </p:nvSpPr>
        <p:spPr>
          <a:xfrm>
            <a:off x="3798925" y="1589556"/>
            <a:ext cx="4784100" cy="127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i="1" sz="19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 name="Google Shape;84;p14"/>
          <p:cNvSpPr/>
          <p:nvPr/>
        </p:nvSpPr>
        <p:spPr>
          <a:xfrm>
            <a:off x="7744650" y="36025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8">
    <p:spTree>
      <p:nvGrpSpPr>
        <p:cNvPr id="85" name="Shape 85"/>
        <p:cNvGrpSpPr/>
        <p:nvPr/>
      </p:nvGrpSpPr>
      <p:grpSpPr>
        <a:xfrm>
          <a:off x="0" y="0"/>
          <a:ext cx="0" cy="0"/>
          <a:chOff x="0" y="0"/>
          <a:chExt cx="0" cy="0"/>
        </a:xfrm>
      </p:grpSpPr>
      <p:sp>
        <p:nvSpPr>
          <p:cNvPr id="86" name="Google Shape;86;p15"/>
          <p:cNvSpPr txBox="1"/>
          <p:nvPr>
            <p:ph idx="1" type="subTitle"/>
          </p:nvPr>
        </p:nvSpPr>
        <p:spPr>
          <a:xfrm>
            <a:off x="1309200" y="3487862"/>
            <a:ext cx="6525600" cy="88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 name="Google Shape;87;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5"/>
          <p:cNvSpPr/>
          <p:nvPr/>
        </p:nvSpPr>
        <p:spPr>
          <a:xfrm>
            <a:off x="-617962" y="1327524"/>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7988313" y="1327524"/>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0" name="Shape 90"/>
        <p:cNvGrpSpPr/>
        <p:nvPr/>
      </p:nvGrpSpPr>
      <p:grpSpPr>
        <a:xfrm>
          <a:off x="0" y="0"/>
          <a:ext cx="0" cy="0"/>
          <a:chOff x="0" y="0"/>
          <a:chExt cx="0" cy="0"/>
        </a:xfrm>
      </p:grpSpPr>
      <p:sp>
        <p:nvSpPr>
          <p:cNvPr id="91" name="Google Shape;91;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6"/>
          <p:cNvSpPr txBox="1"/>
          <p:nvPr>
            <p:ph idx="2" type="title"/>
          </p:nvPr>
        </p:nvSpPr>
        <p:spPr>
          <a:xfrm>
            <a:off x="1101175" y="1844141"/>
            <a:ext cx="1986000" cy="4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3" name="Google Shape;93;p16"/>
          <p:cNvSpPr txBox="1"/>
          <p:nvPr>
            <p:ph idx="1" type="subTitle"/>
          </p:nvPr>
        </p:nvSpPr>
        <p:spPr>
          <a:xfrm>
            <a:off x="1101175"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 name="Google Shape;94;p16"/>
          <p:cNvSpPr txBox="1"/>
          <p:nvPr>
            <p:ph idx="3" type="title"/>
          </p:nvPr>
        </p:nvSpPr>
        <p:spPr>
          <a:xfrm>
            <a:off x="3578947" y="1844141"/>
            <a:ext cx="1986000" cy="4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 name="Google Shape;95;p16"/>
          <p:cNvSpPr txBox="1"/>
          <p:nvPr>
            <p:ph idx="4" type="subTitle"/>
          </p:nvPr>
        </p:nvSpPr>
        <p:spPr>
          <a:xfrm>
            <a:off x="3578948"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 name="Google Shape;96;p16"/>
          <p:cNvSpPr txBox="1"/>
          <p:nvPr>
            <p:ph idx="5" type="title"/>
          </p:nvPr>
        </p:nvSpPr>
        <p:spPr>
          <a:xfrm>
            <a:off x="1101175" y="3506153"/>
            <a:ext cx="1986000" cy="4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7" name="Google Shape;97;p16"/>
          <p:cNvSpPr txBox="1"/>
          <p:nvPr>
            <p:ph idx="6" type="subTitle"/>
          </p:nvPr>
        </p:nvSpPr>
        <p:spPr>
          <a:xfrm>
            <a:off x="1101175" y="3931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8" name="Google Shape;98;p16"/>
          <p:cNvSpPr txBox="1"/>
          <p:nvPr>
            <p:ph idx="7" type="title"/>
          </p:nvPr>
        </p:nvSpPr>
        <p:spPr>
          <a:xfrm>
            <a:off x="3578947" y="3506153"/>
            <a:ext cx="1986000" cy="4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9" name="Google Shape;99;p16"/>
          <p:cNvSpPr txBox="1"/>
          <p:nvPr>
            <p:ph idx="8" type="subTitle"/>
          </p:nvPr>
        </p:nvSpPr>
        <p:spPr>
          <a:xfrm>
            <a:off x="3578948" y="3931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16"/>
          <p:cNvSpPr txBox="1"/>
          <p:nvPr>
            <p:ph idx="9" type="title"/>
          </p:nvPr>
        </p:nvSpPr>
        <p:spPr>
          <a:xfrm>
            <a:off x="6056725" y="1844141"/>
            <a:ext cx="1986000" cy="4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 name="Google Shape;101;p16"/>
          <p:cNvSpPr txBox="1"/>
          <p:nvPr>
            <p:ph idx="13" type="subTitle"/>
          </p:nvPr>
        </p:nvSpPr>
        <p:spPr>
          <a:xfrm>
            <a:off x="6056727"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16"/>
          <p:cNvSpPr txBox="1"/>
          <p:nvPr>
            <p:ph idx="14" type="title"/>
          </p:nvPr>
        </p:nvSpPr>
        <p:spPr>
          <a:xfrm>
            <a:off x="6056725" y="3506153"/>
            <a:ext cx="1986000" cy="4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 name="Google Shape;103;p16"/>
          <p:cNvSpPr txBox="1"/>
          <p:nvPr>
            <p:ph idx="15" type="subTitle"/>
          </p:nvPr>
        </p:nvSpPr>
        <p:spPr>
          <a:xfrm>
            <a:off x="6056727" y="3931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 name="Google Shape;104;p16"/>
          <p:cNvSpPr/>
          <p:nvPr/>
        </p:nvSpPr>
        <p:spPr>
          <a:xfrm>
            <a:off x="-1096898" y="3853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8428278" y="280016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
    <p:spTree>
      <p:nvGrpSpPr>
        <p:cNvPr id="106" name="Shape 106"/>
        <p:cNvGrpSpPr/>
        <p:nvPr/>
      </p:nvGrpSpPr>
      <p:grpSpPr>
        <a:xfrm>
          <a:off x="0" y="0"/>
          <a:ext cx="0" cy="0"/>
          <a:chOff x="0" y="0"/>
          <a:chExt cx="0" cy="0"/>
        </a:xfrm>
      </p:grpSpPr>
      <p:sp>
        <p:nvSpPr>
          <p:cNvPr id="107" name="Google Shape;107;p17"/>
          <p:cNvSpPr txBox="1"/>
          <p:nvPr>
            <p:ph idx="1" type="subTitle"/>
          </p:nvPr>
        </p:nvSpPr>
        <p:spPr>
          <a:xfrm>
            <a:off x="4168250" y="2347450"/>
            <a:ext cx="3945300" cy="122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17"/>
          <p:cNvSpPr txBox="1"/>
          <p:nvPr>
            <p:ph type="title"/>
          </p:nvPr>
        </p:nvSpPr>
        <p:spPr>
          <a:xfrm>
            <a:off x="4168250" y="1575350"/>
            <a:ext cx="3945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17"/>
          <p:cNvSpPr/>
          <p:nvPr/>
        </p:nvSpPr>
        <p:spPr>
          <a:xfrm>
            <a:off x="-1086925" y="-1156676"/>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6265625" y="45134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_1">
    <p:spTree>
      <p:nvGrpSpPr>
        <p:cNvPr id="111" name="Shape 111"/>
        <p:cNvGrpSpPr/>
        <p:nvPr/>
      </p:nvGrpSpPr>
      <p:grpSpPr>
        <a:xfrm>
          <a:off x="0" y="0"/>
          <a:ext cx="0" cy="0"/>
          <a:chOff x="0" y="0"/>
          <a:chExt cx="0" cy="0"/>
        </a:xfrm>
      </p:grpSpPr>
      <p:sp>
        <p:nvSpPr>
          <p:cNvPr id="112" name="Google Shape;112;p18"/>
          <p:cNvSpPr txBox="1"/>
          <p:nvPr>
            <p:ph type="title"/>
          </p:nvPr>
        </p:nvSpPr>
        <p:spPr>
          <a:xfrm>
            <a:off x="720000" y="1427700"/>
            <a:ext cx="5657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18"/>
          <p:cNvSpPr txBox="1"/>
          <p:nvPr>
            <p:ph idx="1" type="body"/>
          </p:nvPr>
        </p:nvSpPr>
        <p:spPr>
          <a:xfrm>
            <a:off x="720000" y="2214000"/>
            <a:ext cx="5163000" cy="1501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2">
    <p:spTree>
      <p:nvGrpSpPr>
        <p:cNvPr id="114" name="Shape 114"/>
        <p:cNvGrpSpPr/>
        <p:nvPr/>
      </p:nvGrpSpPr>
      <p:grpSpPr>
        <a:xfrm>
          <a:off x="0" y="0"/>
          <a:ext cx="0" cy="0"/>
          <a:chOff x="0" y="0"/>
          <a:chExt cx="0" cy="0"/>
        </a:xfrm>
      </p:grpSpPr>
      <p:sp>
        <p:nvSpPr>
          <p:cNvPr id="115" name="Google Shape;115;p19"/>
          <p:cNvSpPr txBox="1"/>
          <p:nvPr>
            <p:ph type="title"/>
          </p:nvPr>
        </p:nvSpPr>
        <p:spPr>
          <a:xfrm>
            <a:off x="5047100" y="1839825"/>
            <a:ext cx="3739200" cy="191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6" name="Google Shape;116;p19"/>
          <p:cNvSpPr txBox="1"/>
          <p:nvPr>
            <p:ph hasCustomPrompt="1" idx="2" type="title"/>
          </p:nvPr>
        </p:nvSpPr>
        <p:spPr>
          <a:xfrm>
            <a:off x="5047100" y="674750"/>
            <a:ext cx="1056900" cy="1061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7" name="Google Shape;117;p19"/>
          <p:cNvSpPr txBox="1"/>
          <p:nvPr>
            <p:ph idx="1" type="subTitle"/>
          </p:nvPr>
        </p:nvSpPr>
        <p:spPr>
          <a:xfrm>
            <a:off x="5397362" y="3847650"/>
            <a:ext cx="27378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8" name="Google Shape;118;p19"/>
          <p:cNvSpPr/>
          <p:nvPr/>
        </p:nvSpPr>
        <p:spPr>
          <a:xfrm>
            <a:off x="8260402" y="6299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
    <p:spTree>
      <p:nvGrpSpPr>
        <p:cNvPr id="119" name="Shape 119"/>
        <p:cNvGrpSpPr/>
        <p:nvPr/>
      </p:nvGrpSpPr>
      <p:grpSpPr>
        <a:xfrm>
          <a:off x="0" y="0"/>
          <a:ext cx="0" cy="0"/>
          <a:chOff x="0" y="0"/>
          <a:chExt cx="0" cy="0"/>
        </a:xfrm>
      </p:grpSpPr>
      <p:sp>
        <p:nvSpPr>
          <p:cNvPr id="120" name="Google Shape;120;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20"/>
          <p:cNvSpPr/>
          <p:nvPr/>
        </p:nvSpPr>
        <p:spPr>
          <a:xfrm>
            <a:off x="-825000" y="-586751"/>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7907150" y="3560274"/>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20000" y="1839825"/>
            <a:ext cx="3739200" cy="19155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20000" y="674750"/>
            <a:ext cx="1056900" cy="1061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720000" y="3755325"/>
            <a:ext cx="32205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6" name="Google Shape;16;p3"/>
          <p:cNvGrpSpPr/>
          <p:nvPr/>
        </p:nvGrpSpPr>
        <p:grpSpPr>
          <a:xfrm rot="10800000">
            <a:off x="-962314" y="1220013"/>
            <a:ext cx="3995951" cy="564600"/>
            <a:chOff x="1524913" y="922950"/>
            <a:chExt cx="6094175" cy="564600"/>
          </a:xfrm>
        </p:grpSpPr>
        <p:cxnSp>
          <p:nvCxnSpPr>
            <p:cNvPr id="17" name="Google Shape;17;p3"/>
            <p:cNvCxnSpPr/>
            <p:nvPr/>
          </p:nvCxnSpPr>
          <p:spPr>
            <a:xfrm flipH="1" rot="10800000">
              <a:off x="1524913" y="922950"/>
              <a:ext cx="2916000" cy="564600"/>
            </a:xfrm>
            <a:prstGeom prst="curvedConnector3">
              <a:avLst>
                <a:gd fmla="val 50000" name="adj1"/>
              </a:avLst>
            </a:prstGeom>
            <a:noFill/>
            <a:ln cap="flat" cmpd="sng" w="19050">
              <a:solidFill>
                <a:schemeClr val="accent1"/>
              </a:solidFill>
              <a:prstDash val="solid"/>
              <a:round/>
              <a:headEnd len="med" w="med" type="none"/>
              <a:tailEnd len="med" w="med" type="none"/>
            </a:ln>
          </p:spPr>
        </p:cxnSp>
        <p:cxnSp>
          <p:nvCxnSpPr>
            <p:cNvPr id="18" name="Google Shape;18;p3"/>
            <p:cNvCxnSpPr/>
            <p:nvPr/>
          </p:nvCxnSpPr>
          <p:spPr>
            <a:xfrm rot="10800000">
              <a:off x="4437888" y="923225"/>
              <a:ext cx="3181200" cy="563400"/>
            </a:xfrm>
            <a:prstGeom prst="curvedConnector3">
              <a:avLst>
                <a:gd fmla="val 50000" name="adj1"/>
              </a:avLst>
            </a:prstGeom>
            <a:noFill/>
            <a:ln cap="flat" cmpd="sng" w="19050">
              <a:solidFill>
                <a:schemeClr val="accent1"/>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
    <p:spTree>
      <p:nvGrpSpPr>
        <p:cNvPr id="123" name="Shape 123"/>
        <p:cNvGrpSpPr/>
        <p:nvPr/>
      </p:nvGrpSpPr>
      <p:grpSpPr>
        <a:xfrm>
          <a:off x="0" y="0"/>
          <a:ext cx="0" cy="0"/>
          <a:chOff x="0" y="0"/>
          <a:chExt cx="0" cy="0"/>
        </a:xfrm>
      </p:grpSpPr>
      <p:sp>
        <p:nvSpPr>
          <p:cNvPr id="124" name="Google Shape;124;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21"/>
          <p:cNvSpPr/>
          <p:nvPr/>
        </p:nvSpPr>
        <p:spPr>
          <a:xfrm>
            <a:off x="-1164300" y="27979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8576400" y="2285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
    <p:spTree>
      <p:nvGrpSpPr>
        <p:cNvPr id="127" name="Shape 127"/>
        <p:cNvGrpSpPr/>
        <p:nvPr/>
      </p:nvGrpSpPr>
      <p:grpSpPr>
        <a:xfrm>
          <a:off x="0" y="0"/>
          <a:ext cx="0" cy="0"/>
          <a:chOff x="0" y="0"/>
          <a:chExt cx="0" cy="0"/>
        </a:xfrm>
      </p:grpSpPr>
      <p:sp>
        <p:nvSpPr>
          <p:cNvPr id="128" name="Google Shape;128;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22"/>
          <p:cNvSpPr/>
          <p:nvPr/>
        </p:nvSpPr>
        <p:spPr>
          <a:xfrm>
            <a:off x="-916400" y="4464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8283777" y="352814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_1_1_1">
    <p:spTree>
      <p:nvGrpSpPr>
        <p:cNvPr id="131" name="Shape 131"/>
        <p:cNvGrpSpPr/>
        <p:nvPr/>
      </p:nvGrpSpPr>
      <p:grpSpPr>
        <a:xfrm>
          <a:off x="0" y="0"/>
          <a:ext cx="0" cy="0"/>
          <a:chOff x="0" y="0"/>
          <a:chExt cx="0" cy="0"/>
        </a:xfrm>
      </p:grpSpPr>
      <p:sp>
        <p:nvSpPr>
          <p:cNvPr id="132" name="Google Shape;132;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0_1_1_1_1">
    <p:spTree>
      <p:nvGrpSpPr>
        <p:cNvPr id="133" name="Shape 133"/>
        <p:cNvGrpSpPr/>
        <p:nvPr/>
      </p:nvGrpSpPr>
      <p:grpSpPr>
        <a:xfrm>
          <a:off x="0" y="0"/>
          <a:ext cx="0" cy="0"/>
          <a:chOff x="0" y="0"/>
          <a:chExt cx="0" cy="0"/>
        </a:xfrm>
      </p:grpSpPr>
      <p:sp>
        <p:nvSpPr>
          <p:cNvPr id="134" name="Google Shape;134;p24"/>
          <p:cNvSpPr txBox="1"/>
          <p:nvPr>
            <p:ph type="title"/>
          </p:nvPr>
        </p:nvSpPr>
        <p:spPr>
          <a:xfrm>
            <a:off x="1217588" y="1862925"/>
            <a:ext cx="27006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4"/>
          <p:cNvSpPr/>
          <p:nvPr/>
        </p:nvSpPr>
        <p:spPr>
          <a:xfrm>
            <a:off x="6897300" y="-1337100"/>
            <a:ext cx="1608055" cy="1919299"/>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977400" y="304800"/>
            <a:ext cx="1608055" cy="2126429"/>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8496225" y="2717475"/>
            <a:ext cx="1701372"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1">
    <p:spTree>
      <p:nvGrpSpPr>
        <p:cNvPr id="138" name="Shape 138"/>
        <p:cNvGrpSpPr/>
        <p:nvPr/>
      </p:nvGrpSpPr>
      <p:grpSpPr>
        <a:xfrm>
          <a:off x="0" y="0"/>
          <a:ext cx="0" cy="0"/>
          <a:chOff x="0" y="0"/>
          <a:chExt cx="0" cy="0"/>
        </a:xfrm>
      </p:grpSpPr>
      <p:sp>
        <p:nvSpPr>
          <p:cNvPr id="139" name="Google Shape;139;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5"/>
          <p:cNvSpPr/>
          <p:nvPr/>
        </p:nvSpPr>
        <p:spPr>
          <a:xfrm>
            <a:off x="665802" y="45584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6812003" y="-1074856"/>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1_1">
    <p:spTree>
      <p:nvGrpSpPr>
        <p:cNvPr id="142" name="Shape 142"/>
        <p:cNvGrpSpPr/>
        <p:nvPr/>
      </p:nvGrpSpPr>
      <p:grpSpPr>
        <a:xfrm>
          <a:off x="0" y="0"/>
          <a:ext cx="0" cy="0"/>
          <a:chOff x="0" y="0"/>
          <a:chExt cx="0" cy="0"/>
        </a:xfrm>
      </p:grpSpPr>
      <p:sp>
        <p:nvSpPr>
          <p:cNvPr id="143" name="Google Shape;143;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44" name="Google Shape;144;p26"/>
          <p:cNvCxnSpPr/>
          <p:nvPr/>
        </p:nvCxnSpPr>
        <p:spPr>
          <a:xfrm>
            <a:off x="2572500" y="4748213"/>
            <a:ext cx="39990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1_1_1">
    <p:spTree>
      <p:nvGrpSpPr>
        <p:cNvPr id="145" name="Shape 145"/>
        <p:cNvGrpSpPr/>
        <p:nvPr/>
      </p:nvGrpSpPr>
      <p:grpSpPr>
        <a:xfrm>
          <a:off x="0" y="0"/>
          <a:ext cx="0" cy="0"/>
          <a:chOff x="0" y="0"/>
          <a:chExt cx="0" cy="0"/>
        </a:xfrm>
      </p:grpSpPr>
      <p:sp>
        <p:nvSpPr>
          <p:cNvPr id="146" name="Google Shape;146;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1_1_1_1">
    <p:spTree>
      <p:nvGrpSpPr>
        <p:cNvPr id="147" name="Shape 147"/>
        <p:cNvGrpSpPr/>
        <p:nvPr/>
      </p:nvGrpSpPr>
      <p:grpSpPr>
        <a:xfrm>
          <a:off x="0" y="0"/>
          <a:ext cx="0" cy="0"/>
          <a:chOff x="0" y="0"/>
          <a:chExt cx="0" cy="0"/>
        </a:xfrm>
      </p:grpSpPr>
      <p:sp>
        <p:nvSpPr>
          <p:cNvPr id="148" name="Google Shape;148;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1_1_1_1_1">
    <p:spTree>
      <p:nvGrpSpPr>
        <p:cNvPr id="149" name="Shape 149"/>
        <p:cNvGrpSpPr/>
        <p:nvPr/>
      </p:nvGrpSpPr>
      <p:grpSpPr>
        <a:xfrm>
          <a:off x="0" y="0"/>
          <a:ext cx="0" cy="0"/>
          <a:chOff x="0" y="0"/>
          <a:chExt cx="0" cy="0"/>
        </a:xfrm>
      </p:grpSpPr>
      <p:sp>
        <p:nvSpPr>
          <p:cNvPr id="150" name="Google Shape;150;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29"/>
          <p:cNvSpPr/>
          <p:nvPr/>
        </p:nvSpPr>
        <p:spPr>
          <a:xfrm>
            <a:off x="655702" y="-1519601"/>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a:off x="6583403" y="4563944"/>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11_1_1_1_1_1">
    <p:spTree>
      <p:nvGrpSpPr>
        <p:cNvPr id="153" name="Shape 153"/>
        <p:cNvGrpSpPr/>
        <p:nvPr/>
      </p:nvGrpSpPr>
      <p:grpSpPr>
        <a:xfrm>
          <a:off x="0" y="0"/>
          <a:ext cx="0" cy="0"/>
          <a:chOff x="0" y="0"/>
          <a:chExt cx="0" cy="0"/>
        </a:xfrm>
      </p:grpSpPr>
      <p:sp>
        <p:nvSpPr>
          <p:cNvPr id="154" name="Google Shape;154;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55" name="Google Shape;155;p30"/>
          <p:cNvCxnSpPr/>
          <p:nvPr/>
        </p:nvCxnSpPr>
        <p:spPr>
          <a:xfrm>
            <a:off x="2572500" y="4563938"/>
            <a:ext cx="3999000" cy="0"/>
          </a:xfrm>
          <a:prstGeom prst="straightConnector1">
            <a:avLst/>
          </a:prstGeom>
          <a:noFill/>
          <a:ln cap="flat" cmpd="sng" w="19050">
            <a:solidFill>
              <a:schemeClr val="accent1"/>
            </a:solidFill>
            <a:prstDash val="solid"/>
            <a:round/>
            <a:headEnd len="med" w="med" type="none"/>
            <a:tailEnd len="med" w="med" type="none"/>
          </a:ln>
        </p:spPr>
      </p:cxnSp>
      <p:sp>
        <p:nvSpPr>
          <p:cNvPr id="156" name="Google Shape;156;p30"/>
          <p:cNvSpPr/>
          <p:nvPr/>
        </p:nvSpPr>
        <p:spPr>
          <a:xfrm>
            <a:off x="198502" y="-1519601"/>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0"/>
          <p:cNvSpPr/>
          <p:nvPr/>
        </p:nvSpPr>
        <p:spPr>
          <a:xfrm>
            <a:off x="7116803" y="4563944"/>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
        <p:nvSpPr>
          <p:cNvPr id="22" name="Google Shape;22;p4"/>
          <p:cNvSpPr/>
          <p:nvPr/>
        </p:nvSpPr>
        <p:spPr>
          <a:xfrm>
            <a:off x="-1258975" y="1017724"/>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6265625" y="45134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CUSTOM_11_1_1_1_1_1_1">
    <p:spTree>
      <p:nvGrpSpPr>
        <p:cNvPr id="158" name="Shape 158"/>
        <p:cNvGrpSpPr/>
        <p:nvPr/>
      </p:nvGrpSpPr>
      <p:grpSpPr>
        <a:xfrm>
          <a:off x="0" y="0"/>
          <a:ext cx="0" cy="0"/>
          <a:chOff x="0" y="0"/>
          <a:chExt cx="0" cy="0"/>
        </a:xfrm>
      </p:grpSpPr>
      <p:sp>
        <p:nvSpPr>
          <p:cNvPr id="159" name="Google Shape;159;p3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0" name="Shape 160"/>
        <p:cNvGrpSpPr/>
        <p:nvPr/>
      </p:nvGrpSpPr>
      <p:grpSpPr>
        <a:xfrm>
          <a:off x="0" y="0"/>
          <a:ext cx="0" cy="0"/>
          <a:chOff x="0" y="0"/>
          <a:chExt cx="0" cy="0"/>
        </a:xfrm>
      </p:grpSpPr>
      <p:sp>
        <p:nvSpPr>
          <p:cNvPr id="161" name="Google Shape;161;p3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32"/>
          <p:cNvSpPr txBox="1"/>
          <p:nvPr>
            <p:ph idx="2" type="title"/>
          </p:nvPr>
        </p:nvSpPr>
        <p:spPr>
          <a:xfrm>
            <a:off x="2334825" y="1533138"/>
            <a:ext cx="1871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3" name="Google Shape;163;p32"/>
          <p:cNvSpPr txBox="1"/>
          <p:nvPr>
            <p:ph idx="1" type="subTitle"/>
          </p:nvPr>
        </p:nvSpPr>
        <p:spPr>
          <a:xfrm>
            <a:off x="2334825" y="2026850"/>
            <a:ext cx="2078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32"/>
          <p:cNvSpPr txBox="1"/>
          <p:nvPr>
            <p:ph idx="3" type="title"/>
          </p:nvPr>
        </p:nvSpPr>
        <p:spPr>
          <a:xfrm>
            <a:off x="5900425" y="1533138"/>
            <a:ext cx="1871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5" name="Google Shape;165;p32"/>
          <p:cNvSpPr txBox="1"/>
          <p:nvPr>
            <p:ph idx="4" type="subTitle"/>
          </p:nvPr>
        </p:nvSpPr>
        <p:spPr>
          <a:xfrm>
            <a:off x="5900475" y="2026850"/>
            <a:ext cx="2078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32"/>
          <p:cNvSpPr txBox="1"/>
          <p:nvPr>
            <p:ph idx="5" type="title"/>
          </p:nvPr>
        </p:nvSpPr>
        <p:spPr>
          <a:xfrm>
            <a:off x="2334825" y="2966538"/>
            <a:ext cx="1871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7" name="Google Shape;167;p32"/>
          <p:cNvSpPr txBox="1"/>
          <p:nvPr>
            <p:ph idx="6" type="subTitle"/>
          </p:nvPr>
        </p:nvSpPr>
        <p:spPr>
          <a:xfrm>
            <a:off x="2334825" y="3460250"/>
            <a:ext cx="2078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32"/>
          <p:cNvSpPr txBox="1"/>
          <p:nvPr>
            <p:ph idx="7" type="title"/>
          </p:nvPr>
        </p:nvSpPr>
        <p:spPr>
          <a:xfrm>
            <a:off x="5900425" y="2966538"/>
            <a:ext cx="1871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 name="Google Shape;169;p32"/>
          <p:cNvSpPr txBox="1"/>
          <p:nvPr>
            <p:ph idx="8" type="subTitle"/>
          </p:nvPr>
        </p:nvSpPr>
        <p:spPr>
          <a:xfrm>
            <a:off x="5900475" y="3460250"/>
            <a:ext cx="2078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32"/>
          <p:cNvSpPr/>
          <p:nvPr/>
        </p:nvSpPr>
        <p:spPr>
          <a:xfrm>
            <a:off x="-471590" y="-1385076"/>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2"/>
          <p:cNvSpPr/>
          <p:nvPr/>
        </p:nvSpPr>
        <p:spPr>
          <a:xfrm>
            <a:off x="7874509" y="44850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2" name="Shape 172"/>
        <p:cNvGrpSpPr/>
        <p:nvPr/>
      </p:nvGrpSpPr>
      <p:grpSpPr>
        <a:xfrm>
          <a:off x="0" y="0"/>
          <a:ext cx="0" cy="0"/>
          <a:chOff x="0" y="0"/>
          <a:chExt cx="0" cy="0"/>
        </a:xfrm>
      </p:grpSpPr>
      <p:sp>
        <p:nvSpPr>
          <p:cNvPr id="173" name="Google Shape;173;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33"/>
          <p:cNvSpPr txBox="1"/>
          <p:nvPr>
            <p:ph idx="2" type="title"/>
          </p:nvPr>
        </p:nvSpPr>
        <p:spPr>
          <a:xfrm>
            <a:off x="1194250" y="3052601"/>
            <a:ext cx="2088600" cy="35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5" name="Google Shape;175;p33"/>
          <p:cNvSpPr txBox="1"/>
          <p:nvPr>
            <p:ph idx="1" type="subTitle"/>
          </p:nvPr>
        </p:nvSpPr>
        <p:spPr>
          <a:xfrm>
            <a:off x="1079200" y="3458663"/>
            <a:ext cx="2318700" cy="48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6" name="Google Shape;176;p33"/>
          <p:cNvSpPr txBox="1"/>
          <p:nvPr>
            <p:ph idx="3" type="title"/>
          </p:nvPr>
        </p:nvSpPr>
        <p:spPr>
          <a:xfrm>
            <a:off x="3518499" y="3052601"/>
            <a:ext cx="2088600" cy="35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7" name="Google Shape;177;p33"/>
          <p:cNvSpPr txBox="1"/>
          <p:nvPr>
            <p:ph idx="4" type="subTitle"/>
          </p:nvPr>
        </p:nvSpPr>
        <p:spPr>
          <a:xfrm>
            <a:off x="3403449" y="3458663"/>
            <a:ext cx="2318700" cy="48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8" name="Google Shape;178;p33"/>
          <p:cNvSpPr txBox="1"/>
          <p:nvPr>
            <p:ph idx="5" type="title"/>
          </p:nvPr>
        </p:nvSpPr>
        <p:spPr>
          <a:xfrm>
            <a:off x="5861150" y="3052601"/>
            <a:ext cx="2088600" cy="35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9" name="Google Shape;179;p33"/>
          <p:cNvSpPr txBox="1"/>
          <p:nvPr>
            <p:ph idx="6" type="subTitle"/>
          </p:nvPr>
        </p:nvSpPr>
        <p:spPr>
          <a:xfrm>
            <a:off x="5746100" y="3458663"/>
            <a:ext cx="2318700" cy="48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0" name="Google Shape;180;p33"/>
          <p:cNvSpPr/>
          <p:nvPr/>
        </p:nvSpPr>
        <p:spPr>
          <a:xfrm>
            <a:off x="-1028775" y="2671469"/>
            <a:ext cx="1701372"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3"/>
          <p:cNvSpPr/>
          <p:nvPr/>
        </p:nvSpPr>
        <p:spPr>
          <a:xfrm>
            <a:off x="8456830" y="355275"/>
            <a:ext cx="1701372"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6811"/>
            <a:ext cx="8520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 name="Google Shape;184;p34"/>
          <p:cNvSpPr txBox="1"/>
          <p:nvPr>
            <p:ph idx="1" type="subTitle"/>
          </p:nvPr>
        </p:nvSpPr>
        <p:spPr>
          <a:xfrm>
            <a:off x="2020050" y="2890815"/>
            <a:ext cx="2148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oppins"/>
              <a:buNone/>
              <a:defRPr b="1" sz="2000">
                <a:solidFill>
                  <a:schemeClr val="dk1"/>
                </a:solidFill>
                <a:latin typeface="Prata"/>
                <a:ea typeface="Prata"/>
                <a:cs typeface="Prata"/>
                <a:sym typeface="Prata"/>
              </a:defRPr>
            </a:lvl1pPr>
            <a:lvl2pPr lvl="1" rtl="0" algn="ctr">
              <a:spcBef>
                <a:spcPts val="0"/>
              </a:spcBef>
              <a:spcAft>
                <a:spcPts val="0"/>
              </a:spcAft>
              <a:buSzPts val="1800"/>
              <a:buFont typeface="Poppins"/>
              <a:buNone/>
              <a:defRPr b="1" sz="1800">
                <a:latin typeface="Poppins"/>
                <a:ea typeface="Poppins"/>
                <a:cs typeface="Poppins"/>
                <a:sym typeface="Poppins"/>
              </a:defRPr>
            </a:lvl2pPr>
            <a:lvl3pPr lvl="2" rtl="0" algn="ctr">
              <a:spcBef>
                <a:spcPts val="1600"/>
              </a:spcBef>
              <a:spcAft>
                <a:spcPts val="0"/>
              </a:spcAft>
              <a:buSzPts val="1800"/>
              <a:buFont typeface="Poppins"/>
              <a:buNone/>
              <a:defRPr b="1" sz="1800">
                <a:latin typeface="Poppins"/>
                <a:ea typeface="Poppins"/>
                <a:cs typeface="Poppins"/>
                <a:sym typeface="Poppins"/>
              </a:defRPr>
            </a:lvl3pPr>
            <a:lvl4pPr lvl="3" rtl="0" algn="ctr">
              <a:spcBef>
                <a:spcPts val="1600"/>
              </a:spcBef>
              <a:spcAft>
                <a:spcPts val="0"/>
              </a:spcAft>
              <a:buSzPts val="1800"/>
              <a:buFont typeface="Poppins"/>
              <a:buNone/>
              <a:defRPr b="1" sz="1800">
                <a:latin typeface="Poppins"/>
                <a:ea typeface="Poppins"/>
                <a:cs typeface="Poppins"/>
                <a:sym typeface="Poppins"/>
              </a:defRPr>
            </a:lvl4pPr>
            <a:lvl5pPr lvl="4" rtl="0" algn="ctr">
              <a:spcBef>
                <a:spcPts val="1600"/>
              </a:spcBef>
              <a:spcAft>
                <a:spcPts val="0"/>
              </a:spcAft>
              <a:buSzPts val="1800"/>
              <a:buFont typeface="Poppins"/>
              <a:buNone/>
              <a:defRPr b="1" sz="1800">
                <a:latin typeface="Poppins"/>
                <a:ea typeface="Poppins"/>
                <a:cs typeface="Poppins"/>
                <a:sym typeface="Poppins"/>
              </a:defRPr>
            </a:lvl5pPr>
            <a:lvl6pPr lvl="5" rtl="0" algn="ctr">
              <a:spcBef>
                <a:spcPts val="1600"/>
              </a:spcBef>
              <a:spcAft>
                <a:spcPts val="0"/>
              </a:spcAft>
              <a:buSzPts val="1800"/>
              <a:buFont typeface="Poppins"/>
              <a:buNone/>
              <a:defRPr b="1" sz="1800">
                <a:latin typeface="Poppins"/>
                <a:ea typeface="Poppins"/>
                <a:cs typeface="Poppins"/>
                <a:sym typeface="Poppins"/>
              </a:defRPr>
            </a:lvl6pPr>
            <a:lvl7pPr lvl="6" rtl="0" algn="ctr">
              <a:spcBef>
                <a:spcPts val="1600"/>
              </a:spcBef>
              <a:spcAft>
                <a:spcPts val="0"/>
              </a:spcAft>
              <a:buSzPts val="1800"/>
              <a:buFont typeface="Poppins"/>
              <a:buNone/>
              <a:defRPr b="1" sz="1800">
                <a:latin typeface="Poppins"/>
                <a:ea typeface="Poppins"/>
                <a:cs typeface="Poppins"/>
                <a:sym typeface="Poppins"/>
              </a:defRPr>
            </a:lvl7pPr>
            <a:lvl8pPr lvl="7" rtl="0" algn="ctr">
              <a:spcBef>
                <a:spcPts val="1600"/>
              </a:spcBef>
              <a:spcAft>
                <a:spcPts val="0"/>
              </a:spcAft>
              <a:buSzPts val="1800"/>
              <a:buFont typeface="Poppins"/>
              <a:buNone/>
              <a:defRPr b="1" sz="1800">
                <a:latin typeface="Poppins"/>
                <a:ea typeface="Poppins"/>
                <a:cs typeface="Poppins"/>
                <a:sym typeface="Poppins"/>
              </a:defRPr>
            </a:lvl8pPr>
            <a:lvl9pPr lvl="8" rtl="0" algn="ctr">
              <a:spcBef>
                <a:spcPts val="1600"/>
              </a:spcBef>
              <a:spcAft>
                <a:spcPts val="1600"/>
              </a:spcAft>
              <a:buSzPts val="1800"/>
              <a:buFont typeface="Poppins"/>
              <a:buNone/>
              <a:defRPr b="1" sz="1800">
                <a:latin typeface="Poppins"/>
                <a:ea typeface="Poppins"/>
                <a:cs typeface="Poppins"/>
                <a:sym typeface="Poppins"/>
              </a:defRPr>
            </a:lvl9pPr>
          </a:lstStyle>
          <a:p/>
        </p:txBody>
      </p:sp>
      <p:sp>
        <p:nvSpPr>
          <p:cNvPr id="185" name="Google Shape;185;p34"/>
          <p:cNvSpPr txBox="1"/>
          <p:nvPr>
            <p:ph idx="2" type="subTitle"/>
          </p:nvPr>
        </p:nvSpPr>
        <p:spPr>
          <a:xfrm>
            <a:off x="2020050" y="3580715"/>
            <a:ext cx="2148900" cy="93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6" name="Google Shape;186;p34"/>
          <p:cNvSpPr txBox="1"/>
          <p:nvPr>
            <p:ph idx="3" type="subTitle"/>
          </p:nvPr>
        </p:nvSpPr>
        <p:spPr>
          <a:xfrm>
            <a:off x="4975050" y="2890824"/>
            <a:ext cx="2148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oppins"/>
              <a:buNone/>
              <a:defRPr b="1" sz="2000">
                <a:solidFill>
                  <a:schemeClr val="dk1"/>
                </a:solidFill>
                <a:latin typeface="Prata"/>
                <a:ea typeface="Prata"/>
                <a:cs typeface="Prata"/>
                <a:sym typeface="Prata"/>
              </a:defRPr>
            </a:lvl1pPr>
            <a:lvl2pPr lvl="1" rtl="0" algn="ctr">
              <a:spcBef>
                <a:spcPts val="0"/>
              </a:spcBef>
              <a:spcAft>
                <a:spcPts val="0"/>
              </a:spcAft>
              <a:buSzPts val="1800"/>
              <a:buFont typeface="Poppins"/>
              <a:buNone/>
              <a:defRPr b="1" sz="1800">
                <a:latin typeface="Poppins"/>
                <a:ea typeface="Poppins"/>
                <a:cs typeface="Poppins"/>
                <a:sym typeface="Poppins"/>
              </a:defRPr>
            </a:lvl2pPr>
            <a:lvl3pPr lvl="2" rtl="0" algn="ctr">
              <a:spcBef>
                <a:spcPts val="1600"/>
              </a:spcBef>
              <a:spcAft>
                <a:spcPts val="0"/>
              </a:spcAft>
              <a:buSzPts val="1800"/>
              <a:buFont typeface="Poppins"/>
              <a:buNone/>
              <a:defRPr b="1" sz="1800">
                <a:latin typeface="Poppins"/>
                <a:ea typeface="Poppins"/>
                <a:cs typeface="Poppins"/>
                <a:sym typeface="Poppins"/>
              </a:defRPr>
            </a:lvl3pPr>
            <a:lvl4pPr lvl="3" rtl="0" algn="ctr">
              <a:spcBef>
                <a:spcPts val="1600"/>
              </a:spcBef>
              <a:spcAft>
                <a:spcPts val="0"/>
              </a:spcAft>
              <a:buSzPts val="1800"/>
              <a:buFont typeface="Poppins"/>
              <a:buNone/>
              <a:defRPr b="1" sz="1800">
                <a:latin typeface="Poppins"/>
                <a:ea typeface="Poppins"/>
                <a:cs typeface="Poppins"/>
                <a:sym typeface="Poppins"/>
              </a:defRPr>
            </a:lvl4pPr>
            <a:lvl5pPr lvl="4" rtl="0" algn="ctr">
              <a:spcBef>
                <a:spcPts val="1600"/>
              </a:spcBef>
              <a:spcAft>
                <a:spcPts val="0"/>
              </a:spcAft>
              <a:buSzPts val="1800"/>
              <a:buFont typeface="Poppins"/>
              <a:buNone/>
              <a:defRPr b="1" sz="1800">
                <a:latin typeface="Poppins"/>
                <a:ea typeface="Poppins"/>
                <a:cs typeface="Poppins"/>
                <a:sym typeface="Poppins"/>
              </a:defRPr>
            </a:lvl5pPr>
            <a:lvl6pPr lvl="5" rtl="0" algn="ctr">
              <a:spcBef>
                <a:spcPts val="1600"/>
              </a:spcBef>
              <a:spcAft>
                <a:spcPts val="0"/>
              </a:spcAft>
              <a:buSzPts val="1800"/>
              <a:buFont typeface="Poppins"/>
              <a:buNone/>
              <a:defRPr b="1" sz="1800">
                <a:latin typeface="Poppins"/>
                <a:ea typeface="Poppins"/>
                <a:cs typeface="Poppins"/>
                <a:sym typeface="Poppins"/>
              </a:defRPr>
            </a:lvl6pPr>
            <a:lvl7pPr lvl="6" rtl="0" algn="ctr">
              <a:spcBef>
                <a:spcPts val="1600"/>
              </a:spcBef>
              <a:spcAft>
                <a:spcPts val="0"/>
              </a:spcAft>
              <a:buSzPts val="1800"/>
              <a:buFont typeface="Poppins"/>
              <a:buNone/>
              <a:defRPr b="1" sz="1800">
                <a:latin typeface="Poppins"/>
                <a:ea typeface="Poppins"/>
                <a:cs typeface="Poppins"/>
                <a:sym typeface="Poppins"/>
              </a:defRPr>
            </a:lvl7pPr>
            <a:lvl8pPr lvl="7" rtl="0" algn="ctr">
              <a:spcBef>
                <a:spcPts val="1600"/>
              </a:spcBef>
              <a:spcAft>
                <a:spcPts val="0"/>
              </a:spcAft>
              <a:buSzPts val="1800"/>
              <a:buFont typeface="Poppins"/>
              <a:buNone/>
              <a:defRPr b="1" sz="1800">
                <a:latin typeface="Poppins"/>
                <a:ea typeface="Poppins"/>
                <a:cs typeface="Poppins"/>
                <a:sym typeface="Poppins"/>
              </a:defRPr>
            </a:lvl8pPr>
            <a:lvl9pPr lvl="8" rtl="0" algn="ctr">
              <a:spcBef>
                <a:spcPts val="1600"/>
              </a:spcBef>
              <a:spcAft>
                <a:spcPts val="1600"/>
              </a:spcAft>
              <a:buSzPts val="1800"/>
              <a:buFont typeface="Poppins"/>
              <a:buNone/>
              <a:defRPr b="1" sz="1800">
                <a:latin typeface="Poppins"/>
                <a:ea typeface="Poppins"/>
                <a:cs typeface="Poppins"/>
                <a:sym typeface="Poppins"/>
              </a:defRPr>
            </a:lvl9pPr>
          </a:lstStyle>
          <a:p/>
        </p:txBody>
      </p:sp>
      <p:sp>
        <p:nvSpPr>
          <p:cNvPr id="187" name="Google Shape;187;p34"/>
          <p:cNvSpPr txBox="1"/>
          <p:nvPr>
            <p:ph idx="4" type="subTitle"/>
          </p:nvPr>
        </p:nvSpPr>
        <p:spPr>
          <a:xfrm>
            <a:off x="4975050" y="3580724"/>
            <a:ext cx="2148900" cy="93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8" name="Google Shape;188;p34"/>
          <p:cNvSpPr/>
          <p:nvPr/>
        </p:nvSpPr>
        <p:spPr>
          <a:xfrm>
            <a:off x="-977400" y="304800"/>
            <a:ext cx="1608055" cy="2126429"/>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4"/>
          <p:cNvSpPr/>
          <p:nvPr/>
        </p:nvSpPr>
        <p:spPr>
          <a:xfrm>
            <a:off x="8496225" y="2717475"/>
            <a:ext cx="1701372"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_1">
    <p:spTree>
      <p:nvGrpSpPr>
        <p:cNvPr id="190" name="Shape 190"/>
        <p:cNvGrpSpPr/>
        <p:nvPr/>
      </p:nvGrpSpPr>
      <p:grpSpPr>
        <a:xfrm>
          <a:off x="0" y="0"/>
          <a:ext cx="0" cy="0"/>
          <a:chOff x="0" y="0"/>
          <a:chExt cx="0" cy="0"/>
        </a:xfrm>
      </p:grpSpPr>
      <p:sp>
        <p:nvSpPr>
          <p:cNvPr id="191" name="Google Shape;191;p35"/>
          <p:cNvSpPr txBox="1"/>
          <p:nvPr>
            <p:ph idx="1" type="subTitle"/>
          </p:nvPr>
        </p:nvSpPr>
        <p:spPr>
          <a:xfrm>
            <a:off x="720000" y="2519225"/>
            <a:ext cx="3419100" cy="9591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rgbClr val="396336"/>
              </a:buClr>
              <a:buSzPts val="1400"/>
              <a:buFont typeface="Nunito"/>
              <a:buChar char="●"/>
              <a:defRPr/>
            </a:lvl1pPr>
            <a:lvl2pPr lvl="1" rtl="0" algn="ctr">
              <a:lnSpc>
                <a:spcPct val="100000"/>
              </a:lnSpc>
              <a:spcBef>
                <a:spcPts val="0"/>
              </a:spcBef>
              <a:spcAft>
                <a:spcPts val="0"/>
              </a:spcAft>
              <a:buClr>
                <a:srgbClr val="396336"/>
              </a:buClr>
              <a:buSzPts val="1400"/>
              <a:buFont typeface="Nunito"/>
              <a:buChar char="○"/>
              <a:defRPr/>
            </a:lvl2pPr>
            <a:lvl3pPr lvl="2" rtl="0" algn="ctr">
              <a:lnSpc>
                <a:spcPct val="100000"/>
              </a:lnSpc>
              <a:spcBef>
                <a:spcPts val="1600"/>
              </a:spcBef>
              <a:spcAft>
                <a:spcPts val="0"/>
              </a:spcAft>
              <a:buClr>
                <a:srgbClr val="396336"/>
              </a:buClr>
              <a:buSzPts val="1400"/>
              <a:buFont typeface="Nunito"/>
              <a:buChar char="■"/>
              <a:defRPr/>
            </a:lvl3pPr>
            <a:lvl4pPr lvl="3" rtl="0" algn="ctr">
              <a:lnSpc>
                <a:spcPct val="100000"/>
              </a:lnSpc>
              <a:spcBef>
                <a:spcPts val="1600"/>
              </a:spcBef>
              <a:spcAft>
                <a:spcPts val="0"/>
              </a:spcAft>
              <a:buClr>
                <a:srgbClr val="396336"/>
              </a:buClr>
              <a:buSzPts val="1400"/>
              <a:buFont typeface="Nunito"/>
              <a:buChar char="●"/>
              <a:defRPr/>
            </a:lvl4pPr>
            <a:lvl5pPr lvl="4" rtl="0" algn="ctr">
              <a:lnSpc>
                <a:spcPct val="100000"/>
              </a:lnSpc>
              <a:spcBef>
                <a:spcPts val="1600"/>
              </a:spcBef>
              <a:spcAft>
                <a:spcPts val="0"/>
              </a:spcAft>
              <a:buClr>
                <a:srgbClr val="396336"/>
              </a:buClr>
              <a:buSzPts val="1400"/>
              <a:buFont typeface="Nunito"/>
              <a:buChar char="○"/>
              <a:defRPr/>
            </a:lvl5pPr>
            <a:lvl6pPr lvl="5" rtl="0" algn="ctr">
              <a:lnSpc>
                <a:spcPct val="100000"/>
              </a:lnSpc>
              <a:spcBef>
                <a:spcPts val="1600"/>
              </a:spcBef>
              <a:spcAft>
                <a:spcPts val="0"/>
              </a:spcAft>
              <a:buClr>
                <a:srgbClr val="396336"/>
              </a:buClr>
              <a:buSzPts val="1400"/>
              <a:buFont typeface="Nunito"/>
              <a:buChar char="■"/>
              <a:defRPr/>
            </a:lvl6pPr>
            <a:lvl7pPr lvl="6" rtl="0" algn="ctr">
              <a:lnSpc>
                <a:spcPct val="100000"/>
              </a:lnSpc>
              <a:spcBef>
                <a:spcPts val="1600"/>
              </a:spcBef>
              <a:spcAft>
                <a:spcPts val="0"/>
              </a:spcAft>
              <a:buClr>
                <a:srgbClr val="396336"/>
              </a:buClr>
              <a:buSzPts val="1400"/>
              <a:buFont typeface="Nunito"/>
              <a:buChar char="●"/>
              <a:defRPr/>
            </a:lvl7pPr>
            <a:lvl8pPr lvl="7" rtl="0" algn="ctr">
              <a:lnSpc>
                <a:spcPct val="100000"/>
              </a:lnSpc>
              <a:spcBef>
                <a:spcPts val="1600"/>
              </a:spcBef>
              <a:spcAft>
                <a:spcPts val="0"/>
              </a:spcAft>
              <a:buClr>
                <a:srgbClr val="396336"/>
              </a:buClr>
              <a:buSzPts val="1400"/>
              <a:buFont typeface="Nunito"/>
              <a:buChar char="○"/>
              <a:defRPr/>
            </a:lvl8pPr>
            <a:lvl9pPr lvl="8" rtl="0" algn="ctr">
              <a:lnSpc>
                <a:spcPct val="100000"/>
              </a:lnSpc>
              <a:spcBef>
                <a:spcPts val="1600"/>
              </a:spcBef>
              <a:spcAft>
                <a:spcPts val="1600"/>
              </a:spcAft>
              <a:buClr>
                <a:srgbClr val="396336"/>
              </a:buClr>
              <a:buSzPts val="1400"/>
              <a:buFont typeface="Nunito"/>
              <a:buChar char="■"/>
              <a:defRPr/>
            </a:lvl9pPr>
          </a:lstStyle>
          <a:p/>
        </p:txBody>
      </p:sp>
      <p:sp>
        <p:nvSpPr>
          <p:cNvPr id="192" name="Google Shape;192;p35"/>
          <p:cNvSpPr txBox="1"/>
          <p:nvPr>
            <p:ph type="title"/>
          </p:nvPr>
        </p:nvSpPr>
        <p:spPr>
          <a:xfrm>
            <a:off x="719988" y="1670018"/>
            <a:ext cx="29562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35"/>
          <p:cNvSpPr/>
          <p:nvPr/>
        </p:nvSpPr>
        <p:spPr>
          <a:xfrm>
            <a:off x="198502" y="-1519601"/>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5"/>
          <p:cNvSpPr/>
          <p:nvPr/>
        </p:nvSpPr>
        <p:spPr>
          <a:xfrm>
            <a:off x="7116803" y="4563944"/>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_1_2">
    <p:spTree>
      <p:nvGrpSpPr>
        <p:cNvPr id="195" name="Shape 195"/>
        <p:cNvGrpSpPr/>
        <p:nvPr/>
      </p:nvGrpSpPr>
      <p:grpSpPr>
        <a:xfrm>
          <a:off x="0" y="0"/>
          <a:ext cx="0" cy="0"/>
          <a:chOff x="0" y="0"/>
          <a:chExt cx="0" cy="0"/>
        </a:xfrm>
      </p:grpSpPr>
      <p:sp>
        <p:nvSpPr>
          <p:cNvPr id="196" name="Google Shape;196;p36"/>
          <p:cNvSpPr txBox="1"/>
          <p:nvPr>
            <p:ph idx="1" type="subTitle"/>
          </p:nvPr>
        </p:nvSpPr>
        <p:spPr>
          <a:xfrm>
            <a:off x="1774350" y="1624138"/>
            <a:ext cx="5595300" cy="27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97" name="Google Shape;197;p36"/>
          <p:cNvSpPr txBox="1"/>
          <p:nvPr>
            <p:ph idx="2" type="subTitle"/>
          </p:nvPr>
        </p:nvSpPr>
        <p:spPr>
          <a:xfrm>
            <a:off x="1774350" y="2835563"/>
            <a:ext cx="5595300" cy="27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98" name="Google Shape;198;p36"/>
          <p:cNvSpPr txBox="1"/>
          <p:nvPr>
            <p:ph idx="3" type="subTitle"/>
          </p:nvPr>
        </p:nvSpPr>
        <p:spPr>
          <a:xfrm>
            <a:off x="1774350" y="4046988"/>
            <a:ext cx="5595300" cy="27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99" name="Google Shape;199;p36"/>
          <p:cNvSpPr txBox="1"/>
          <p:nvPr>
            <p:ph hasCustomPrompt="1" type="title"/>
          </p:nvPr>
        </p:nvSpPr>
        <p:spPr>
          <a:xfrm>
            <a:off x="984750" y="820213"/>
            <a:ext cx="7174500" cy="74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0" name="Google Shape;200;p36"/>
          <p:cNvSpPr txBox="1"/>
          <p:nvPr>
            <p:ph hasCustomPrompt="1" idx="4" type="title"/>
          </p:nvPr>
        </p:nvSpPr>
        <p:spPr>
          <a:xfrm>
            <a:off x="984750" y="2031556"/>
            <a:ext cx="7174500" cy="74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1" name="Google Shape;201;p36"/>
          <p:cNvSpPr txBox="1"/>
          <p:nvPr>
            <p:ph hasCustomPrompt="1" idx="5" type="title"/>
          </p:nvPr>
        </p:nvSpPr>
        <p:spPr>
          <a:xfrm>
            <a:off x="984750" y="3242900"/>
            <a:ext cx="7174500" cy="74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cxnSp>
        <p:nvCxnSpPr>
          <p:cNvPr id="202" name="Google Shape;202;p36"/>
          <p:cNvCxnSpPr/>
          <p:nvPr/>
        </p:nvCxnSpPr>
        <p:spPr>
          <a:xfrm>
            <a:off x="2572500" y="4748213"/>
            <a:ext cx="3999000" cy="0"/>
          </a:xfrm>
          <a:prstGeom prst="straightConnector1">
            <a:avLst/>
          </a:prstGeom>
          <a:noFill/>
          <a:ln cap="flat" cmpd="sng" w="19050">
            <a:solidFill>
              <a:schemeClr val="accent1"/>
            </a:solidFill>
            <a:prstDash val="solid"/>
            <a:round/>
            <a:headEnd len="med" w="med" type="none"/>
            <a:tailEnd len="med" w="med" type="none"/>
          </a:ln>
        </p:spPr>
      </p:cxnSp>
      <p:sp>
        <p:nvSpPr>
          <p:cNvPr id="203" name="Google Shape;203;p36"/>
          <p:cNvSpPr/>
          <p:nvPr/>
        </p:nvSpPr>
        <p:spPr>
          <a:xfrm>
            <a:off x="-587965" y="-1342926"/>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36"/>
          <p:cNvCxnSpPr/>
          <p:nvPr/>
        </p:nvCxnSpPr>
        <p:spPr>
          <a:xfrm>
            <a:off x="2572500" y="374619"/>
            <a:ext cx="3999000" cy="0"/>
          </a:xfrm>
          <a:prstGeom prst="straightConnector1">
            <a:avLst/>
          </a:prstGeom>
          <a:noFill/>
          <a:ln cap="flat" cmpd="sng" w="19050">
            <a:solidFill>
              <a:schemeClr val="accent1"/>
            </a:solidFill>
            <a:prstDash val="solid"/>
            <a:round/>
            <a:headEnd len="med" w="med" type="none"/>
            <a:tailEnd len="med" w="med" type="none"/>
          </a:ln>
        </p:spPr>
      </p:cxnSp>
      <p:sp>
        <p:nvSpPr>
          <p:cNvPr id="205" name="Google Shape;205;p36"/>
          <p:cNvSpPr/>
          <p:nvPr/>
        </p:nvSpPr>
        <p:spPr>
          <a:xfrm>
            <a:off x="7811815" y="41710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206" name="Shape 206"/>
        <p:cNvGrpSpPr/>
        <p:nvPr/>
      </p:nvGrpSpPr>
      <p:grpSpPr>
        <a:xfrm>
          <a:off x="0" y="0"/>
          <a:ext cx="0" cy="0"/>
          <a:chOff x="0" y="0"/>
          <a:chExt cx="0" cy="0"/>
        </a:xfrm>
      </p:grpSpPr>
      <p:sp>
        <p:nvSpPr>
          <p:cNvPr id="207" name="Google Shape;207;p37"/>
          <p:cNvSpPr txBox="1"/>
          <p:nvPr>
            <p:ph type="title"/>
          </p:nvPr>
        </p:nvSpPr>
        <p:spPr>
          <a:xfrm>
            <a:off x="1797696" y="840599"/>
            <a:ext cx="5548500" cy="90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4800">
                <a:solidFill>
                  <a:schemeClr val="dk1"/>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208" name="Google Shape;208;p37"/>
          <p:cNvSpPr txBox="1"/>
          <p:nvPr/>
        </p:nvSpPr>
        <p:spPr>
          <a:xfrm>
            <a:off x="1684975" y="3508775"/>
            <a:ext cx="5774100" cy="49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Exo"/>
                <a:ea typeface="Exo"/>
                <a:cs typeface="Exo"/>
                <a:sym typeface="Exo"/>
              </a:rPr>
              <a:t>CREDITS: This presentation template was created by </a:t>
            </a:r>
            <a:r>
              <a:rPr b="1" lang="en" sz="1100">
                <a:solidFill>
                  <a:schemeClr val="dk1"/>
                </a:solidFill>
                <a:uFill>
                  <a:noFill/>
                </a:uFill>
                <a:latin typeface="Exo"/>
                <a:ea typeface="Exo"/>
                <a:cs typeface="Exo"/>
                <a:sym typeface="Exo"/>
                <a:hlinkClick r:id="rId2">
                  <a:extLst>
                    <a:ext uri="{A12FA001-AC4F-418D-AE19-62706E023703}">
                      <ahyp:hlinkClr val="tx"/>
                    </a:ext>
                  </a:extLst>
                </a:hlinkClick>
              </a:rPr>
              <a:t>Slidesgo</a:t>
            </a:r>
            <a:r>
              <a:rPr lang="en" sz="1100">
                <a:solidFill>
                  <a:schemeClr val="dk1"/>
                </a:solidFill>
                <a:latin typeface="Exo"/>
                <a:ea typeface="Exo"/>
                <a:cs typeface="Exo"/>
                <a:sym typeface="Exo"/>
              </a:rPr>
              <a:t>, including icons by </a:t>
            </a:r>
            <a:r>
              <a:rPr b="1" lang="en" sz="1100">
                <a:solidFill>
                  <a:schemeClr val="dk1"/>
                </a:solidFill>
                <a:uFill>
                  <a:noFill/>
                </a:uFill>
                <a:latin typeface="Exo"/>
                <a:ea typeface="Exo"/>
                <a:cs typeface="Exo"/>
                <a:sym typeface="Exo"/>
                <a:hlinkClick r:id="rId3">
                  <a:extLst>
                    <a:ext uri="{A12FA001-AC4F-418D-AE19-62706E023703}">
                      <ahyp:hlinkClr val="tx"/>
                    </a:ext>
                  </a:extLst>
                </a:hlinkClick>
              </a:rPr>
              <a:t>Flaticon</a:t>
            </a:r>
            <a:r>
              <a:rPr lang="en" sz="1100">
                <a:solidFill>
                  <a:schemeClr val="dk1"/>
                </a:solidFill>
                <a:latin typeface="Exo"/>
                <a:ea typeface="Exo"/>
                <a:cs typeface="Exo"/>
                <a:sym typeface="Exo"/>
              </a:rPr>
              <a:t>, infographics &amp; images by </a:t>
            </a:r>
            <a:r>
              <a:rPr b="1" lang="en" sz="1100">
                <a:solidFill>
                  <a:schemeClr val="dk1"/>
                </a:solidFill>
                <a:uFill>
                  <a:noFill/>
                </a:uFill>
                <a:latin typeface="Exo"/>
                <a:ea typeface="Exo"/>
                <a:cs typeface="Exo"/>
                <a:sym typeface="Exo"/>
                <a:hlinkClick r:id="rId4">
                  <a:extLst>
                    <a:ext uri="{A12FA001-AC4F-418D-AE19-62706E023703}">
                      <ahyp:hlinkClr val="tx"/>
                    </a:ext>
                  </a:extLst>
                </a:hlinkClick>
              </a:rPr>
              <a:t>Freepik</a:t>
            </a:r>
            <a:r>
              <a:rPr lang="en" sz="1100">
                <a:solidFill>
                  <a:schemeClr val="dk1"/>
                </a:solidFill>
                <a:latin typeface="Exo"/>
                <a:ea typeface="Exo"/>
                <a:cs typeface="Exo"/>
                <a:sym typeface="Exo"/>
              </a:rPr>
              <a:t> and illustrations by </a:t>
            </a:r>
            <a:r>
              <a:rPr b="1" lang="en" sz="1100">
                <a:solidFill>
                  <a:schemeClr val="dk1"/>
                </a:solidFill>
                <a:uFill>
                  <a:noFill/>
                </a:uFill>
                <a:latin typeface="Exo"/>
                <a:ea typeface="Exo"/>
                <a:cs typeface="Exo"/>
                <a:sym typeface="Exo"/>
                <a:hlinkClick r:id="rId5">
                  <a:extLst>
                    <a:ext uri="{A12FA001-AC4F-418D-AE19-62706E023703}">
                      <ahyp:hlinkClr val="tx"/>
                    </a:ext>
                  </a:extLst>
                </a:hlinkClick>
              </a:rPr>
              <a:t>Storyset</a:t>
            </a:r>
            <a:endParaRPr b="1" sz="1100">
              <a:solidFill>
                <a:schemeClr val="dk1"/>
              </a:solidFill>
              <a:latin typeface="Exo"/>
              <a:ea typeface="Exo"/>
              <a:cs typeface="Exo"/>
              <a:sym typeface="Exo"/>
            </a:endParaRPr>
          </a:p>
        </p:txBody>
      </p:sp>
      <p:sp>
        <p:nvSpPr>
          <p:cNvPr id="209" name="Google Shape;209;p37"/>
          <p:cNvSpPr txBox="1"/>
          <p:nvPr>
            <p:ph idx="1" type="subTitle"/>
          </p:nvPr>
        </p:nvSpPr>
        <p:spPr>
          <a:xfrm>
            <a:off x="840025" y="1881475"/>
            <a:ext cx="7464000" cy="90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0" name="Google Shape;210;p37"/>
          <p:cNvSpPr/>
          <p:nvPr/>
        </p:nvSpPr>
        <p:spPr>
          <a:xfrm>
            <a:off x="-1139515" y="15132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7"/>
          <p:cNvSpPr/>
          <p:nvPr/>
        </p:nvSpPr>
        <p:spPr>
          <a:xfrm>
            <a:off x="8407909" y="15132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2">
    <p:spTree>
      <p:nvGrpSpPr>
        <p:cNvPr id="212" name="Shape 212"/>
        <p:cNvGrpSpPr/>
        <p:nvPr/>
      </p:nvGrpSpPr>
      <p:grpSpPr>
        <a:xfrm>
          <a:off x="0" y="0"/>
          <a:ext cx="0" cy="0"/>
          <a:chOff x="0" y="0"/>
          <a:chExt cx="0" cy="0"/>
        </a:xfrm>
      </p:grpSpPr>
      <p:sp>
        <p:nvSpPr>
          <p:cNvPr id="213" name="Google Shape;213;p38"/>
          <p:cNvSpPr/>
          <p:nvPr/>
        </p:nvSpPr>
        <p:spPr>
          <a:xfrm>
            <a:off x="-617962" y="43267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38"/>
          <p:cNvGrpSpPr/>
          <p:nvPr/>
        </p:nvGrpSpPr>
        <p:grpSpPr>
          <a:xfrm rot="10800000">
            <a:off x="2574011" y="4162663"/>
            <a:ext cx="3995951" cy="564600"/>
            <a:chOff x="1524913" y="922950"/>
            <a:chExt cx="6094175" cy="564600"/>
          </a:xfrm>
        </p:grpSpPr>
        <p:cxnSp>
          <p:nvCxnSpPr>
            <p:cNvPr id="215" name="Google Shape;215;p38"/>
            <p:cNvCxnSpPr/>
            <p:nvPr/>
          </p:nvCxnSpPr>
          <p:spPr>
            <a:xfrm flipH="1" rot="10800000">
              <a:off x="1524913" y="922950"/>
              <a:ext cx="2916000" cy="564600"/>
            </a:xfrm>
            <a:prstGeom prst="curvedConnector3">
              <a:avLst>
                <a:gd fmla="val 50000" name="adj1"/>
              </a:avLst>
            </a:prstGeom>
            <a:noFill/>
            <a:ln cap="flat" cmpd="sng" w="19050">
              <a:solidFill>
                <a:schemeClr val="accent1"/>
              </a:solidFill>
              <a:prstDash val="solid"/>
              <a:round/>
              <a:headEnd len="med" w="med" type="none"/>
              <a:tailEnd len="med" w="med" type="none"/>
            </a:ln>
          </p:spPr>
        </p:cxnSp>
        <p:cxnSp>
          <p:nvCxnSpPr>
            <p:cNvPr id="216" name="Google Shape;216;p38"/>
            <p:cNvCxnSpPr/>
            <p:nvPr/>
          </p:nvCxnSpPr>
          <p:spPr>
            <a:xfrm rot="10800000">
              <a:off x="4437888" y="923225"/>
              <a:ext cx="3181200" cy="563400"/>
            </a:xfrm>
            <a:prstGeom prst="curvedConnector3">
              <a:avLst>
                <a:gd fmla="val 50000" name="adj1"/>
              </a:avLst>
            </a:prstGeom>
            <a:noFill/>
            <a:ln cap="flat" cmpd="sng" w="19050">
              <a:solidFill>
                <a:schemeClr val="accent1"/>
              </a:solidFill>
              <a:prstDash val="solid"/>
              <a:round/>
              <a:headEnd len="med" w="med" type="none"/>
              <a:tailEnd len="med" w="med" type="none"/>
            </a:ln>
          </p:spPr>
        </p:cxnSp>
      </p:grpSp>
      <p:grpSp>
        <p:nvGrpSpPr>
          <p:cNvPr id="217" name="Google Shape;217;p38"/>
          <p:cNvGrpSpPr/>
          <p:nvPr/>
        </p:nvGrpSpPr>
        <p:grpSpPr>
          <a:xfrm>
            <a:off x="2574011" y="762913"/>
            <a:ext cx="3995951" cy="564600"/>
            <a:chOff x="1524913" y="922950"/>
            <a:chExt cx="6094175" cy="564600"/>
          </a:xfrm>
        </p:grpSpPr>
        <p:cxnSp>
          <p:nvCxnSpPr>
            <p:cNvPr id="218" name="Google Shape;218;p38"/>
            <p:cNvCxnSpPr/>
            <p:nvPr/>
          </p:nvCxnSpPr>
          <p:spPr>
            <a:xfrm flipH="1" rot="10800000">
              <a:off x="1524913" y="922950"/>
              <a:ext cx="2916000" cy="564600"/>
            </a:xfrm>
            <a:prstGeom prst="curvedConnector3">
              <a:avLst>
                <a:gd fmla="val 50000" name="adj1"/>
              </a:avLst>
            </a:prstGeom>
            <a:noFill/>
            <a:ln cap="flat" cmpd="sng" w="19050">
              <a:solidFill>
                <a:schemeClr val="accent1"/>
              </a:solidFill>
              <a:prstDash val="solid"/>
              <a:round/>
              <a:headEnd len="med" w="med" type="none"/>
              <a:tailEnd len="med" w="med" type="none"/>
            </a:ln>
          </p:spPr>
        </p:cxnSp>
        <p:cxnSp>
          <p:nvCxnSpPr>
            <p:cNvPr id="219" name="Google Shape;219;p38"/>
            <p:cNvCxnSpPr/>
            <p:nvPr/>
          </p:nvCxnSpPr>
          <p:spPr>
            <a:xfrm rot="10800000">
              <a:off x="4437888" y="923225"/>
              <a:ext cx="3181200" cy="563400"/>
            </a:xfrm>
            <a:prstGeom prst="curvedConnector3">
              <a:avLst>
                <a:gd fmla="val 50000" name="adj1"/>
              </a:avLst>
            </a:prstGeom>
            <a:noFill/>
            <a:ln cap="flat" cmpd="sng" w="19050">
              <a:solidFill>
                <a:schemeClr val="accent1"/>
              </a:solidFill>
              <a:prstDash val="solid"/>
              <a:round/>
              <a:headEnd len="med" w="med" type="none"/>
              <a:tailEnd len="med" w="med" type="none"/>
            </a:ln>
          </p:spPr>
        </p:cxnSp>
      </p:grpSp>
      <p:sp>
        <p:nvSpPr>
          <p:cNvPr id="220" name="Google Shape;220;p38"/>
          <p:cNvSpPr/>
          <p:nvPr/>
        </p:nvSpPr>
        <p:spPr>
          <a:xfrm>
            <a:off x="7988313" y="-1162501"/>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2_1">
    <p:spTree>
      <p:nvGrpSpPr>
        <p:cNvPr id="221" name="Shape 221"/>
        <p:cNvGrpSpPr/>
        <p:nvPr/>
      </p:nvGrpSpPr>
      <p:grpSpPr>
        <a:xfrm>
          <a:off x="0" y="0"/>
          <a:ext cx="0" cy="0"/>
          <a:chOff x="0" y="0"/>
          <a:chExt cx="0" cy="0"/>
        </a:xfrm>
      </p:grpSpPr>
      <p:sp>
        <p:nvSpPr>
          <p:cNvPr id="222" name="Google Shape;222;p39"/>
          <p:cNvSpPr/>
          <p:nvPr/>
        </p:nvSpPr>
        <p:spPr>
          <a:xfrm>
            <a:off x="576927" y="412524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9"/>
          <p:cNvSpPr/>
          <p:nvPr/>
        </p:nvSpPr>
        <p:spPr>
          <a:xfrm>
            <a:off x="6812003" y="-1074856"/>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39"/>
          <p:cNvCxnSpPr/>
          <p:nvPr/>
        </p:nvCxnSpPr>
        <p:spPr>
          <a:xfrm>
            <a:off x="2572500" y="4748213"/>
            <a:ext cx="3999000" cy="0"/>
          </a:xfrm>
          <a:prstGeom prst="straightConnector1">
            <a:avLst/>
          </a:prstGeom>
          <a:noFill/>
          <a:ln cap="flat" cmpd="sng" w="19050">
            <a:solidFill>
              <a:schemeClr val="accent1"/>
            </a:solidFill>
            <a:prstDash val="solid"/>
            <a:round/>
            <a:headEnd len="med" w="med" type="none"/>
            <a:tailEnd len="med" w="med" type="none"/>
          </a:ln>
        </p:spPr>
      </p:cxnSp>
      <p:cxnSp>
        <p:nvCxnSpPr>
          <p:cNvPr id="225" name="Google Shape;225;p39"/>
          <p:cNvCxnSpPr/>
          <p:nvPr/>
        </p:nvCxnSpPr>
        <p:spPr>
          <a:xfrm>
            <a:off x="2572500" y="374619"/>
            <a:ext cx="39990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 name="Google Shape;26;p5"/>
          <p:cNvSpPr txBox="1"/>
          <p:nvPr>
            <p:ph idx="2" type="title"/>
          </p:nvPr>
        </p:nvSpPr>
        <p:spPr>
          <a:xfrm>
            <a:off x="1596700" y="2652072"/>
            <a:ext cx="2742600" cy="55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3" type="title"/>
          </p:nvPr>
        </p:nvSpPr>
        <p:spPr>
          <a:xfrm>
            <a:off x="4804747" y="2652072"/>
            <a:ext cx="2742600" cy="55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1" type="subTitle"/>
          </p:nvPr>
        </p:nvSpPr>
        <p:spPr>
          <a:xfrm>
            <a:off x="4803700" y="3215900"/>
            <a:ext cx="2742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4" type="subTitle"/>
          </p:nvPr>
        </p:nvSpPr>
        <p:spPr>
          <a:xfrm>
            <a:off x="1596788" y="3215900"/>
            <a:ext cx="2742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30" name="Google Shape;30;p5"/>
          <p:cNvGrpSpPr/>
          <p:nvPr/>
        </p:nvGrpSpPr>
        <p:grpSpPr>
          <a:xfrm flipH="1">
            <a:off x="-2011414" y="4426670"/>
            <a:ext cx="3995951" cy="564600"/>
            <a:chOff x="1524913" y="922950"/>
            <a:chExt cx="6094175" cy="564600"/>
          </a:xfrm>
        </p:grpSpPr>
        <p:cxnSp>
          <p:nvCxnSpPr>
            <p:cNvPr id="31" name="Google Shape;31;p5"/>
            <p:cNvCxnSpPr/>
            <p:nvPr/>
          </p:nvCxnSpPr>
          <p:spPr>
            <a:xfrm flipH="1" rot="10800000">
              <a:off x="1524913" y="922950"/>
              <a:ext cx="2916000" cy="564600"/>
            </a:xfrm>
            <a:prstGeom prst="curvedConnector3">
              <a:avLst>
                <a:gd fmla="val 50000" name="adj1"/>
              </a:avLst>
            </a:prstGeom>
            <a:noFill/>
            <a:ln cap="flat" cmpd="sng" w="19050">
              <a:solidFill>
                <a:schemeClr val="accent1"/>
              </a:solidFill>
              <a:prstDash val="solid"/>
              <a:round/>
              <a:headEnd len="med" w="med" type="none"/>
              <a:tailEnd len="med" w="med" type="none"/>
            </a:ln>
          </p:spPr>
        </p:cxnSp>
        <p:cxnSp>
          <p:nvCxnSpPr>
            <p:cNvPr id="32" name="Google Shape;32;p5"/>
            <p:cNvCxnSpPr/>
            <p:nvPr/>
          </p:nvCxnSpPr>
          <p:spPr>
            <a:xfrm rot="10800000">
              <a:off x="4437888" y="923225"/>
              <a:ext cx="3181200" cy="563400"/>
            </a:xfrm>
            <a:prstGeom prst="curvedConnector3">
              <a:avLst>
                <a:gd fmla="val 50000" name="adj1"/>
              </a:avLst>
            </a:prstGeom>
            <a:noFill/>
            <a:ln cap="flat" cmpd="sng" w="19050">
              <a:solidFill>
                <a:schemeClr val="accent1"/>
              </a:solidFill>
              <a:prstDash val="solid"/>
              <a:round/>
              <a:headEnd len="med" w="med" type="none"/>
              <a:tailEnd len="med" w="med" type="none"/>
            </a:ln>
          </p:spPr>
        </p:cxnSp>
      </p:grpSp>
      <p:grpSp>
        <p:nvGrpSpPr>
          <p:cNvPr id="33" name="Google Shape;33;p5"/>
          <p:cNvGrpSpPr/>
          <p:nvPr/>
        </p:nvGrpSpPr>
        <p:grpSpPr>
          <a:xfrm>
            <a:off x="7156896" y="364488"/>
            <a:ext cx="3995951" cy="564600"/>
            <a:chOff x="1524913" y="922950"/>
            <a:chExt cx="6094175" cy="564600"/>
          </a:xfrm>
        </p:grpSpPr>
        <p:cxnSp>
          <p:nvCxnSpPr>
            <p:cNvPr id="34" name="Google Shape;34;p5"/>
            <p:cNvCxnSpPr/>
            <p:nvPr/>
          </p:nvCxnSpPr>
          <p:spPr>
            <a:xfrm flipH="1" rot="10800000">
              <a:off x="1524913" y="922950"/>
              <a:ext cx="2916000" cy="564600"/>
            </a:xfrm>
            <a:prstGeom prst="curvedConnector3">
              <a:avLst>
                <a:gd fmla="val 50000" name="adj1"/>
              </a:avLst>
            </a:prstGeom>
            <a:noFill/>
            <a:ln cap="flat" cmpd="sng" w="19050">
              <a:solidFill>
                <a:schemeClr val="accent1"/>
              </a:solidFill>
              <a:prstDash val="solid"/>
              <a:round/>
              <a:headEnd len="med" w="med" type="none"/>
              <a:tailEnd len="med" w="med" type="none"/>
            </a:ln>
          </p:spPr>
        </p:cxnSp>
        <p:cxnSp>
          <p:nvCxnSpPr>
            <p:cNvPr id="35" name="Google Shape;35;p5"/>
            <p:cNvCxnSpPr/>
            <p:nvPr/>
          </p:nvCxnSpPr>
          <p:spPr>
            <a:xfrm rot="10800000">
              <a:off x="4437888" y="923225"/>
              <a:ext cx="3181200" cy="563400"/>
            </a:xfrm>
            <a:prstGeom prst="curvedConnector3">
              <a:avLst>
                <a:gd fmla="val 50000" name="adj1"/>
              </a:avLst>
            </a:prstGeom>
            <a:noFill/>
            <a:ln cap="flat" cmpd="sng" w="19050">
              <a:solidFill>
                <a:schemeClr val="accent1"/>
              </a:solidFill>
              <a:prstDash val="solid"/>
              <a:round/>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1991650" y="1354713"/>
            <a:ext cx="5183700" cy="172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0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7"/>
          <p:cNvSpPr txBox="1"/>
          <p:nvPr>
            <p:ph idx="1" type="subTitle"/>
          </p:nvPr>
        </p:nvSpPr>
        <p:spPr>
          <a:xfrm>
            <a:off x="2147050" y="3014563"/>
            <a:ext cx="4872900" cy="80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 name="Google Shape;41;p7"/>
          <p:cNvSpPr/>
          <p:nvPr/>
        </p:nvSpPr>
        <p:spPr>
          <a:xfrm>
            <a:off x="-617962" y="43267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7"/>
          <p:cNvGrpSpPr/>
          <p:nvPr/>
        </p:nvGrpSpPr>
        <p:grpSpPr>
          <a:xfrm rot="10800000">
            <a:off x="2574011" y="3989325"/>
            <a:ext cx="3995951" cy="564600"/>
            <a:chOff x="1524913" y="922950"/>
            <a:chExt cx="6094175" cy="564600"/>
          </a:xfrm>
        </p:grpSpPr>
        <p:cxnSp>
          <p:nvCxnSpPr>
            <p:cNvPr id="43" name="Google Shape;43;p7"/>
            <p:cNvCxnSpPr/>
            <p:nvPr/>
          </p:nvCxnSpPr>
          <p:spPr>
            <a:xfrm flipH="1" rot="10800000">
              <a:off x="1524913" y="922950"/>
              <a:ext cx="2916000" cy="564600"/>
            </a:xfrm>
            <a:prstGeom prst="curvedConnector3">
              <a:avLst>
                <a:gd fmla="val 50000" name="adj1"/>
              </a:avLst>
            </a:prstGeom>
            <a:noFill/>
            <a:ln cap="flat" cmpd="sng" w="19050">
              <a:solidFill>
                <a:schemeClr val="accent1"/>
              </a:solidFill>
              <a:prstDash val="solid"/>
              <a:round/>
              <a:headEnd len="med" w="med" type="none"/>
              <a:tailEnd len="med" w="med" type="none"/>
            </a:ln>
          </p:spPr>
        </p:cxnSp>
        <p:cxnSp>
          <p:nvCxnSpPr>
            <p:cNvPr id="44" name="Google Shape;44;p7"/>
            <p:cNvCxnSpPr/>
            <p:nvPr/>
          </p:nvCxnSpPr>
          <p:spPr>
            <a:xfrm rot="10800000">
              <a:off x="4437888" y="923225"/>
              <a:ext cx="3181200" cy="563400"/>
            </a:xfrm>
            <a:prstGeom prst="curvedConnector3">
              <a:avLst>
                <a:gd fmla="val 50000" name="adj1"/>
              </a:avLst>
            </a:prstGeom>
            <a:noFill/>
            <a:ln cap="flat" cmpd="sng" w="19050">
              <a:solidFill>
                <a:schemeClr val="accent1"/>
              </a:solidFill>
              <a:prstDash val="solid"/>
              <a:round/>
              <a:headEnd len="med" w="med" type="none"/>
              <a:tailEnd len="med" w="med" type="none"/>
            </a:ln>
          </p:spPr>
        </p:cxnSp>
      </p:grpSp>
      <p:grpSp>
        <p:nvGrpSpPr>
          <p:cNvPr id="45" name="Google Shape;45;p7"/>
          <p:cNvGrpSpPr/>
          <p:nvPr/>
        </p:nvGrpSpPr>
        <p:grpSpPr>
          <a:xfrm>
            <a:off x="2574011" y="589575"/>
            <a:ext cx="3995951" cy="564600"/>
            <a:chOff x="1524913" y="922950"/>
            <a:chExt cx="6094175" cy="564600"/>
          </a:xfrm>
        </p:grpSpPr>
        <p:cxnSp>
          <p:nvCxnSpPr>
            <p:cNvPr id="46" name="Google Shape;46;p7"/>
            <p:cNvCxnSpPr/>
            <p:nvPr/>
          </p:nvCxnSpPr>
          <p:spPr>
            <a:xfrm flipH="1" rot="10800000">
              <a:off x="1524913" y="922950"/>
              <a:ext cx="2916000" cy="564600"/>
            </a:xfrm>
            <a:prstGeom prst="curvedConnector3">
              <a:avLst>
                <a:gd fmla="val 50000" name="adj1"/>
              </a:avLst>
            </a:prstGeom>
            <a:noFill/>
            <a:ln cap="flat" cmpd="sng" w="19050">
              <a:solidFill>
                <a:schemeClr val="accent1"/>
              </a:solidFill>
              <a:prstDash val="solid"/>
              <a:round/>
              <a:headEnd len="med" w="med" type="none"/>
              <a:tailEnd len="med" w="med" type="none"/>
            </a:ln>
          </p:spPr>
        </p:cxnSp>
        <p:cxnSp>
          <p:nvCxnSpPr>
            <p:cNvPr id="47" name="Google Shape;47;p7"/>
            <p:cNvCxnSpPr/>
            <p:nvPr/>
          </p:nvCxnSpPr>
          <p:spPr>
            <a:xfrm rot="10800000">
              <a:off x="4437888" y="923225"/>
              <a:ext cx="3181200" cy="563400"/>
            </a:xfrm>
            <a:prstGeom prst="curvedConnector3">
              <a:avLst>
                <a:gd fmla="val 50000" name="adj1"/>
              </a:avLst>
            </a:prstGeom>
            <a:noFill/>
            <a:ln cap="flat" cmpd="sng" w="19050">
              <a:solidFill>
                <a:schemeClr val="accent1"/>
              </a:solidFill>
              <a:prstDash val="solid"/>
              <a:round/>
              <a:headEnd len="med" w="med" type="none"/>
              <a:tailEnd len="med" w="med" type="none"/>
            </a:ln>
          </p:spPr>
        </p:cxnSp>
      </p:grpSp>
      <p:sp>
        <p:nvSpPr>
          <p:cNvPr id="48" name="Google Shape;48;p7"/>
          <p:cNvSpPr/>
          <p:nvPr/>
        </p:nvSpPr>
        <p:spPr>
          <a:xfrm>
            <a:off x="7988313" y="-1162501"/>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891450" y="1307100"/>
            <a:ext cx="7361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1" name="Google Shape;51;p8"/>
          <p:cNvSpPr/>
          <p:nvPr/>
        </p:nvSpPr>
        <p:spPr>
          <a:xfrm>
            <a:off x="3685200" y="-1344326"/>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3685200" y="45134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txBox="1"/>
          <p:nvPr>
            <p:ph type="title"/>
          </p:nvPr>
        </p:nvSpPr>
        <p:spPr>
          <a:xfrm>
            <a:off x="795938" y="1474613"/>
            <a:ext cx="3898200" cy="1551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5" name="Google Shape;55;p9"/>
          <p:cNvSpPr txBox="1"/>
          <p:nvPr>
            <p:ph idx="1" type="subTitle"/>
          </p:nvPr>
        </p:nvSpPr>
        <p:spPr>
          <a:xfrm>
            <a:off x="795950" y="3096788"/>
            <a:ext cx="3898200" cy="57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Barlow"/>
                <a:ea typeface="Barlow"/>
                <a:cs typeface="Barlow"/>
                <a:sym typeface="Barlow"/>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 name="Google Shape;56;p9"/>
          <p:cNvSpPr/>
          <p:nvPr/>
        </p:nvSpPr>
        <p:spPr>
          <a:xfrm>
            <a:off x="8427725" y="-648951"/>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1206000" y="138214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8430450" y="36025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txBox="1"/>
          <p:nvPr>
            <p:ph type="title"/>
          </p:nvPr>
        </p:nvSpPr>
        <p:spPr>
          <a:xfrm>
            <a:off x="5227500" y="1732825"/>
            <a:ext cx="2778900" cy="19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Prata"/>
              <a:buNone/>
              <a:defRPr b="1" sz="2800">
                <a:solidFill>
                  <a:schemeClr val="dk1"/>
                </a:solidFill>
                <a:latin typeface="Prata"/>
                <a:ea typeface="Prata"/>
                <a:cs typeface="Prata"/>
                <a:sym typeface="Prata"/>
              </a:defRPr>
            </a:lvl1pPr>
            <a:lvl2pPr lvl="1" rtl="0">
              <a:spcBef>
                <a:spcPts val="0"/>
              </a:spcBef>
              <a:spcAft>
                <a:spcPts val="0"/>
              </a:spcAft>
              <a:buClr>
                <a:schemeClr val="dk1"/>
              </a:buClr>
              <a:buSzPts val="2800"/>
              <a:buFont typeface="Prata"/>
              <a:buNone/>
              <a:defRPr b="1" sz="2800">
                <a:solidFill>
                  <a:schemeClr val="dk1"/>
                </a:solidFill>
                <a:latin typeface="Prata"/>
                <a:ea typeface="Prata"/>
                <a:cs typeface="Prata"/>
                <a:sym typeface="Prata"/>
              </a:defRPr>
            </a:lvl2pPr>
            <a:lvl3pPr lvl="2" rtl="0">
              <a:spcBef>
                <a:spcPts val="0"/>
              </a:spcBef>
              <a:spcAft>
                <a:spcPts val="0"/>
              </a:spcAft>
              <a:buClr>
                <a:schemeClr val="dk1"/>
              </a:buClr>
              <a:buSzPts val="2800"/>
              <a:buFont typeface="Prata"/>
              <a:buNone/>
              <a:defRPr b="1" sz="2800">
                <a:solidFill>
                  <a:schemeClr val="dk1"/>
                </a:solidFill>
                <a:latin typeface="Prata"/>
                <a:ea typeface="Prata"/>
                <a:cs typeface="Prata"/>
                <a:sym typeface="Prata"/>
              </a:defRPr>
            </a:lvl3pPr>
            <a:lvl4pPr lvl="3" rtl="0">
              <a:spcBef>
                <a:spcPts val="0"/>
              </a:spcBef>
              <a:spcAft>
                <a:spcPts val="0"/>
              </a:spcAft>
              <a:buClr>
                <a:schemeClr val="dk1"/>
              </a:buClr>
              <a:buSzPts val="2800"/>
              <a:buFont typeface="Prata"/>
              <a:buNone/>
              <a:defRPr b="1" sz="2800">
                <a:solidFill>
                  <a:schemeClr val="dk1"/>
                </a:solidFill>
                <a:latin typeface="Prata"/>
                <a:ea typeface="Prata"/>
                <a:cs typeface="Prata"/>
                <a:sym typeface="Prata"/>
              </a:defRPr>
            </a:lvl4pPr>
            <a:lvl5pPr lvl="4" rtl="0">
              <a:spcBef>
                <a:spcPts val="0"/>
              </a:spcBef>
              <a:spcAft>
                <a:spcPts val="0"/>
              </a:spcAft>
              <a:buClr>
                <a:schemeClr val="dk1"/>
              </a:buClr>
              <a:buSzPts val="2800"/>
              <a:buFont typeface="Prata"/>
              <a:buNone/>
              <a:defRPr b="1" sz="2800">
                <a:solidFill>
                  <a:schemeClr val="dk1"/>
                </a:solidFill>
                <a:latin typeface="Prata"/>
                <a:ea typeface="Prata"/>
                <a:cs typeface="Prata"/>
                <a:sym typeface="Prata"/>
              </a:defRPr>
            </a:lvl5pPr>
            <a:lvl6pPr lvl="5" rtl="0">
              <a:spcBef>
                <a:spcPts val="0"/>
              </a:spcBef>
              <a:spcAft>
                <a:spcPts val="0"/>
              </a:spcAft>
              <a:buClr>
                <a:schemeClr val="dk1"/>
              </a:buClr>
              <a:buSzPts val="2800"/>
              <a:buFont typeface="Prata"/>
              <a:buNone/>
              <a:defRPr b="1" sz="2800">
                <a:solidFill>
                  <a:schemeClr val="dk1"/>
                </a:solidFill>
                <a:latin typeface="Prata"/>
                <a:ea typeface="Prata"/>
                <a:cs typeface="Prata"/>
                <a:sym typeface="Prata"/>
              </a:defRPr>
            </a:lvl6pPr>
            <a:lvl7pPr lvl="6" rtl="0">
              <a:spcBef>
                <a:spcPts val="0"/>
              </a:spcBef>
              <a:spcAft>
                <a:spcPts val="0"/>
              </a:spcAft>
              <a:buClr>
                <a:schemeClr val="dk1"/>
              </a:buClr>
              <a:buSzPts val="2800"/>
              <a:buFont typeface="Prata"/>
              <a:buNone/>
              <a:defRPr b="1" sz="2800">
                <a:solidFill>
                  <a:schemeClr val="dk1"/>
                </a:solidFill>
                <a:latin typeface="Prata"/>
                <a:ea typeface="Prata"/>
                <a:cs typeface="Prata"/>
                <a:sym typeface="Prata"/>
              </a:defRPr>
            </a:lvl7pPr>
            <a:lvl8pPr lvl="7" rtl="0">
              <a:spcBef>
                <a:spcPts val="0"/>
              </a:spcBef>
              <a:spcAft>
                <a:spcPts val="0"/>
              </a:spcAft>
              <a:buClr>
                <a:schemeClr val="dk1"/>
              </a:buClr>
              <a:buSzPts val="2800"/>
              <a:buFont typeface="Prata"/>
              <a:buNone/>
              <a:defRPr b="1" sz="2800">
                <a:solidFill>
                  <a:schemeClr val="dk1"/>
                </a:solidFill>
                <a:latin typeface="Prata"/>
                <a:ea typeface="Prata"/>
                <a:cs typeface="Prata"/>
                <a:sym typeface="Prata"/>
              </a:defRPr>
            </a:lvl8pPr>
            <a:lvl9pPr lvl="8" rtl="0">
              <a:spcBef>
                <a:spcPts val="0"/>
              </a:spcBef>
              <a:spcAft>
                <a:spcPts val="0"/>
              </a:spcAft>
              <a:buClr>
                <a:schemeClr val="dk1"/>
              </a:buClr>
              <a:buSzPts val="2800"/>
              <a:buFont typeface="Prata"/>
              <a:buNone/>
              <a:defRPr b="1" sz="2800">
                <a:solidFill>
                  <a:schemeClr val="dk1"/>
                </a:solidFill>
                <a:latin typeface="Prata"/>
                <a:ea typeface="Prata"/>
                <a:cs typeface="Prata"/>
                <a:sym typeface="Prat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Exo"/>
              <a:buChar char="●"/>
              <a:defRPr>
                <a:solidFill>
                  <a:schemeClr val="dk1"/>
                </a:solidFill>
                <a:latin typeface="Exo"/>
                <a:ea typeface="Exo"/>
                <a:cs typeface="Exo"/>
                <a:sym typeface="Exo"/>
              </a:defRPr>
            </a:lvl1pPr>
            <a:lvl2pPr indent="-317500" lvl="1" marL="9144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2pPr>
            <a:lvl3pPr indent="-317500" lvl="2" marL="13716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3pPr>
            <a:lvl4pPr indent="-317500" lvl="3" marL="18288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4pPr>
            <a:lvl5pPr indent="-317500" lvl="4" marL="22860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5pPr>
            <a:lvl6pPr indent="-317500" lvl="5" marL="27432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6pPr>
            <a:lvl7pPr indent="-317500" lvl="6" marL="32004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7pPr>
            <a:lvl8pPr indent="-317500" lvl="7" marL="36576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8pPr>
            <a:lvl9pPr indent="-317500" lvl="8" marL="4114800">
              <a:lnSpc>
                <a:spcPct val="100000"/>
              </a:lnSpc>
              <a:spcBef>
                <a:spcPts val="1600"/>
              </a:spcBef>
              <a:spcAft>
                <a:spcPts val="1600"/>
              </a:spcAft>
              <a:buClr>
                <a:schemeClr val="dk1"/>
              </a:buClr>
              <a:buSzPts val="1400"/>
              <a:buFont typeface="Exo"/>
              <a:buChar char="■"/>
              <a:defRPr>
                <a:solidFill>
                  <a:schemeClr val="dk1"/>
                </a:solidFill>
                <a:latin typeface="Exo"/>
                <a:ea typeface="Exo"/>
                <a:cs typeface="Exo"/>
                <a:sym typeface="Ex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gif"/><Relationship Id="rId4"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ctrTitle"/>
          </p:nvPr>
        </p:nvSpPr>
        <p:spPr>
          <a:xfrm>
            <a:off x="594075" y="1119250"/>
            <a:ext cx="4371000" cy="240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t>Virtual</a:t>
            </a:r>
            <a:r>
              <a:rPr b="0" lang="en"/>
              <a:t> </a:t>
            </a:r>
            <a:endParaRPr b="0"/>
          </a:p>
          <a:p>
            <a:pPr indent="0" lvl="0" marL="0" rtl="0" algn="ctr">
              <a:spcBef>
                <a:spcPts val="0"/>
              </a:spcBef>
              <a:spcAft>
                <a:spcPts val="0"/>
              </a:spcAft>
              <a:buNone/>
            </a:pPr>
            <a:r>
              <a:rPr lang="en"/>
              <a:t>Hospital </a:t>
            </a:r>
            <a:r>
              <a:rPr b="0" lang="en"/>
              <a:t>Receptionist</a:t>
            </a:r>
            <a:endParaRPr b="0"/>
          </a:p>
        </p:txBody>
      </p:sp>
      <p:sp>
        <p:nvSpPr>
          <p:cNvPr id="231" name="Google Shape;231;p40"/>
          <p:cNvSpPr/>
          <p:nvPr/>
        </p:nvSpPr>
        <p:spPr>
          <a:xfrm>
            <a:off x="777825" y="3724634"/>
            <a:ext cx="4003500" cy="1068900"/>
          </a:xfrm>
          <a:prstGeom prst="roundRect">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0"/>
          <p:cNvSpPr txBox="1"/>
          <p:nvPr>
            <p:ph idx="1" type="subTitle"/>
          </p:nvPr>
        </p:nvSpPr>
        <p:spPr>
          <a:xfrm>
            <a:off x="1401375" y="3815916"/>
            <a:ext cx="2756400" cy="7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Ramya T </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rPr lang="en" sz="1200"/>
              <a:t>Domain: Automation</a:t>
            </a:r>
            <a:endParaRPr sz="1200"/>
          </a:p>
          <a:p>
            <a:pPr indent="0" lvl="0" marL="0" rtl="0" algn="ctr">
              <a:spcBef>
                <a:spcPts val="0"/>
              </a:spcBef>
              <a:spcAft>
                <a:spcPts val="0"/>
              </a:spcAft>
              <a:buNone/>
            </a:pPr>
            <a:r>
              <a:rPr lang="en" sz="1200"/>
              <a:t>Sub - domain: Healthcare</a:t>
            </a:r>
            <a:endParaRPr sz="1200"/>
          </a:p>
        </p:txBody>
      </p:sp>
      <p:sp>
        <p:nvSpPr>
          <p:cNvPr id="233" name="Google Shape;233;p40"/>
          <p:cNvSpPr/>
          <p:nvPr/>
        </p:nvSpPr>
        <p:spPr>
          <a:xfrm>
            <a:off x="8548675" y="3328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40"/>
          <p:cNvPicPr preferRelativeResize="0"/>
          <p:nvPr/>
        </p:nvPicPr>
        <p:blipFill rotWithShape="1">
          <a:blip r:embed="rId3">
            <a:alphaModFix/>
          </a:blip>
          <a:srcRect b="61860" l="60513" r="16584" t="15763"/>
          <a:stretch/>
        </p:blipFill>
        <p:spPr>
          <a:xfrm>
            <a:off x="4241625" y="332900"/>
            <a:ext cx="1094076" cy="1068950"/>
          </a:xfrm>
          <a:prstGeom prst="rect">
            <a:avLst/>
          </a:prstGeom>
          <a:noFill/>
          <a:ln>
            <a:noFill/>
          </a:ln>
        </p:spPr>
      </p:pic>
      <p:cxnSp>
        <p:nvCxnSpPr>
          <p:cNvPr id="235" name="Google Shape;235;p40"/>
          <p:cNvCxnSpPr/>
          <p:nvPr/>
        </p:nvCxnSpPr>
        <p:spPr>
          <a:xfrm>
            <a:off x="780087" y="3529013"/>
            <a:ext cx="3999000" cy="0"/>
          </a:xfrm>
          <a:prstGeom prst="straightConnector1">
            <a:avLst/>
          </a:prstGeom>
          <a:noFill/>
          <a:ln cap="flat" cmpd="sng" w="19050">
            <a:solidFill>
              <a:schemeClr val="accent1"/>
            </a:solidFill>
            <a:prstDash val="solid"/>
            <a:round/>
            <a:headEnd len="med" w="med" type="none"/>
            <a:tailEnd len="med" w="med" type="none"/>
          </a:ln>
        </p:spPr>
      </p:cxnSp>
      <p:grpSp>
        <p:nvGrpSpPr>
          <p:cNvPr id="236" name="Google Shape;236;p40"/>
          <p:cNvGrpSpPr/>
          <p:nvPr/>
        </p:nvGrpSpPr>
        <p:grpSpPr>
          <a:xfrm>
            <a:off x="781611" y="713513"/>
            <a:ext cx="3995951" cy="564600"/>
            <a:chOff x="1524913" y="922950"/>
            <a:chExt cx="6094175" cy="564600"/>
          </a:xfrm>
        </p:grpSpPr>
        <p:cxnSp>
          <p:nvCxnSpPr>
            <p:cNvPr id="237" name="Google Shape;237;p40"/>
            <p:cNvCxnSpPr/>
            <p:nvPr/>
          </p:nvCxnSpPr>
          <p:spPr>
            <a:xfrm flipH="1" rot="10800000">
              <a:off x="1524913" y="922950"/>
              <a:ext cx="2916000" cy="564600"/>
            </a:xfrm>
            <a:prstGeom prst="curvedConnector3">
              <a:avLst>
                <a:gd fmla="val 50000" name="adj1"/>
              </a:avLst>
            </a:prstGeom>
            <a:noFill/>
            <a:ln cap="flat" cmpd="sng" w="19050">
              <a:solidFill>
                <a:schemeClr val="lt2"/>
              </a:solidFill>
              <a:prstDash val="solid"/>
              <a:round/>
              <a:headEnd len="med" w="med" type="none"/>
              <a:tailEnd len="med" w="med" type="none"/>
            </a:ln>
          </p:spPr>
        </p:cxnSp>
        <p:cxnSp>
          <p:nvCxnSpPr>
            <p:cNvPr id="238" name="Google Shape;238;p40"/>
            <p:cNvCxnSpPr/>
            <p:nvPr/>
          </p:nvCxnSpPr>
          <p:spPr>
            <a:xfrm rot="10800000">
              <a:off x="4437888" y="923225"/>
              <a:ext cx="3181200" cy="563400"/>
            </a:xfrm>
            <a:prstGeom prst="curvedConnector3">
              <a:avLst>
                <a:gd fmla="val 50000" name="adj1"/>
              </a:avLst>
            </a:prstGeom>
            <a:noFill/>
            <a:ln cap="flat" cmpd="sng" w="19050">
              <a:solidFill>
                <a:schemeClr val="lt2"/>
              </a:solidFill>
              <a:prstDash val="solid"/>
              <a:round/>
              <a:headEnd len="med" w="med" type="none"/>
              <a:tailEnd len="med" w="med" type="none"/>
            </a:ln>
          </p:spPr>
        </p:cxnSp>
      </p:grpSp>
      <p:pic>
        <p:nvPicPr>
          <p:cNvPr id="239" name="Google Shape;239;p40"/>
          <p:cNvPicPr preferRelativeResize="0"/>
          <p:nvPr/>
        </p:nvPicPr>
        <p:blipFill rotWithShape="1">
          <a:blip r:embed="rId4">
            <a:alphaModFix/>
          </a:blip>
          <a:srcRect b="13688" l="25639" r="25644" t="0"/>
          <a:stretch/>
        </p:blipFill>
        <p:spPr>
          <a:xfrm flipH="1">
            <a:off x="5361388" y="528175"/>
            <a:ext cx="2604950" cy="4615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idx="1" type="subTitle"/>
          </p:nvPr>
        </p:nvSpPr>
        <p:spPr>
          <a:xfrm>
            <a:off x="4168250" y="2347450"/>
            <a:ext cx="3945300" cy="12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Being a receptionist and staying in the same place for hours is difficult. It is very challenging to maintain composure and greet the patients kindly while working for long hours.</a:t>
            </a:r>
            <a:endParaRPr/>
          </a:p>
        </p:txBody>
      </p:sp>
      <p:sp>
        <p:nvSpPr>
          <p:cNvPr id="245" name="Google Shape;245;p41"/>
          <p:cNvSpPr txBox="1"/>
          <p:nvPr>
            <p:ph type="title"/>
          </p:nvPr>
        </p:nvSpPr>
        <p:spPr>
          <a:xfrm>
            <a:off x="4168250" y="1575350"/>
            <a:ext cx="3945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Why a virtual </a:t>
            </a:r>
            <a:r>
              <a:rPr lang="en" sz="2300"/>
              <a:t>receptionist</a:t>
            </a:r>
            <a:r>
              <a:rPr lang="en" sz="2300"/>
              <a:t>?</a:t>
            </a:r>
            <a:endParaRPr sz="2300"/>
          </a:p>
        </p:txBody>
      </p:sp>
      <p:cxnSp>
        <p:nvCxnSpPr>
          <p:cNvPr id="246" name="Google Shape;246;p41"/>
          <p:cNvCxnSpPr/>
          <p:nvPr/>
        </p:nvCxnSpPr>
        <p:spPr>
          <a:xfrm>
            <a:off x="4878962" y="2208563"/>
            <a:ext cx="2523900" cy="0"/>
          </a:xfrm>
          <a:prstGeom prst="straightConnector1">
            <a:avLst/>
          </a:prstGeom>
          <a:noFill/>
          <a:ln cap="flat" cmpd="sng" w="19050">
            <a:solidFill>
              <a:schemeClr val="accent1"/>
            </a:solidFill>
            <a:prstDash val="solid"/>
            <a:round/>
            <a:headEnd len="med" w="med" type="none"/>
            <a:tailEnd len="med" w="med" type="none"/>
          </a:ln>
        </p:spPr>
      </p:cxnSp>
      <p:grpSp>
        <p:nvGrpSpPr>
          <p:cNvPr id="247" name="Google Shape;247;p41"/>
          <p:cNvGrpSpPr/>
          <p:nvPr/>
        </p:nvGrpSpPr>
        <p:grpSpPr>
          <a:xfrm>
            <a:off x="4878874" y="1218757"/>
            <a:ext cx="2523598" cy="356601"/>
            <a:chOff x="1524913" y="922950"/>
            <a:chExt cx="6094175" cy="564600"/>
          </a:xfrm>
        </p:grpSpPr>
        <p:cxnSp>
          <p:nvCxnSpPr>
            <p:cNvPr id="248" name="Google Shape;248;p41"/>
            <p:cNvCxnSpPr/>
            <p:nvPr/>
          </p:nvCxnSpPr>
          <p:spPr>
            <a:xfrm flipH="1" rot="10800000">
              <a:off x="1524913" y="922950"/>
              <a:ext cx="2916000" cy="564600"/>
            </a:xfrm>
            <a:prstGeom prst="curvedConnector3">
              <a:avLst>
                <a:gd fmla="val 50000" name="adj1"/>
              </a:avLst>
            </a:prstGeom>
            <a:noFill/>
            <a:ln cap="flat" cmpd="sng" w="19050">
              <a:solidFill>
                <a:schemeClr val="accent1"/>
              </a:solidFill>
              <a:prstDash val="solid"/>
              <a:round/>
              <a:headEnd len="med" w="med" type="none"/>
              <a:tailEnd len="med" w="med" type="none"/>
            </a:ln>
          </p:spPr>
        </p:cxnSp>
        <p:cxnSp>
          <p:nvCxnSpPr>
            <p:cNvPr id="249" name="Google Shape;249;p41"/>
            <p:cNvCxnSpPr/>
            <p:nvPr/>
          </p:nvCxnSpPr>
          <p:spPr>
            <a:xfrm rot="10800000">
              <a:off x="4437888" y="923225"/>
              <a:ext cx="3181200" cy="563400"/>
            </a:xfrm>
            <a:prstGeom prst="curvedConnector3">
              <a:avLst>
                <a:gd fmla="val 50000" name="adj1"/>
              </a:avLst>
            </a:prstGeom>
            <a:noFill/>
            <a:ln cap="flat" cmpd="sng" w="19050">
              <a:solidFill>
                <a:schemeClr val="accent1"/>
              </a:solidFill>
              <a:prstDash val="solid"/>
              <a:round/>
              <a:headEnd len="med" w="med" type="none"/>
              <a:tailEnd len="med" w="med" type="none"/>
            </a:ln>
          </p:spPr>
        </p:cxnSp>
      </p:grpSp>
      <p:pic>
        <p:nvPicPr>
          <p:cNvPr id="250" name="Google Shape;250;p41"/>
          <p:cNvPicPr preferRelativeResize="0"/>
          <p:nvPr/>
        </p:nvPicPr>
        <p:blipFill rotWithShape="1">
          <a:blip r:embed="rId3">
            <a:alphaModFix/>
          </a:blip>
          <a:srcRect b="22744" l="9600" r="36095" t="23369"/>
          <a:stretch/>
        </p:blipFill>
        <p:spPr>
          <a:xfrm flipH="1">
            <a:off x="213001" y="673650"/>
            <a:ext cx="3955244" cy="392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720000" y="5149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Expected outcomes of a virtual receptionist</a:t>
            </a:r>
            <a:endParaRPr/>
          </a:p>
        </p:txBody>
      </p:sp>
      <p:sp>
        <p:nvSpPr>
          <p:cNvPr id="256" name="Google Shape;256;p42"/>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sz="1800">
                <a:solidFill>
                  <a:schemeClr val="dk1"/>
                </a:solidFill>
              </a:rPr>
              <a:t>Automating a receptionist role can help with faster management and more productivity.</a:t>
            </a:r>
            <a:endParaRPr sz="4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sz="1800">
                <a:solidFill>
                  <a:schemeClr val="dk1"/>
                </a:solidFill>
              </a:rPr>
              <a:t>AI taking over the reception could lead to more helping hands for the doctors.</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sz="1800">
                <a:solidFill>
                  <a:schemeClr val="dk1"/>
                </a:solidFill>
              </a:rPr>
              <a:t>Creating a peaceful and calm waiting environment for the patients.</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sz="1800">
                <a:solidFill>
                  <a:schemeClr val="dk1"/>
                </a:solidFill>
              </a:rPr>
              <a:t>Is capable of working 24/7 without needing a break and with the same efficiency.</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sz="1800">
                <a:solidFill>
                  <a:schemeClr val="dk1"/>
                </a:solidFill>
              </a:rPr>
              <a:t>Has the potential to create a uniform reception procedures in all hospitals making the registration process easier.</a:t>
            </a:r>
            <a:endParaRPr sz="1800">
              <a:solidFill>
                <a:schemeClr val="dk1"/>
              </a:solidFill>
            </a:endParaRPr>
          </a:p>
          <a:p>
            <a:pPr indent="0" lvl="0" marL="457200" rtl="0" algn="l">
              <a:spcBef>
                <a:spcPts val="1600"/>
              </a:spcBef>
              <a:spcAft>
                <a:spcPts val="0"/>
              </a:spcAft>
              <a:buNone/>
            </a:pPr>
            <a:r>
              <a:t/>
            </a:r>
            <a:endParaRPr sz="1600">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1980150" y="907463"/>
            <a:ext cx="5183700" cy="172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Alright! But How??</a:t>
            </a:r>
            <a:endParaRPr sz="4200"/>
          </a:p>
        </p:txBody>
      </p:sp>
      <p:sp>
        <p:nvSpPr>
          <p:cNvPr id="262" name="Google Shape;262;p43"/>
          <p:cNvSpPr txBox="1"/>
          <p:nvPr>
            <p:ph idx="1" type="subTitle"/>
          </p:nvPr>
        </p:nvSpPr>
        <p:spPr>
          <a:xfrm>
            <a:off x="2290950" y="2506488"/>
            <a:ext cx="48729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By c</a:t>
            </a:r>
            <a:r>
              <a:rPr lang="en" sz="1700"/>
              <a:t>reating a webapp where hospitals can log in and ‘hire’ their own virtual receptionist who will manage the queue, take patient’s information, display the details of the available doctors etc. </a:t>
            </a:r>
            <a:endParaRPr sz="1700"/>
          </a:p>
        </p:txBody>
      </p:sp>
      <p:pic>
        <p:nvPicPr>
          <p:cNvPr id="263" name="Google Shape;263;p43"/>
          <p:cNvPicPr preferRelativeResize="0"/>
          <p:nvPr/>
        </p:nvPicPr>
        <p:blipFill rotWithShape="1">
          <a:blip r:embed="rId3">
            <a:alphaModFix/>
          </a:blip>
          <a:srcRect b="61860" l="60513" r="16584" t="15763"/>
          <a:stretch/>
        </p:blipFill>
        <p:spPr>
          <a:xfrm>
            <a:off x="7329925" y="1786975"/>
            <a:ext cx="1094076" cy="1068950"/>
          </a:xfrm>
          <a:prstGeom prst="rect">
            <a:avLst/>
          </a:prstGeom>
          <a:noFill/>
          <a:ln>
            <a:noFill/>
          </a:ln>
        </p:spPr>
      </p:pic>
      <p:pic>
        <p:nvPicPr>
          <p:cNvPr id="264" name="Google Shape;264;p43"/>
          <p:cNvPicPr preferRelativeResize="0"/>
          <p:nvPr/>
        </p:nvPicPr>
        <p:blipFill rotWithShape="1">
          <a:blip r:embed="rId3">
            <a:alphaModFix/>
          </a:blip>
          <a:srcRect b="34727" l="11567" r="65531" t="35246"/>
          <a:stretch/>
        </p:blipFill>
        <p:spPr>
          <a:xfrm>
            <a:off x="581675" y="1675763"/>
            <a:ext cx="1094074" cy="1434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95938" y="1181113"/>
            <a:ext cx="3898200" cy="155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monitor as your receptionist</a:t>
            </a:r>
            <a:endParaRPr/>
          </a:p>
        </p:txBody>
      </p:sp>
      <p:sp>
        <p:nvSpPr>
          <p:cNvPr id="270" name="Google Shape;270;p44"/>
          <p:cNvSpPr txBox="1"/>
          <p:nvPr>
            <p:ph idx="1" type="subTitle"/>
          </p:nvPr>
        </p:nvSpPr>
        <p:spPr>
          <a:xfrm>
            <a:off x="795950" y="3040913"/>
            <a:ext cx="3898200" cy="572100"/>
          </a:xfrm>
          <a:prstGeom prst="rect">
            <a:avLst/>
          </a:prstGeom>
        </p:spPr>
        <p:txBody>
          <a:bodyPr anchorCtr="0" anchor="t" bIns="91425" lIns="91425" spcFirstLastPara="1" rIns="91425" wrap="square" tIns="91425">
            <a:noAutofit/>
          </a:bodyPr>
          <a:lstStyle/>
          <a:p>
            <a:pPr indent="0" lvl="0" marL="25400" rtl="0" algn="l">
              <a:spcBef>
                <a:spcPts val="0"/>
              </a:spcBef>
              <a:spcAft>
                <a:spcPts val="0"/>
              </a:spcAft>
              <a:buNone/>
            </a:pPr>
            <a:r>
              <a:rPr lang="en" sz="1300">
                <a:latin typeface="Exo"/>
                <a:ea typeface="Exo"/>
                <a:cs typeface="Exo"/>
                <a:sym typeface="Exo"/>
              </a:rPr>
              <a:t>The hospital can log into the web app and get their virtual receptionist </a:t>
            </a:r>
            <a:r>
              <a:rPr lang="en" sz="1300">
                <a:latin typeface="Exo"/>
                <a:ea typeface="Exo"/>
                <a:cs typeface="Exo"/>
                <a:sym typeface="Exo"/>
              </a:rPr>
              <a:t>running 24/7 </a:t>
            </a:r>
            <a:r>
              <a:rPr lang="en" sz="1300">
                <a:latin typeface="Exo"/>
                <a:ea typeface="Exo"/>
                <a:cs typeface="Exo"/>
                <a:sym typeface="Exo"/>
              </a:rPr>
              <a:t>!</a:t>
            </a:r>
            <a:endParaRPr sz="1300">
              <a:latin typeface="Exo"/>
              <a:ea typeface="Exo"/>
              <a:cs typeface="Exo"/>
              <a:sym typeface="Exo"/>
            </a:endParaRPr>
          </a:p>
          <a:p>
            <a:pPr indent="0" lvl="0" marL="0" rtl="0" algn="l">
              <a:spcBef>
                <a:spcPts val="0"/>
              </a:spcBef>
              <a:spcAft>
                <a:spcPts val="1600"/>
              </a:spcAft>
              <a:buNone/>
            </a:pPr>
            <a:r>
              <a:t/>
            </a:r>
            <a:endParaRPr>
              <a:latin typeface="Exo"/>
              <a:ea typeface="Exo"/>
              <a:cs typeface="Exo"/>
              <a:sym typeface="Exo"/>
            </a:endParaRPr>
          </a:p>
        </p:txBody>
      </p:sp>
      <p:sp>
        <p:nvSpPr>
          <p:cNvPr id="271" name="Google Shape;271;p44"/>
          <p:cNvSpPr/>
          <p:nvPr/>
        </p:nvSpPr>
        <p:spPr>
          <a:xfrm>
            <a:off x="5194102" y="1502439"/>
            <a:ext cx="3021690" cy="2386230"/>
          </a:xfrm>
          <a:custGeom>
            <a:rect b="b" l="l" r="r" t="t"/>
            <a:pathLst>
              <a:path extrusionOk="0" h="100673" w="131696">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p:nvPr/>
        </p:nvSpPr>
        <p:spPr>
          <a:xfrm>
            <a:off x="905450" y="1672575"/>
            <a:ext cx="1017000" cy="1048200"/>
          </a:xfrm>
          <a:prstGeom prst="roundRect">
            <a:avLst>
              <a:gd fmla="val 3338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5"/>
          <p:cNvSpPr/>
          <p:nvPr/>
        </p:nvSpPr>
        <p:spPr>
          <a:xfrm>
            <a:off x="905450" y="3153175"/>
            <a:ext cx="1017000" cy="1048200"/>
          </a:xfrm>
          <a:prstGeom prst="roundRect">
            <a:avLst>
              <a:gd fmla="val 3338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5"/>
          <p:cNvSpPr/>
          <p:nvPr/>
        </p:nvSpPr>
        <p:spPr>
          <a:xfrm>
            <a:off x="4739900" y="1672575"/>
            <a:ext cx="1017000" cy="1048200"/>
          </a:xfrm>
          <a:prstGeom prst="roundRect">
            <a:avLst>
              <a:gd fmla="val 3338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5"/>
          <p:cNvSpPr/>
          <p:nvPr/>
        </p:nvSpPr>
        <p:spPr>
          <a:xfrm>
            <a:off x="4739900" y="3153175"/>
            <a:ext cx="1017000" cy="1048200"/>
          </a:xfrm>
          <a:prstGeom prst="roundRect">
            <a:avLst>
              <a:gd fmla="val 3338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5"/>
          <p:cNvSpPr txBox="1"/>
          <p:nvPr>
            <p:ph idx="13" type="title"/>
          </p:nvPr>
        </p:nvSpPr>
        <p:spPr>
          <a:xfrm>
            <a:off x="874125" y="3153175"/>
            <a:ext cx="1048200" cy="10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81" name="Google Shape;281;p45"/>
          <p:cNvSpPr txBox="1"/>
          <p:nvPr>
            <p:ph idx="9" type="title"/>
          </p:nvPr>
        </p:nvSpPr>
        <p:spPr>
          <a:xfrm>
            <a:off x="874125" y="1673675"/>
            <a:ext cx="1048200" cy="10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82" name="Google Shape;282;p45"/>
          <p:cNvSpPr txBox="1"/>
          <p:nvPr>
            <p:ph idx="14" type="title"/>
          </p:nvPr>
        </p:nvSpPr>
        <p:spPr>
          <a:xfrm>
            <a:off x="4724300" y="1673675"/>
            <a:ext cx="1048200" cy="10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83" name="Google Shape;283;p45"/>
          <p:cNvSpPr txBox="1"/>
          <p:nvPr>
            <p:ph idx="15" type="title"/>
          </p:nvPr>
        </p:nvSpPr>
        <p:spPr>
          <a:xfrm>
            <a:off x="4724300" y="3153175"/>
            <a:ext cx="1048200" cy="10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84" name="Google Shape;284;p4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Tools that I will be using</a:t>
            </a:r>
            <a:endParaRPr/>
          </a:p>
        </p:txBody>
      </p:sp>
      <p:sp>
        <p:nvSpPr>
          <p:cNvPr id="285" name="Google Shape;285;p45"/>
          <p:cNvSpPr txBox="1"/>
          <p:nvPr>
            <p:ph idx="2" type="title"/>
          </p:nvPr>
        </p:nvSpPr>
        <p:spPr>
          <a:xfrm>
            <a:off x="2069613" y="1638285"/>
            <a:ext cx="2305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286" name="Google Shape;286;p45"/>
          <p:cNvSpPr txBox="1"/>
          <p:nvPr>
            <p:ph idx="1" type="subTitle"/>
          </p:nvPr>
        </p:nvSpPr>
        <p:spPr>
          <a:xfrm>
            <a:off x="2069613" y="2176563"/>
            <a:ext cx="2305500" cy="52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Programming language used to code the server side.</a:t>
            </a:r>
            <a:endParaRPr/>
          </a:p>
        </p:txBody>
      </p:sp>
      <p:sp>
        <p:nvSpPr>
          <p:cNvPr id="287" name="Google Shape;287;p45"/>
          <p:cNvSpPr txBox="1"/>
          <p:nvPr>
            <p:ph idx="3" type="title"/>
          </p:nvPr>
        </p:nvSpPr>
        <p:spPr>
          <a:xfrm>
            <a:off x="5922982" y="1638285"/>
            <a:ext cx="2305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Flask</a:t>
            </a:r>
            <a:endParaRPr/>
          </a:p>
        </p:txBody>
      </p:sp>
      <p:sp>
        <p:nvSpPr>
          <p:cNvPr id="288" name="Google Shape;288;p45"/>
          <p:cNvSpPr txBox="1"/>
          <p:nvPr>
            <p:ph idx="4" type="subTitle"/>
          </p:nvPr>
        </p:nvSpPr>
        <p:spPr>
          <a:xfrm>
            <a:off x="5922983" y="2176563"/>
            <a:ext cx="2305500" cy="52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Web framework which will help with dbms as well.</a:t>
            </a:r>
            <a:endParaRPr/>
          </a:p>
        </p:txBody>
      </p:sp>
      <p:sp>
        <p:nvSpPr>
          <p:cNvPr id="289" name="Google Shape;289;p45"/>
          <p:cNvSpPr txBox="1"/>
          <p:nvPr>
            <p:ph idx="5" type="title"/>
          </p:nvPr>
        </p:nvSpPr>
        <p:spPr>
          <a:xfrm>
            <a:off x="2069613" y="3115656"/>
            <a:ext cx="2305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SQLite</a:t>
            </a:r>
            <a:endParaRPr/>
          </a:p>
        </p:txBody>
      </p:sp>
      <p:sp>
        <p:nvSpPr>
          <p:cNvPr id="290" name="Google Shape;290;p45"/>
          <p:cNvSpPr txBox="1"/>
          <p:nvPr>
            <p:ph idx="6" type="subTitle"/>
          </p:nvPr>
        </p:nvSpPr>
        <p:spPr>
          <a:xfrm>
            <a:off x="2069613" y="3665562"/>
            <a:ext cx="2305500" cy="52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 that will store the hospitals and patients informations</a:t>
            </a:r>
            <a:endParaRPr/>
          </a:p>
        </p:txBody>
      </p:sp>
      <p:sp>
        <p:nvSpPr>
          <p:cNvPr id="291" name="Google Shape;291;p45"/>
          <p:cNvSpPr txBox="1"/>
          <p:nvPr>
            <p:ph idx="7" type="title"/>
          </p:nvPr>
        </p:nvSpPr>
        <p:spPr>
          <a:xfrm>
            <a:off x="5922982" y="3115656"/>
            <a:ext cx="2305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HTML, CSS &amp; JS</a:t>
            </a:r>
            <a:endParaRPr/>
          </a:p>
        </p:txBody>
      </p:sp>
      <p:sp>
        <p:nvSpPr>
          <p:cNvPr id="292" name="Google Shape;292;p45"/>
          <p:cNvSpPr txBox="1"/>
          <p:nvPr>
            <p:ph idx="8" type="subTitle"/>
          </p:nvPr>
        </p:nvSpPr>
        <p:spPr>
          <a:xfrm>
            <a:off x="5922983" y="3665562"/>
            <a:ext cx="2305500" cy="52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creating the website which will act as the user interface.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6"/>
          <p:cNvPicPr preferRelativeResize="0"/>
          <p:nvPr/>
        </p:nvPicPr>
        <p:blipFill rotWithShape="1">
          <a:blip r:embed="rId3">
            <a:alphaModFix/>
          </a:blip>
          <a:srcRect b="12068" l="0" r="23171" t="12219"/>
          <a:stretch/>
        </p:blipFill>
        <p:spPr>
          <a:xfrm flipH="1">
            <a:off x="4323101" y="430475"/>
            <a:ext cx="4782524" cy="4713024"/>
          </a:xfrm>
          <a:prstGeom prst="rect">
            <a:avLst/>
          </a:prstGeom>
          <a:noFill/>
          <a:ln>
            <a:noFill/>
          </a:ln>
        </p:spPr>
      </p:pic>
      <p:sp>
        <p:nvSpPr>
          <p:cNvPr id="298" name="Google Shape;298;p46"/>
          <p:cNvSpPr txBox="1"/>
          <p:nvPr>
            <p:ph type="title"/>
          </p:nvPr>
        </p:nvSpPr>
        <p:spPr>
          <a:xfrm>
            <a:off x="720000" y="1839825"/>
            <a:ext cx="3739200" cy="191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Thank you!</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3100"/>
              <a:t>Looking forward to the next review..</a:t>
            </a:r>
            <a:endParaRPr sz="3100"/>
          </a:p>
        </p:txBody>
      </p:sp>
      <p:sp>
        <p:nvSpPr>
          <p:cNvPr id="299" name="Google Shape;299;p46"/>
          <p:cNvSpPr txBox="1"/>
          <p:nvPr>
            <p:ph idx="1" type="subTitle"/>
          </p:nvPr>
        </p:nvSpPr>
        <p:spPr>
          <a:xfrm>
            <a:off x="251575" y="4430100"/>
            <a:ext cx="5919000" cy="71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Credits: This presentation template was created </a:t>
            </a:r>
            <a:r>
              <a:rPr lang="en" sz="1000"/>
              <a:t>slidesgo, including icons by Flaticons, infographics &amp; images by freepik, illustrations by storyset</a:t>
            </a:r>
            <a:endParaRPr sz="1000"/>
          </a:p>
        </p:txBody>
      </p:sp>
      <p:sp>
        <p:nvSpPr>
          <p:cNvPr id="300" name="Google Shape;300;p46"/>
          <p:cNvSpPr/>
          <p:nvPr/>
        </p:nvSpPr>
        <p:spPr>
          <a:xfrm>
            <a:off x="8042675" y="2442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46"/>
          <p:cNvCxnSpPr/>
          <p:nvPr/>
        </p:nvCxnSpPr>
        <p:spPr>
          <a:xfrm>
            <a:off x="780087" y="3679913"/>
            <a:ext cx="2137500" cy="0"/>
          </a:xfrm>
          <a:prstGeom prst="straightConnector1">
            <a:avLst/>
          </a:prstGeom>
          <a:noFill/>
          <a:ln cap="flat" cmpd="sng" w="19050">
            <a:solidFill>
              <a:schemeClr val="accent1"/>
            </a:solidFill>
            <a:prstDash val="solid"/>
            <a:round/>
            <a:headEnd len="med" w="med" type="none"/>
            <a:tailEnd len="med" w="med" type="none"/>
          </a:ln>
        </p:spPr>
      </p:cxnSp>
      <p:sp>
        <p:nvSpPr>
          <p:cNvPr id="302" name="Google Shape;302;p46"/>
          <p:cNvSpPr txBox="1"/>
          <p:nvPr/>
        </p:nvSpPr>
        <p:spPr>
          <a:xfrm>
            <a:off x="251575" y="307500"/>
            <a:ext cx="42075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3500">
              <a:latin typeface="Prata"/>
              <a:ea typeface="Prata"/>
              <a:cs typeface="Prata"/>
              <a:sym typeface="Prata"/>
            </a:endParaRPr>
          </a:p>
        </p:txBody>
      </p:sp>
    </p:spTree>
  </p:cSld>
  <p:clrMapOvr>
    <a:masterClrMapping/>
  </p:clrMapOvr>
</p:sld>
</file>

<file path=ppt/theme/theme1.xml><?xml version="1.0" encoding="utf-8"?>
<a:theme xmlns:a="http://schemas.openxmlformats.org/drawingml/2006/main" xmlns:r="http://schemas.openxmlformats.org/officeDocument/2006/relationships" name="Animated Healthcare Center by Slidesgo">
  <a:themeElements>
    <a:clrScheme name="Simple Light">
      <a:dk1>
        <a:srgbClr val="252E47"/>
      </a:dk1>
      <a:lt1>
        <a:srgbClr val="FFFFFF"/>
      </a:lt1>
      <a:dk2>
        <a:srgbClr val="F8F5EC"/>
      </a:dk2>
      <a:lt2>
        <a:srgbClr val="ECE9E1"/>
      </a:lt2>
      <a:accent1>
        <a:srgbClr val="DADACE"/>
      </a:accent1>
      <a:accent2>
        <a:srgbClr val="FFFFFF"/>
      </a:accent2>
      <a:accent3>
        <a:srgbClr val="FFFFFF"/>
      </a:accent3>
      <a:accent4>
        <a:srgbClr val="FFFFFF"/>
      </a:accent4>
      <a:accent5>
        <a:srgbClr val="FFFFFF"/>
      </a:accent5>
      <a:accent6>
        <a:srgbClr val="FFFFFF"/>
      </a:accent6>
      <a:hlink>
        <a:srgbClr val="252E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