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1" r:id="rId3"/>
    <p:sldId id="262" r:id="rId4"/>
    <p:sldId id="272" r:id="rId5"/>
    <p:sldId id="267" r:id="rId6"/>
    <p:sldId id="279" r:id="rId7"/>
    <p:sldId id="277" r:id="rId8"/>
    <p:sldId id="276" r:id="rId9"/>
    <p:sldId id="280" r:id="rId10"/>
    <p:sldId id="260" r:id="rId11"/>
    <p:sldId id="275" r:id="rId12"/>
    <p:sldId id="274" r:id="rId13"/>
    <p:sldId id="28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520"/>
    <a:srgbClr val="EF79F4"/>
    <a:srgbClr val="A9BDCF"/>
    <a:srgbClr val="0A3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057" autoAdjust="0"/>
  </p:normalViewPr>
  <p:slideViewPr>
    <p:cSldViewPr snapToGrid="0">
      <p:cViewPr varScale="1">
        <p:scale>
          <a:sx n="50" d="100"/>
          <a:sy n="50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file:///\\N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file:///\\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Date of the race has incorrect values </a:t>
          </a:r>
          <a:r>
            <a:rPr lang="en-SG"/>
            <a:t>(e.g. 01/01/12022)</a:t>
          </a: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Position has incorrect value of 99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</a:t>
          </a: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1" action="ppaction://hlinkfile"/>
            </a:rPr>
            <a:t>\\N</a:t>
          </a: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multiple columns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0DE18CDB-17AE-473A-8704-7F320E1536C6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	Solution: Slice the date column </a:t>
          </a:r>
        </a:p>
      </dgm:t>
    </dgm:pt>
    <dgm:pt modelId="{E7F16E59-07BF-4E22-835D-542370763074}" type="parTrans" cxnId="{61256B6F-4626-49A3-B53F-BAFE3B1DB1FC}">
      <dgm:prSet/>
      <dgm:spPr/>
      <dgm:t>
        <a:bodyPr/>
        <a:lstStyle/>
        <a:p>
          <a:endParaRPr lang="en-SG"/>
        </a:p>
      </dgm:t>
    </dgm:pt>
    <dgm:pt modelId="{2C539BBB-1E29-4F56-9627-EABE0AA66EB6}" type="sibTrans" cxnId="{61256B6F-4626-49A3-B53F-BAFE3B1DB1FC}">
      <dgm:prSet/>
      <dgm:spPr/>
      <dgm:t>
        <a:bodyPr/>
        <a:lstStyle/>
        <a:p>
          <a:endParaRPr lang="en-SG"/>
        </a:p>
      </dgm:t>
    </dgm:pt>
    <dgm:pt modelId="{C43F0539-9152-43D7-89B5-913A26604677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Driver’s with position 99 have the highest points within their race</a:t>
          </a:r>
        </a:p>
      </dgm:t>
    </dgm:pt>
    <dgm:pt modelId="{2285E346-C48B-43C4-B84B-88D82E7D1E1C}" type="parTrans" cxnId="{AE24AC03-F6D1-4BA1-ABC4-CB2872977238}">
      <dgm:prSet/>
      <dgm:spPr/>
      <dgm:t>
        <a:bodyPr/>
        <a:lstStyle/>
        <a:p>
          <a:endParaRPr lang="en-SG"/>
        </a:p>
      </dgm:t>
    </dgm:pt>
    <dgm:pt modelId="{B3208EA1-1B1E-443D-B0E3-F2B05C9A189E}" type="sibTrans" cxnId="{AE24AC03-F6D1-4BA1-ABC4-CB2872977238}">
      <dgm:prSet/>
      <dgm:spPr/>
      <dgm:t>
        <a:bodyPr/>
        <a:lstStyle/>
        <a:p>
          <a:endParaRPr lang="en-SG"/>
        </a:p>
      </dgm:t>
    </dgm:pt>
    <dgm:pt modelId="{25B2BA2A-0C71-4180-8E7B-643A2B64783D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Solution: Replace position 99 with 1</a:t>
          </a:r>
        </a:p>
      </dgm:t>
    </dgm:pt>
    <dgm:pt modelId="{31C83028-E22D-46CE-BF8F-BB75FBBE619E}" type="parTrans" cxnId="{A5356B28-9E4D-4740-8B39-D2F455C990F9}">
      <dgm:prSet/>
      <dgm:spPr/>
      <dgm:t>
        <a:bodyPr/>
        <a:lstStyle/>
        <a:p>
          <a:endParaRPr lang="en-SG"/>
        </a:p>
      </dgm:t>
    </dgm:pt>
    <dgm:pt modelId="{B0E6D74D-FCB9-40D4-9051-9410BEB48F05}" type="sibTrans" cxnId="{A5356B28-9E4D-4740-8B39-D2F455C990F9}">
      <dgm:prSet/>
      <dgm:spPr/>
      <dgm:t>
        <a:bodyPr/>
        <a:lstStyle/>
        <a:p>
          <a:endParaRPr lang="en-SG"/>
        </a:p>
      </dgm:t>
    </dgm:pt>
    <dgm:pt modelId="{1AF59EE8-D7A8-49BC-87EE-5E355F2E2E56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Solution: Replaced it with null values</a:t>
          </a:r>
        </a:p>
      </dgm:t>
    </dgm:pt>
    <dgm:pt modelId="{5C1174DF-B447-4F95-883C-C3E02BDC9858}" type="parTrans" cxnId="{07FE9A78-F796-450E-907F-84E8B3E5F8C5}">
      <dgm:prSet/>
      <dgm:spPr/>
      <dgm:t>
        <a:bodyPr/>
        <a:lstStyle/>
        <a:p>
          <a:endParaRPr lang="en-SG"/>
        </a:p>
      </dgm:t>
    </dgm:pt>
    <dgm:pt modelId="{3E2DE232-B36A-45DE-A516-CE44D106C0D5}" type="sibTrans" cxnId="{07FE9A78-F796-450E-907F-84E8B3E5F8C5}">
      <dgm:prSet/>
      <dgm:spPr/>
      <dgm:t>
        <a:bodyPr/>
        <a:lstStyle/>
        <a:p>
          <a:endParaRPr lang="en-SG"/>
        </a:p>
      </dgm:t>
    </dgm:pt>
    <dgm:pt modelId="{09306965-E985-460F-BE2D-FD96A0C1ED4F}" type="pres">
      <dgm:prSet presAssocID="{CF9FC193-7A05-4631-B681-B56EAB543D38}" presName="linear" presStyleCnt="0">
        <dgm:presLayoutVars>
          <dgm:dir/>
          <dgm:animLvl val="lvl"/>
          <dgm:resizeHandles val="exact"/>
        </dgm:presLayoutVars>
      </dgm:prSet>
      <dgm:spPr/>
    </dgm:pt>
    <dgm:pt modelId="{5C53650A-82B5-437A-AA21-048DFB094A62}" type="pres">
      <dgm:prSet presAssocID="{6857B86A-DEC1-407C-A1BB-5BF9ACCBCA6A}" presName="parentLin" presStyleCnt="0"/>
      <dgm:spPr/>
    </dgm:pt>
    <dgm:pt modelId="{9DE40058-C4B0-462E-BD28-8FF398378115}" type="pres">
      <dgm:prSet presAssocID="{6857B86A-DEC1-407C-A1BB-5BF9ACCBCA6A}" presName="parentLeftMargin" presStyleLbl="node1" presStyleIdx="0" presStyleCnt="3"/>
      <dgm:spPr/>
    </dgm:pt>
    <dgm:pt modelId="{ECAC72FF-FC81-4A42-89FD-EB864494F234}" type="pres">
      <dgm:prSet presAssocID="{6857B86A-DEC1-407C-A1BB-5BF9ACCBCA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87F008-7880-4C00-8B8A-DD175FAB0F40}" type="pres">
      <dgm:prSet presAssocID="{6857B86A-DEC1-407C-A1BB-5BF9ACCBCA6A}" presName="negativeSpace" presStyleCnt="0"/>
      <dgm:spPr/>
    </dgm:pt>
    <dgm:pt modelId="{55509FA5-B8A0-4945-8AA3-F65472647D28}" type="pres">
      <dgm:prSet presAssocID="{6857B86A-DEC1-407C-A1BB-5BF9ACCBCA6A}" presName="childText" presStyleLbl="conFgAcc1" presStyleIdx="0" presStyleCnt="3">
        <dgm:presLayoutVars>
          <dgm:bulletEnabled val="1"/>
        </dgm:presLayoutVars>
      </dgm:prSet>
      <dgm:spPr/>
    </dgm:pt>
    <dgm:pt modelId="{CE80C47B-9868-45AA-AF86-747B69AEBAA2}" type="pres">
      <dgm:prSet presAssocID="{F087F24E-A7D7-4DCE-B2A7-9B941289621A}" presName="spaceBetweenRectangles" presStyleCnt="0"/>
      <dgm:spPr/>
    </dgm:pt>
    <dgm:pt modelId="{1EC2A81D-FD55-4754-BC6F-4C0369E3AB19}" type="pres">
      <dgm:prSet presAssocID="{ABA77F75-8642-4931-8D7E-BE6C6DB9940D}" presName="parentLin" presStyleCnt="0"/>
      <dgm:spPr/>
    </dgm:pt>
    <dgm:pt modelId="{DA02C1C6-CAA8-45D5-BC31-C63026DAFCEE}" type="pres">
      <dgm:prSet presAssocID="{ABA77F75-8642-4931-8D7E-BE6C6DB9940D}" presName="parentLeftMargin" presStyleLbl="node1" presStyleIdx="0" presStyleCnt="3"/>
      <dgm:spPr/>
    </dgm:pt>
    <dgm:pt modelId="{B2030C78-5E83-49DE-A0AD-E680925513BE}" type="pres">
      <dgm:prSet presAssocID="{ABA77F75-8642-4931-8D7E-BE6C6DB994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B230E6-BDE6-4661-8C8D-F4420C282630}" type="pres">
      <dgm:prSet presAssocID="{ABA77F75-8642-4931-8D7E-BE6C6DB9940D}" presName="negativeSpace" presStyleCnt="0"/>
      <dgm:spPr/>
    </dgm:pt>
    <dgm:pt modelId="{FC6D97B6-68D2-49FA-BEBA-552951E3A955}" type="pres">
      <dgm:prSet presAssocID="{ABA77F75-8642-4931-8D7E-BE6C6DB9940D}" presName="childText" presStyleLbl="conFgAcc1" presStyleIdx="1" presStyleCnt="3">
        <dgm:presLayoutVars>
          <dgm:bulletEnabled val="1"/>
        </dgm:presLayoutVars>
      </dgm:prSet>
      <dgm:spPr/>
    </dgm:pt>
    <dgm:pt modelId="{6D39692A-85E9-460B-990A-FED3A1CAB1C5}" type="pres">
      <dgm:prSet presAssocID="{1A095211-ADB0-42CA-9F24-F1BC942872F3}" presName="spaceBetweenRectangles" presStyleCnt="0"/>
      <dgm:spPr/>
    </dgm:pt>
    <dgm:pt modelId="{64E0A2B7-BCC0-40D4-81D5-9B6EA253E10A}" type="pres">
      <dgm:prSet presAssocID="{DA5DFAD8-E443-4F53-9341-A0903BBBD378}" presName="parentLin" presStyleCnt="0"/>
      <dgm:spPr/>
    </dgm:pt>
    <dgm:pt modelId="{B8EBF2F4-6DA0-48C1-82EF-3F2CB9D0E320}" type="pres">
      <dgm:prSet presAssocID="{DA5DFAD8-E443-4F53-9341-A0903BBBD378}" presName="parentLeftMargin" presStyleLbl="node1" presStyleIdx="1" presStyleCnt="3"/>
      <dgm:spPr/>
    </dgm:pt>
    <dgm:pt modelId="{0CBED1AC-53A5-4E38-B18E-6F777A1EA6FA}" type="pres">
      <dgm:prSet presAssocID="{DA5DFAD8-E443-4F53-9341-A0903BBBD3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09B739-99D7-41F8-9C52-DB0547B0C767}" type="pres">
      <dgm:prSet presAssocID="{DA5DFAD8-E443-4F53-9341-A0903BBBD378}" presName="negativeSpace" presStyleCnt="0"/>
      <dgm:spPr/>
    </dgm:pt>
    <dgm:pt modelId="{A722029D-0132-4B14-90F4-F6EF233C96C0}" type="pres">
      <dgm:prSet presAssocID="{DA5DFAD8-E443-4F53-9341-A0903BBBD3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AE24AC03-F6D1-4BA1-ABC4-CB2872977238}" srcId="{ABA77F75-8642-4931-8D7E-BE6C6DB9940D}" destId="{C43F0539-9152-43D7-89B5-913A26604677}" srcOrd="1" destOrd="0" parTransId="{2285E346-C48B-43C4-B84B-88D82E7D1E1C}" sibTransId="{B3208EA1-1B1E-443D-B0E3-F2B05C9A189E}"/>
    <dgm:cxn modelId="{D7FAC406-4C1F-4C4A-956D-A45E78D4039B}" type="presOf" srcId="{ABA77F75-8642-4931-8D7E-BE6C6DB9940D}" destId="{DA02C1C6-CAA8-45D5-BC31-C63026DAFCEE}" srcOrd="0" destOrd="0" presId="urn:microsoft.com/office/officeart/2005/8/layout/list1"/>
    <dgm:cxn modelId="{B5556D09-D861-4A77-A8BA-D61515EA593D}" type="presOf" srcId="{6857B86A-DEC1-407C-A1BB-5BF9ACCBCA6A}" destId="{ECAC72FF-FC81-4A42-89FD-EB864494F234}" srcOrd="1" destOrd="0" presId="urn:microsoft.com/office/officeart/2005/8/layout/list1"/>
    <dgm:cxn modelId="{1164FC1A-946A-4677-A3AC-58D811A695F1}" type="presOf" srcId="{ABA77F75-8642-4931-8D7E-BE6C6DB9940D}" destId="{B2030C78-5E83-49DE-A0AD-E680925513BE}" srcOrd="1" destOrd="0" presId="urn:microsoft.com/office/officeart/2005/8/layout/list1"/>
    <dgm:cxn modelId="{A5356B28-9E4D-4740-8B39-D2F455C990F9}" srcId="{ABA77F75-8642-4931-8D7E-BE6C6DB9940D}" destId="{25B2BA2A-0C71-4180-8E7B-643A2B64783D}" srcOrd="2" destOrd="0" parTransId="{31C83028-E22D-46CE-BF8F-BB75FBBE619E}" sibTransId="{B0E6D74D-FCB9-40D4-9051-9410BEB48F05}"/>
    <dgm:cxn modelId="{9E51ED35-2C8C-46F5-BCC8-81A7C04F8177}" type="presOf" srcId="{25B2BA2A-0C71-4180-8E7B-643A2B64783D}" destId="{FC6D97B6-68D2-49FA-BEBA-552951E3A955}" srcOrd="0" destOrd="2" presId="urn:microsoft.com/office/officeart/2005/8/layout/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F5324263-3D04-4B9D-9027-7866C4AA5845}" type="presOf" srcId="{6857B86A-DEC1-407C-A1BB-5BF9ACCBCA6A}" destId="{9DE40058-C4B0-462E-BD28-8FF398378115}" srcOrd="0" destOrd="0" presId="urn:microsoft.com/office/officeart/2005/8/layout/list1"/>
    <dgm:cxn modelId="{5173EE6A-9E35-4AD4-BDE4-9DBE680D4EB5}" type="presOf" srcId="{0DE18CDB-17AE-473A-8704-7F320E1536C6}" destId="{55509FA5-B8A0-4945-8AA3-F65472647D28}" srcOrd="0" destOrd="1" presId="urn:microsoft.com/office/officeart/2005/8/layout/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61256B6F-4626-49A3-B53F-BAFE3B1DB1FC}" srcId="{6857B86A-DEC1-407C-A1BB-5BF9ACCBCA6A}" destId="{0DE18CDB-17AE-473A-8704-7F320E1536C6}" srcOrd="1" destOrd="0" parTransId="{E7F16E59-07BF-4E22-835D-542370763074}" sibTransId="{2C539BBB-1E29-4F56-9627-EABE0AA66EB6}"/>
    <dgm:cxn modelId="{27DF7550-F3F8-4BFE-82C8-52EF41BEBDD6}" type="presOf" srcId="{DA5DFAD8-E443-4F53-9341-A0903BBBD378}" destId="{B8EBF2F4-6DA0-48C1-82EF-3F2CB9D0E320}" srcOrd="0" destOrd="0" presId="urn:microsoft.com/office/officeart/2005/8/layout/list1"/>
    <dgm:cxn modelId="{17CFF571-7050-4234-B2DB-8C6D51181261}" type="presOf" srcId="{DA5DFAD8-E443-4F53-9341-A0903BBBD378}" destId="{0CBED1AC-53A5-4E38-B18E-6F777A1EA6FA}" srcOrd="1" destOrd="0" presId="urn:microsoft.com/office/officeart/2005/8/layout/list1"/>
    <dgm:cxn modelId="{07FE9A78-F796-450E-907F-84E8B3E5F8C5}" srcId="{DA5DFAD8-E443-4F53-9341-A0903BBBD378}" destId="{1AF59EE8-D7A8-49BC-87EE-5E355F2E2E56}" srcOrd="1" destOrd="0" parTransId="{5C1174DF-B447-4F95-883C-C3E02BDC9858}" sibTransId="{3E2DE232-B36A-45DE-A516-CE44D106C0D5}"/>
    <dgm:cxn modelId="{B877ED81-8D77-4E98-8BC9-130FC54CD03A}" type="presOf" srcId="{CF9FC193-7A05-4631-B681-B56EAB543D38}" destId="{09306965-E985-460F-BE2D-FD96A0C1ED4F}" srcOrd="0" destOrd="0" presId="urn:microsoft.com/office/officeart/2005/8/layout/list1"/>
    <dgm:cxn modelId="{C3AB20A8-51AB-4345-AB16-C3333CF74C96}" type="presOf" srcId="{1AF59EE8-D7A8-49BC-87EE-5E355F2E2E56}" destId="{A722029D-0132-4B14-90F4-F6EF233C96C0}" srcOrd="0" destOrd="1" presId="urn:microsoft.com/office/officeart/2005/8/layout/list1"/>
    <dgm:cxn modelId="{44FAB6BB-1E35-4DEA-B158-17AEA169ED62}" type="presOf" srcId="{4C8BFA56-3F75-4CAD-90A3-2F214D699322}" destId="{55509FA5-B8A0-4945-8AA3-F65472647D28}" srcOrd="0" destOrd="0" presId="urn:microsoft.com/office/officeart/2005/8/layout/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91E3FBF9-8ED0-4D34-9BB9-473E1B6C1B0F}" type="presOf" srcId="{611C3B18-07F8-4A66-9682-97E24AEF6014}" destId="{FC6D97B6-68D2-49FA-BEBA-552951E3A955}" srcOrd="0" destOrd="0" presId="urn:microsoft.com/office/officeart/2005/8/layout/list1"/>
    <dgm:cxn modelId="{8CDF8EFD-FC44-4369-8CAF-E8D4EC5243C9}" type="presOf" srcId="{C43F0539-9152-43D7-89B5-913A26604677}" destId="{FC6D97B6-68D2-49FA-BEBA-552951E3A955}" srcOrd="0" destOrd="1" presId="urn:microsoft.com/office/officeart/2005/8/layout/list1"/>
    <dgm:cxn modelId="{9A6985FF-4EB6-4961-9326-C8F7326C0F46}" type="presOf" srcId="{6EE89B4E-BAED-4A90-B29D-70AF11256801}" destId="{A722029D-0132-4B14-90F4-F6EF233C96C0}" srcOrd="0" destOrd="0" presId="urn:microsoft.com/office/officeart/2005/8/layout/list1"/>
    <dgm:cxn modelId="{3D49D6DC-AF14-41A4-A567-BD0D08CE3C27}" type="presParOf" srcId="{09306965-E985-460F-BE2D-FD96A0C1ED4F}" destId="{5C53650A-82B5-437A-AA21-048DFB094A62}" srcOrd="0" destOrd="0" presId="urn:microsoft.com/office/officeart/2005/8/layout/list1"/>
    <dgm:cxn modelId="{F1D9172F-2C51-4EAE-A8FA-9B0C2C14221C}" type="presParOf" srcId="{5C53650A-82B5-437A-AA21-048DFB094A62}" destId="{9DE40058-C4B0-462E-BD28-8FF398378115}" srcOrd="0" destOrd="0" presId="urn:microsoft.com/office/officeart/2005/8/layout/list1"/>
    <dgm:cxn modelId="{FA658E53-3EE2-4595-832F-04685E5161AC}" type="presParOf" srcId="{5C53650A-82B5-437A-AA21-048DFB094A62}" destId="{ECAC72FF-FC81-4A42-89FD-EB864494F234}" srcOrd="1" destOrd="0" presId="urn:microsoft.com/office/officeart/2005/8/layout/list1"/>
    <dgm:cxn modelId="{BCB4CBBD-88C1-4A4B-A4F0-254D0503E145}" type="presParOf" srcId="{09306965-E985-460F-BE2D-FD96A0C1ED4F}" destId="{5287F008-7880-4C00-8B8A-DD175FAB0F40}" srcOrd="1" destOrd="0" presId="urn:microsoft.com/office/officeart/2005/8/layout/list1"/>
    <dgm:cxn modelId="{C977850D-6A07-4457-B3B6-861DAAE2BED4}" type="presParOf" srcId="{09306965-E985-460F-BE2D-FD96A0C1ED4F}" destId="{55509FA5-B8A0-4945-8AA3-F65472647D28}" srcOrd="2" destOrd="0" presId="urn:microsoft.com/office/officeart/2005/8/layout/list1"/>
    <dgm:cxn modelId="{9C03E60D-B300-4A7B-9DA7-D43140BFF5D9}" type="presParOf" srcId="{09306965-E985-460F-BE2D-FD96A0C1ED4F}" destId="{CE80C47B-9868-45AA-AF86-747B69AEBAA2}" srcOrd="3" destOrd="0" presId="urn:microsoft.com/office/officeart/2005/8/layout/list1"/>
    <dgm:cxn modelId="{7E41AF11-3E3A-4B84-9EC0-7492301D7840}" type="presParOf" srcId="{09306965-E985-460F-BE2D-FD96A0C1ED4F}" destId="{1EC2A81D-FD55-4754-BC6F-4C0369E3AB19}" srcOrd="4" destOrd="0" presId="urn:microsoft.com/office/officeart/2005/8/layout/list1"/>
    <dgm:cxn modelId="{E3E33DF5-C019-46F9-A090-CB0BA4A39C55}" type="presParOf" srcId="{1EC2A81D-FD55-4754-BC6F-4C0369E3AB19}" destId="{DA02C1C6-CAA8-45D5-BC31-C63026DAFCEE}" srcOrd="0" destOrd="0" presId="urn:microsoft.com/office/officeart/2005/8/layout/list1"/>
    <dgm:cxn modelId="{DE08A9FD-F543-4EBB-85CC-FA2D3463DE07}" type="presParOf" srcId="{1EC2A81D-FD55-4754-BC6F-4C0369E3AB19}" destId="{B2030C78-5E83-49DE-A0AD-E680925513BE}" srcOrd="1" destOrd="0" presId="urn:microsoft.com/office/officeart/2005/8/layout/list1"/>
    <dgm:cxn modelId="{2986F8B3-C712-46FC-A5A7-3696DB211314}" type="presParOf" srcId="{09306965-E985-460F-BE2D-FD96A0C1ED4F}" destId="{0DB230E6-BDE6-4661-8C8D-F4420C282630}" srcOrd="5" destOrd="0" presId="urn:microsoft.com/office/officeart/2005/8/layout/list1"/>
    <dgm:cxn modelId="{C067D71F-CC10-4806-9535-F46D3E406AFF}" type="presParOf" srcId="{09306965-E985-460F-BE2D-FD96A0C1ED4F}" destId="{FC6D97B6-68D2-49FA-BEBA-552951E3A955}" srcOrd="6" destOrd="0" presId="urn:microsoft.com/office/officeart/2005/8/layout/list1"/>
    <dgm:cxn modelId="{734B11D9-0487-4ABE-B06C-0D8273B8947C}" type="presParOf" srcId="{09306965-E985-460F-BE2D-FD96A0C1ED4F}" destId="{6D39692A-85E9-460B-990A-FED3A1CAB1C5}" srcOrd="7" destOrd="0" presId="urn:microsoft.com/office/officeart/2005/8/layout/list1"/>
    <dgm:cxn modelId="{E69DBD52-2507-4473-9522-2E50FA8A2B3A}" type="presParOf" srcId="{09306965-E985-460F-BE2D-FD96A0C1ED4F}" destId="{64E0A2B7-BCC0-40D4-81D5-9B6EA253E10A}" srcOrd="8" destOrd="0" presId="urn:microsoft.com/office/officeart/2005/8/layout/list1"/>
    <dgm:cxn modelId="{2D345023-A9D7-4ADA-8666-F592A3FC14BF}" type="presParOf" srcId="{64E0A2B7-BCC0-40D4-81D5-9B6EA253E10A}" destId="{B8EBF2F4-6DA0-48C1-82EF-3F2CB9D0E320}" srcOrd="0" destOrd="0" presId="urn:microsoft.com/office/officeart/2005/8/layout/list1"/>
    <dgm:cxn modelId="{704395C6-BEDE-4C59-A76E-8D472CDF66F3}" type="presParOf" srcId="{64E0A2B7-BCC0-40D4-81D5-9B6EA253E10A}" destId="{0CBED1AC-53A5-4E38-B18E-6F777A1EA6FA}" srcOrd="1" destOrd="0" presId="urn:microsoft.com/office/officeart/2005/8/layout/list1"/>
    <dgm:cxn modelId="{4C30B84F-00B5-430C-A06D-529D693B6ABE}" type="presParOf" srcId="{09306965-E985-460F-BE2D-FD96A0C1ED4F}" destId="{5C09B739-99D7-41F8-9C52-DB0547B0C767}" srcOrd="9" destOrd="0" presId="urn:microsoft.com/office/officeart/2005/8/layout/list1"/>
    <dgm:cxn modelId="{39CC02C1-3FC9-431B-B3E9-98DFED28C6B5}" type="presParOf" srcId="{09306965-E985-460F-BE2D-FD96A0C1ED4F}" destId="{A722029D-0132-4B14-90F4-F6EF233C96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Winsorization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- Worsens ML model performance</a:t>
          </a: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Trimming based on boundaries found via Standard Deviation Method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- </a:t>
          </a:r>
          <a:r>
            <a:rPr lang="en-US" b="0" i="0">
              <a:latin typeface="+mn-lt"/>
            </a:rPr>
            <a:t>Trimming loses 1/8th of the data</a:t>
          </a:r>
          <a:endParaRPr lang="en-US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Trimming based on boundaries found via Arbitrary Percentile Method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- </a:t>
          </a:r>
          <a:r>
            <a:rPr lang="en-US" b="0" i="0">
              <a:latin typeface="+mn-lt"/>
            </a:rPr>
            <a:t>Trimming loses 1/8th of the data</a:t>
          </a:r>
          <a:endParaRPr lang="en-US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AEFEBB0-C8EB-4530-BACB-7914B5CF3D9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- Worsens ML model performance</a:t>
          </a:r>
        </a:p>
      </dgm:t>
    </dgm:pt>
    <dgm:pt modelId="{4893A6EB-A8D6-41D4-802F-F19879F3C233}" type="parTrans" cxnId="{639E107E-F8A4-49C8-918C-B0CC41217D22}">
      <dgm:prSet/>
      <dgm:spPr/>
      <dgm:t>
        <a:bodyPr/>
        <a:lstStyle/>
        <a:p>
          <a:endParaRPr lang="en-SG"/>
        </a:p>
      </dgm:t>
    </dgm:pt>
    <dgm:pt modelId="{3A7B7C40-A04D-4C41-8428-9058094EB9D4}" type="sibTrans" cxnId="{639E107E-F8A4-49C8-918C-B0CC41217D22}">
      <dgm:prSet/>
      <dgm:spPr/>
      <dgm:t>
        <a:bodyPr/>
        <a:lstStyle/>
        <a:p>
          <a:endParaRPr lang="en-SG"/>
        </a:p>
      </dgm:t>
    </dgm:pt>
    <dgm:pt modelId="{922A44D8-4A2A-461E-B097-59891731402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- Worsens ML model performance</a:t>
          </a:r>
        </a:p>
      </dgm:t>
    </dgm:pt>
    <dgm:pt modelId="{B89F62A9-BB86-4AB5-A938-CF658880BA82}" type="parTrans" cxnId="{BE2B30C0-2A03-4C49-A97C-A0CD7BC8290D}">
      <dgm:prSet/>
      <dgm:spPr/>
      <dgm:t>
        <a:bodyPr/>
        <a:lstStyle/>
        <a:p>
          <a:endParaRPr lang="en-SG"/>
        </a:p>
      </dgm:t>
    </dgm:pt>
    <dgm:pt modelId="{3C40EB9A-79AA-4A54-B546-6CA6B9A2494C}" type="sibTrans" cxnId="{BE2B30C0-2A03-4C49-A97C-A0CD7BC8290D}">
      <dgm:prSet/>
      <dgm:spPr/>
      <dgm:t>
        <a:bodyPr/>
        <a:lstStyle/>
        <a:p>
          <a:endParaRPr lang="en-SG"/>
        </a:p>
      </dgm:t>
    </dgm:pt>
    <dgm:pt modelId="{FC480867-F644-4811-9252-AE760A216DB8}" type="pres">
      <dgm:prSet presAssocID="{CF9FC193-7A05-4631-B681-B56EAB543D38}" presName="root" presStyleCnt="0">
        <dgm:presLayoutVars>
          <dgm:dir/>
          <dgm:resizeHandles val="exact"/>
        </dgm:presLayoutVars>
      </dgm:prSet>
      <dgm:spPr/>
    </dgm:pt>
    <dgm:pt modelId="{EBB785B6-7685-4229-8B12-13AC2C363C55}" type="pres">
      <dgm:prSet presAssocID="{6857B86A-DEC1-407C-A1BB-5BF9ACCBCA6A}" presName="compNode" presStyleCnt="0"/>
      <dgm:spPr/>
    </dgm:pt>
    <dgm:pt modelId="{EE6F29AE-214D-46E9-9FC5-B941C9616E7A}" type="pres">
      <dgm:prSet presAssocID="{6857B86A-DEC1-407C-A1BB-5BF9ACCBCA6A}" presName="bgRect" presStyleLbl="bgShp" presStyleIdx="0" presStyleCnt="3"/>
      <dgm:spPr/>
    </dgm:pt>
    <dgm:pt modelId="{43408661-1B30-4001-89DF-C768125BE779}" type="pres">
      <dgm:prSet presAssocID="{6857B86A-DEC1-407C-A1BB-5BF9ACCBCA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 with solid fill"/>
        </a:ext>
      </dgm:extLst>
    </dgm:pt>
    <dgm:pt modelId="{EE1C2DD3-C518-4542-9C96-C4A3FD8B0C80}" type="pres">
      <dgm:prSet presAssocID="{6857B86A-DEC1-407C-A1BB-5BF9ACCBCA6A}" presName="spaceRect" presStyleCnt="0"/>
      <dgm:spPr/>
    </dgm:pt>
    <dgm:pt modelId="{87477507-6D86-4DC7-B3E3-8158BBBEE0A0}" type="pres">
      <dgm:prSet presAssocID="{6857B86A-DEC1-407C-A1BB-5BF9ACCBCA6A}" presName="parTx" presStyleLbl="revTx" presStyleIdx="0" presStyleCnt="6">
        <dgm:presLayoutVars>
          <dgm:chMax val="0"/>
          <dgm:chPref val="0"/>
        </dgm:presLayoutVars>
      </dgm:prSet>
      <dgm:spPr/>
    </dgm:pt>
    <dgm:pt modelId="{337D5E52-43AD-45D3-B190-5378F4B8599F}" type="pres">
      <dgm:prSet presAssocID="{6857B86A-DEC1-407C-A1BB-5BF9ACCBCA6A}" presName="desTx" presStyleLbl="revTx" presStyleIdx="1" presStyleCnt="6">
        <dgm:presLayoutVars/>
      </dgm:prSet>
      <dgm:spPr/>
    </dgm:pt>
    <dgm:pt modelId="{15EF640C-1AB5-4ADD-A127-BB0253356023}" type="pres">
      <dgm:prSet presAssocID="{F087F24E-A7D7-4DCE-B2A7-9B941289621A}" presName="sibTrans" presStyleCnt="0"/>
      <dgm:spPr/>
    </dgm:pt>
    <dgm:pt modelId="{3F93C8D4-9943-4D4E-B864-280596A6F86B}" type="pres">
      <dgm:prSet presAssocID="{ABA77F75-8642-4931-8D7E-BE6C6DB9940D}" presName="compNode" presStyleCnt="0"/>
      <dgm:spPr/>
    </dgm:pt>
    <dgm:pt modelId="{0612366D-6A0F-43AC-9C39-9F7124ED71CE}" type="pres">
      <dgm:prSet presAssocID="{ABA77F75-8642-4931-8D7E-BE6C6DB9940D}" presName="bgRect" presStyleLbl="bgShp" presStyleIdx="1" presStyleCnt="3"/>
      <dgm:spPr/>
    </dgm:pt>
    <dgm:pt modelId="{28961295-BC7E-4FF5-A4C7-9C31ECA03A00}" type="pres">
      <dgm:prSet presAssocID="{ABA77F75-8642-4931-8D7E-BE6C6DB99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ssors with solid fill"/>
        </a:ext>
      </dgm:extLst>
    </dgm:pt>
    <dgm:pt modelId="{D7A054F5-5C38-4B25-978E-C4339E5158C4}" type="pres">
      <dgm:prSet presAssocID="{ABA77F75-8642-4931-8D7E-BE6C6DB9940D}" presName="spaceRect" presStyleCnt="0"/>
      <dgm:spPr/>
    </dgm:pt>
    <dgm:pt modelId="{ED11C171-D552-4D83-A0B8-EA6E48A13E30}" type="pres">
      <dgm:prSet presAssocID="{ABA77F75-8642-4931-8D7E-BE6C6DB9940D}" presName="parTx" presStyleLbl="revTx" presStyleIdx="2" presStyleCnt="6">
        <dgm:presLayoutVars>
          <dgm:chMax val="0"/>
          <dgm:chPref val="0"/>
        </dgm:presLayoutVars>
      </dgm:prSet>
      <dgm:spPr/>
    </dgm:pt>
    <dgm:pt modelId="{309A7077-D97E-4D46-B052-A6561A380570}" type="pres">
      <dgm:prSet presAssocID="{ABA77F75-8642-4931-8D7E-BE6C6DB9940D}" presName="desTx" presStyleLbl="revTx" presStyleIdx="3" presStyleCnt="6">
        <dgm:presLayoutVars/>
      </dgm:prSet>
      <dgm:spPr/>
    </dgm:pt>
    <dgm:pt modelId="{46D47132-A9F3-4135-AA16-2D9F98CBF7CD}" type="pres">
      <dgm:prSet presAssocID="{1A095211-ADB0-42CA-9F24-F1BC942872F3}" presName="sibTrans" presStyleCnt="0"/>
      <dgm:spPr/>
    </dgm:pt>
    <dgm:pt modelId="{20EE773B-61B2-4894-AFB4-88F592C1F571}" type="pres">
      <dgm:prSet presAssocID="{DA5DFAD8-E443-4F53-9341-A0903BBBD378}" presName="compNode" presStyleCnt="0"/>
      <dgm:spPr/>
    </dgm:pt>
    <dgm:pt modelId="{B7342683-6B79-4DFA-91D5-9FD13E1A8FA4}" type="pres">
      <dgm:prSet presAssocID="{DA5DFAD8-E443-4F53-9341-A0903BBBD378}" presName="bgRect" presStyleLbl="bgShp" presStyleIdx="2" presStyleCnt="3"/>
      <dgm:spPr/>
    </dgm:pt>
    <dgm:pt modelId="{8570FB1D-0E6C-459F-B325-D15C58599FFE}" type="pres">
      <dgm:prSet presAssocID="{DA5DFAD8-E443-4F53-9341-A0903BBBD3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ssors outline"/>
        </a:ext>
      </dgm:extLst>
    </dgm:pt>
    <dgm:pt modelId="{D03AD3B2-3CDB-4C3A-AF61-CC422185F7EF}" type="pres">
      <dgm:prSet presAssocID="{DA5DFAD8-E443-4F53-9341-A0903BBBD378}" presName="spaceRect" presStyleCnt="0"/>
      <dgm:spPr/>
    </dgm:pt>
    <dgm:pt modelId="{4B9CFCC4-3C08-4812-A563-C5DA3AEA74B5}" type="pres">
      <dgm:prSet presAssocID="{DA5DFAD8-E443-4F53-9341-A0903BBBD378}" presName="parTx" presStyleLbl="revTx" presStyleIdx="4" presStyleCnt="6">
        <dgm:presLayoutVars>
          <dgm:chMax val="0"/>
          <dgm:chPref val="0"/>
        </dgm:presLayoutVars>
      </dgm:prSet>
      <dgm:spPr/>
    </dgm:pt>
    <dgm:pt modelId="{BA3FD55A-0510-4B7D-A143-6D455AE6E3F9}" type="pres">
      <dgm:prSet presAssocID="{DA5DFAD8-E443-4F53-9341-A0903BBBD378}" presName="desTx" presStyleLbl="revTx" presStyleIdx="5" presStyleCnt="6">
        <dgm:presLayoutVars/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BC91310D-34DB-436A-A3A6-E286CE39C929}" type="presOf" srcId="{DA5DFAD8-E443-4F53-9341-A0903BBBD378}" destId="{4B9CFCC4-3C08-4812-A563-C5DA3AEA74B5}" srcOrd="0" destOrd="0" presId="urn:microsoft.com/office/officeart/2018/2/layout/IconVerticalSolidList"/>
    <dgm:cxn modelId="{DFB84F19-EF6B-414C-BBFF-5F98E08967EE}" type="presOf" srcId="{922A44D8-4A2A-461E-B097-598917314021}" destId="{BA3FD55A-0510-4B7D-A143-6D455AE6E3F9}" srcOrd="0" destOrd="1" presId="urn:microsoft.com/office/officeart/2018/2/layout/IconVerticalSolidList"/>
    <dgm:cxn modelId="{1B41A51D-21B6-4E52-93ED-BC5AC4C964AA}" type="presOf" srcId="{611C3B18-07F8-4A66-9682-97E24AEF6014}" destId="{309A7077-D97E-4D46-B052-A6561A380570}" srcOrd="0" destOrd="0" presId="urn:microsoft.com/office/officeart/2018/2/layout/IconVerticalSolidList"/>
    <dgm:cxn modelId="{98A7703A-6C24-483D-B500-ACDEC9B91F34}" type="presOf" srcId="{4C8BFA56-3F75-4CAD-90A3-2F214D699322}" destId="{337D5E52-43AD-45D3-B190-5378F4B8599F}" srcOrd="0" destOrd="0" presId="urn:microsoft.com/office/officeart/2018/2/layout/IconVerticalSolidList"/>
    <dgm:cxn modelId="{0FF7FE40-F6AE-49AC-905A-9CF07BB7270C}" type="presOf" srcId="{6EE89B4E-BAED-4A90-B29D-70AF11256801}" destId="{BA3FD55A-0510-4B7D-A143-6D455AE6E3F9}" srcOrd="0" destOrd="0" presId="urn:microsoft.com/office/officeart/2018/2/layout/IconVerticalSolidList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4E6ACF68-585B-4843-8604-B0F8A3CBA59B}" type="presOf" srcId="{ABA77F75-8642-4931-8D7E-BE6C6DB9940D}" destId="{ED11C171-D552-4D83-A0B8-EA6E48A13E30}" srcOrd="0" destOrd="0" presId="urn:microsoft.com/office/officeart/2018/2/layout/IconVerticalSolidList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133FFC59-5A5E-4D30-AD1D-DACACB022C68}" type="presOf" srcId="{3AEFEBB0-C8EB-4530-BACB-7914B5CF3D95}" destId="{309A7077-D97E-4D46-B052-A6561A380570}" srcOrd="0" destOrd="1" presId="urn:microsoft.com/office/officeart/2018/2/layout/IconVerticalSolidList"/>
    <dgm:cxn modelId="{639E107E-F8A4-49C8-918C-B0CC41217D22}" srcId="{ABA77F75-8642-4931-8D7E-BE6C6DB9940D}" destId="{3AEFEBB0-C8EB-4530-BACB-7914B5CF3D95}" srcOrd="1" destOrd="0" parTransId="{4893A6EB-A8D6-41D4-802F-F19879F3C233}" sibTransId="{3A7B7C40-A04D-4C41-8428-9058094EB9D4}"/>
    <dgm:cxn modelId="{C12D7E95-A339-413F-A522-88554B983E14}" type="presOf" srcId="{CF9FC193-7A05-4631-B681-B56EAB543D38}" destId="{FC480867-F644-4811-9252-AE760A216DB8}" srcOrd="0" destOrd="0" presId="urn:microsoft.com/office/officeart/2018/2/layout/IconVerticalSolidList"/>
    <dgm:cxn modelId="{F4AA7ABF-B415-4DF2-AE04-C91821441837}" type="presOf" srcId="{6857B86A-DEC1-407C-A1BB-5BF9ACCBCA6A}" destId="{87477507-6D86-4DC7-B3E3-8158BBBEE0A0}" srcOrd="0" destOrd="0" presId="urn:microsoft.com/office/officeart/2018/2/layout/IconVerticalSolidList"/>
    <dgm:cxn modelId="{BE2B30C0-2A03-4C49-A97C-A0CD7BC8290D}" srcId="{DA5DFAD8-E443-4F53-9341-A0903BBBD378}" destId="{922A44D8-4A2A-461E-B097-598917314021}" srcOrd="1" destOrd="0" parTransId="{B89F62A9-BB86-4AB5-A938-CF658880BA82}" sibTransId="{3C40EB9A-79AA-4A54-B546-6CA6B9A2494C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98C6BEB6-1660-4995-B1BD-26998D386D03}" type="presParOf" srcId="{FC480867-F644-4811-9252-AE760A216DB8}" destId="{EBB785B6-7685-4229-8B12-13AC2C363C55}" srcOrd="0" destOrd="0" presId="urn:microsoft.com/office/officeart/2018/2/layout/IconVerticalSolidList"/>
    <dgm:cxn modelId="{87959E6E-830E-4B30-B03E-059DAF052416}" type="presParOf" srcId="{EBB785B6-7685-4229-8B12-13AC2C363C55}" destId="{EE6F29AE-214D-46E9-9FC5-B941C9616E7A}" srcOrd="0" destOrd="0" presId="urn:microsoft.com/office/officeart/2018/2/layout/IconVerticalSolidList"/>
    <dgm:cxn modelId="{5A6AFA19-5DB8-4937-8938-3080CC075DC6}" type="presParOf" srcId="{EBB785B6-7685-4229-8B12-13AC2C363C55}" destId="{43408661-1B30-4001-89DF-C768125BE779}" srcOrd="1" destOrd="0" presId="urn:microsoft.com/office/officeart/2018/2/layout/IconVerticalSolidList"/>
    <dgm:cxn modelId="{A122755B-3E24-4779-B233-4FA2209540BF}" type="presParOf" srcId="{EBB785B6-7685-4229-8B12-13AC2C363C55}" destId="{EE1C2DD3-C518-4542-9C96-C4A3FD8B0C80}" srcOrd="2" destOrd="0" presId="urn:microsoft.com/office/officeart/2018/2/layout/IconVerticalSolidList"/>
    <dgm:cxn modelId="{05901648-E8B9-400E-8F7F-D9D39A2C476D}" type="presParOf" srcId="{EBB785B6-7685-4229-8B12-13AC2C363C55}" destId="{87477507-6D86-4DC7-B3E3-8158BBBEE0A0}" srcOrd="3" destOrd="0" presId="urn:microsoft.com/office/officeart/2018/2/layout/IconVerticalSolidList"/>
    <dgm:cxn modelId="{B6B4C896-1452-41D2-8D1E-18802B80A272}" type="presParOf" srcId="{EBB785B6-7685-4229-8B12-13AC2C363C55}" destId="{337D5E52-43AD-45D3-B190-5378F4B8599F}" srcOrd="4" destOrd="0" presId="urn:microsoft.com/office/officeart/2018/2/layout/IconVerticalSolidList"/>
    <dgm:cxn modelId="{CE9C8BB0-141B-4009-A013-531849F43F99}" type="presParOf" srcId="{FC480867-F644-4811-9252-AE760A216DB8}" destId="{15EF640C-1AB5-4ADD-A127-BB0253356023}" srcOrd="1" destOrd="0" presId="urn:microsoft.com/office/officeart/2018/2/layout/IconVerticalSolidList"/>
    <dgm:cxn modelId="{919185A2-5D6F-466D-AEEE-BEF26C2A5231}" type="presParOf" srcId="{FC480867-F644-4811-9252-AE760A216DB8}" destId="{3F93C8D4-9943-4D4E-B864-280596A6F86B}" srcOrd="2" destOrd="0" presId="urn:microsoft.com/office/officeart/2018/2/layout/IconVerticalSolidList"/>
    <dgm:cxn modelId="{249D20A0-EA98-4586-9E5D-B694FB2B1911}" type="presParOf" srcId="{3F93C8D4-9943-4D4E-B864-280596A6F86B}" destId="{0612366D-6A0F-43AC-9C39-9F7124ED71CE}" srcOrd="0" destOrd="0" presId="urn:microsoft.com/office/officeart/2018/2/layout/IconVerticalSolidList"/>
    <dgm:cxn modelId="{042BBF9A-8821-4DFE-8B65-06695B80EAB9}" type="presParOf" srcId="{3F93C8D4-9943-4D4E-B864-280596A6F86B}" destId="{28961295-BC7E-4FF5-A4C7-9C31ECA03A00}" srcOrd="1" destOrd="0" presId="urn:microsoft.com/office/officeart/2018/2/layout/IconVerticalSolidList"/>
    <dgm:cxn modelId="{7E710399-D67C-47BA-A66B-F5D9466E7025}" type="presParOf" srcId="{3F93C8D4-9943-4D4E-B864-280596A6F86B}" destId="{D7A054F5-5C38-4B25-978E-C4339E5158C4}" srcOrd="2" destOrd="0" presId="urn:microsoft.com/office/officeart/2018/2/layout/IconVerticalSolidList"/>
    <dgm:cxn modelId="{850C8600-BEE9-46AB-9AB0-790F8106D056}" type="presParOf" srcId="{3F93C8D4-9943-4D4E-B864-280596A6F86B}" destId="{ED11C171-D552-4D83-A0B8-EA6E48A13E30}" srcOrd="3" destOrd="0" presId="urn:microsoft.com/office/officeart/2018/2/layout/IconVerticalSolidList"/>
    <dgm:cxn modelId="{CD68F221-C595-4A99-ACB2-B9A9CBD5937E}" type="presParOf" srcId="{3F93C8D4-9943-4D4E-B864-280596A6F86B}" destId="{309A7077-D97E-4D46-B052-A6561A380570}" srcOrd="4" destOrd="0" presId="urn:microsoft.com/office/officeart/2018/2/layout/IconVerticalSolidList"/>
    <dgm:cxn modelId="{FA07CAD1-B5C5-40DF-9098-2A244CB9839E}" type="presParOf" srcId="{FC480867-F644-4811-9252-AE760A216DB8}" destId="{46D47132-A9F3-4135-AA16-2D9F98CBF7CD}" srcOrd="3" destOrd="0" presId="urn:microsoft.com/office/officeart/2018/2/layout/IconVerticalSolidList"/>
    <dgm:cxn modelId="{48933919-0387-4C6F-B735-E7EAA21B808C}" type="presParOf" srcId="{FC480867-F644-4811-9252-AE760A216DB8}" destId="{20EE773B-61B2-4894-AFB4-88F592C1F571}" srcOrd="4" destOrd="0" presId="urn:microsoft.com/office/officeart/2018/2/layout/IconVerticalSolidList"/>
    <dgm:cxn modelId="{06D7E6C9-AF0E-471F-B6AA-FC51427B28CC}" type="presParOf" srcId="{20EE773B-61B2-4894-AFB4-88F592C1F571}" destId="{B7342683-6B79-4DFA-91D5-9FD13E1A8FA4}" srcOrd="0" destOrd="0" presId="urn:microsoft.com/office/officeart/2018/2/layout/IconVerticalSolidList"/>
    <dgm:cxn modelId="{08EF42F5-DAD3-4573-8DDA-97D71B5C170C}" type="presParOf" srcId="{20EE773B-61B2-4894-AFB4-88F592C1F571}" destId="{8570FB1D-0E6C-459F-B325-D15C58599FFE}" srcOrd="1" destOrd="0" presId="urn:microsoft.com/office/officeart/2018/2/layout/IconVerticalSolidList"/>
    <dgm:cxn modelId="{F41F3AA5-A572-46D5-AC09-05F83EEB82BF}" type="presParOf" srcId="{20EE773B-61B2-4894-AFB4-88F592C1F571}" destId="{D03AD3B2-3CDB-4C3A-AF61-CC422185F7EF}" srcOrd="2" destOrd="0" presId="urn:microsoft.com/office/officeart/2018/2/layout/IconVerticalSolidList"/>
    <dgm:cxn modelId="{623570B2-454E-4E3B-ADB3-FA228AB063F6}" type="presParOf" srcId="{20EE773B-61B2-4894-AFB4-88F592C1F571}" destId="{4B9CFCC4-3C08-4812-A563-C5DA3AEA74B5}" srcOrd="3" destOrd="0" presId="urn:microsoft.com/office/officeart/2018/2/layout/IconVerticalSolidList"/>
    <dgm:cxn modelId="{1A1B2271-4DCE-4C2C-A2E9-9162439DAC78}" type="presParOf" srcId="{20EE773B-61B2-4894-AFB4-88F592C1F571}" destId="{BA3FD55A-0510-4B7D-A143-6D455AE6E3F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6B5C9C-78B6-4AD9-A08F-15B4166518F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92B511-7D1B-4B32-A41E-CA25A857264A}">
      <dgm:prSet/>
      <dgm:spPr/>
      <dgm:t>
        <a:bodyPr/>
        <a:lstStyle/>
        <a:p>
          <a:r>
            <a:rPr lang="en-US" b="0" i="0"/>
            <a:t>Further experiment with different combinations of encoding or transformation methods </a:t>
          </a:r>
          <a:endParaRPr lang="en-US"/>
        </a:p>
      </dgm:t>
    </dgm:pt>
    <dgm:pt modelId="{605CBA76-DBE2-4F9E-950E-BA3C716CF347}" type="parTrans" cxnId="{3951C23B-1559-4165-AE74-74B4351DA5C5}">
      <dgm:prSet/>
      <dgm:spPr/>
      <dgm:t>
        <a:bodyPr/>
        <a:lstStyle/>
        <a:p>
          <a:endParaRPr lang="en-US"/>
        </a:p>
      </dgm:t>
    </dgm:pt>
    <dgm:pt modelId="{ED56BC06-E53F-440D-84D4-04CD38CA4E59}" type="sibTrans" cxnId="{3951C23B-1559-4165-AE74-74B4351DA5C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23A8FA5-A8B3-49A9-A752-4F05B4713834}">
      <dgm:prSet/>
      <dgm:spPr/>
      <dgm:t>
        <a:bodyPr/>
        <a:lstStyle/>
        <a:p>
          <a:r>
            <a:rPr lang="en-US"/>
            <a:t>F</a:t>
          </a:r>
          <a:r>
            <a:rPr lang="en-US" b="0" i="0"/>
            <a:t>ind better methods of imputing the missing values instead of just removing them</a:t>
          </a:r>
          <a:endParaRPr lang="en-US"/>
        </a:p>
      </dgm:t>
    </dgm:pt>
    <dgm:pt modelId="{9FC32F11-8265-4BBD-8C66-74F191C4EA6E}" type="parTrans" cxnId="{BD28FF07-1345-4161-B748-BAAC386F9902}">
      <dgm:prSet/>
      <dgm:spPr/>
      <dgm:t>
        <a:bodyPr/>
        <a:lstStyle/>
        <a:p>
          <a:endParaRPr lang="en-US"/>
        </a:p>
      </dgm:t>
    </dgm:pt>
    <dgm:pt modelId="{BDDA0F4A-9BCD-407E-BA17-94DF92AC8483}" type="sibTrans" cxnId="{BD28FF07-1345-4161-B748-BAAC386F990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8E8BB9-C772-48A0-BD8D-83417FCD2FE5}">
      <dgm:prSet/>
      <dgm:spPr/>
      <dgm:t>
        <a:bodyPr/>
        <a:lstStyle/>
        <a:p>
          <a:r>
            <a:rPr lang="en-US"/>
            <a:t>L</a:t>
          </a:r>
          <a:r>
            <a:rPr lang="en-US" b="0" i="0"/>
            <a:t>ook into the availability of more granular hourly weather data, which we can use.</a:t>
          </a:r>
          <a:endParaRPr lang="en-US"/>
        </a:p>
      </dgm:t>
    </dgm:pt>
    <dgm:pt modelId="{B392A9BE-4D10-4238-B854-7F8478E4EF5F}" type="parTrans" cxnId="{DE246B97-E38D-4F41-9149-94023507D6A7}">
      <dgm:prSet/>
      <dgm:spPr/>
      <dgm:t>
        <a:bodyPr/>
        <a:lstStyle/>
        <a:p>
          <a:endParaRPr lang="en-US"/>
        </a:p>
      </dgm:t>
    </dgm:pt>
    <dgm:pt modelId="{D9B920C1-AA4A-4957-85D1-F1EF9F09C13F}" type="sibTrans" cxnId="{DE246B97-E38D-4F41-9149-94023507D6A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ABCC2DB-8E5A-480E-B661-A6B084F08E15}">
      <dgm:prSet/>
      <dgm:spPr/>
      <dgm:t>
        <a:bodyPr/>
        <a:lstStyle/>
        <a:p>
          <a:r>
            <a:rPr lang="en-US"/>
            <a:t>Investigate why the constructors with lesser observations have high feature importance</a:t>
          </a:r>
        </a:p>
      </dgm:t>
    </dgm:pt>
    <dgm:pt modelId="{BAA04CFA-DD48-459E-86EE-AFEC4CECA50C}" type="parTrans" cxnId="{FD2AEC00-AB50-42BE-8ABC-6CC29B3C14A8}">
      <dgm:prSet/>
      <dgm:spPr/>
      <dgm:t>
        <a:bodyPr/>
        <a:lstStyle/>
        <a:p>
          <a:endParaRPr lang="en-US"/>
        </a:p>
      </dgm:t>
    </dgm:pt>
    <dgm:pt modelId="{F84FC700-1B5F-4700-9A11-0DADC1B5AF2C}" type="sibTrans" cxnId="{FD2AEC00-AB50-42BE-8ABC-6CC29B3C14A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FBD6A6E-6351-4706-BE46-2B740A61D459}" type="pres">
      <dgm:prSet presAssocID="{206B5C9C-78B6-4AD9-A08F-15B4166518F8}" presName="Name0" presStyleCnt="0">
        <dgm:presLayoutVars>
          <dgm:animLvl val="lvl"/>
          <dgm:resizeHandles val="exact"/>
        </dgm:presLayoutVars>
      </dgm:prSet>
      <dgm:spPr/>
    </dgm:pt>
    <dgm:pt modelId="{72D28DD0-92CB-4753-B175-8A46CE34F888}" type="pres">
      <dgm:prSet presAssocID="{E292B511-7D1B-4B32-A41E-CA25A857264A}" presName="compositeNode" presStyleCnt="0">
        <dgm:presLayoutVars>
          <dgm:bulletEnabled val="1"/>
        </dgm:presLayoutVars>
      </dgm:prSet>
      <dgm:spPr/>
    </dgm:pt>
    <dgm:pt modelId="{D8143979-B185-44A6-8FB5-0D8A9158B35C}" type="pres">
      <dgm:prSet presAssocID="{E292B511-7D1B-4B32-A41E-CA25A857264A}" presName="bgRect" presStyleLbl="alignNode1" presStyleIdx="0" presStyleCnt="4"/>
      <dgm:spPr/>
    </dgm:pt>
    <dgm:pt modelId="{30D4F0DA-B66B-4E14-AEFE-06B6F64272F7}" type="pres">
      <dgm:prSet presAssocID="{ED56BC06-E53F-440D-84D4-04CD38CA4E5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5596879-9D70-4F66-8097-EDDF58103E74}" type="pres">
      <dgm:prSet presAssocID="{E292B511-7D1B-4B32-A41E-CA25A857264A}" presName="nodeRect" presStyleLbl="alignNode1" presStyleIdx="0" presStyleCnt="4">
        <dgm:presLayoutVars>
          <dgm:bulletEnabled val="1"/>
        </dgm:presLayoutVars>
      </dgm:prSet>
      <dgm:spPr/>
    </dgm:pt>
    <dgm:pt modelId="{DD8092AD-E984-4D33-81CF-9FD1E2118DB2}" type="pres">
      <dgm:prSet presAssocID="{ED56BC06-E53F-440D-84D4-04CD38CA4E59}" presName="sibTrans" presStyleCnt="0"/>
      <dgm:spPr/>
    </dgm:pt>
    <dgm:pt modelId="{16ED3764-AD58-4954-84CB-6854E6575F97}" type="pres">
      <dgm:prSet presAssocID="{723A8FA5-A8B3-49A9-A752-4F05B4713834}" presName="compositeNode" presStyleCnt="0">
        <dgm:presLayoutVars>
          <dgm:bulletEnabled val="1"/>
        </dgm:presLayoutVars>
      </dgm:prSet>
      <dgm:spPr/>
    </dgm:pt>
    <dgm:pt modelId="{370176BD-2BD2-43F3-990E-7C641DD40264}" type="pres">
      <dgm:prSet presAssocID="{723A8FA5-A8B3-49A9-A752-4F05B4713834}" presName="bgRect" presStyleLbl="alignNode1" presStyleIdx="1" presStyleCnt="4"/>
      <dgm:spPr/>
    </dgm:pt>
    <dgm:pt modelId="{70A0D1CC-6D38-4F97-A726-BDC02550595C}" type="pres">
      <dgm:prSet presAssocID="{BDDA0F4A-9BCD-407E-BA17-94DF92AC848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ECCFB9C7-761A-4931-BCFD-5CF93F684DB7}" type="pres">
      <dgm:prSet presAssocID="{723A8FA5-A8B3-49A9-A752-4F05B4713834}" presName="nodeRect" presStyleLbl="alignNode1" presStyleIdx="1" presStyleCnt="4">
        <dgm:presLayoutVars>
          <dgm:bulletEnabled val="1"/>
        </dgm:presLayoutVars>
      </dgm:prSet>
      <dgm:spPr/>
    </dgm:pt>
    <dgm:pt modelId="{46562CC9-FA84-4A02-A869-9430AC27D043}" type="pres">
      <dgm:prSet presAssocID="{BDDA0F4A-9BCD-407E-BA17-94DF92AC8483}" presName="sibTrans" presStyleCnt="0"/>
      <dgm:spPr/>
    </dgm:pt>
    <dgm:pt modelId="{B34384E6-7FE3-4B8B-B280-BD56476394E9}" type="pres">
      <dgm:prSet presAssocID="{9E8E8BB9-C772-48A0-BD8D-83417FCD2FE5}" presName="compositeNode" presStyleCnt="0">
        <dgm:presLayoutVars>
          <dgm:bulletEnabled val="1"/>
        </dgm:presLayoutVars>
      </dgm:prSet>
      <dgm:spPr/>
    </dgm:pt>
    <dgm:pt modelId="{1C4CC903-F653-4AEF-B471-135F4A549B1B}" type="pres">
      <dgm:prSet presAssocID="{9E8E8BB9-C772-48A0-BD8D-83417FCD2FE5}" presName="bgRect" presStyleLbl="alignNode1" presStyleIdx="2" presStyleCnt="4"/>
      <dgm:spPr/>
    </dgm:pt>
    <dgm:pt modelId="{5485C365-DFC7-43FA-B663-C718C72F1500}" type="pres">
      <dgm:prSet presAssocID="{D9B920C1-AA4A-4957-85D1-F1EF9F09C13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DBF1CB3-B709-44EB-9DCC-E7C6FF5EF1B8}" type="pres">
      <dgm:prSet presAssocID="{9E8E8BB9-C772-48A0-BD8D-83417FCD2FE5}" presName="nodeRect" presStyleLbl="alignNode1" presStyleIdx="2" presStyleCnt="4">
        <dgm:presLayoutVars>
          <dgm:bulletEnabled val="1"/>
        </dgm:presLayoutVars>
      </dgm:prSet>
      <dgm:spPr/>
    </dgm:pt>
    <dgm:pt modelId="{416AEB6E-471A-4202-95D5-B7BEBCD9A8F7}" type="pres">
      <dgm:prSet presAssocID="{D9B920C1-AA4A-4957-85D1-F1EF9F09C13F}" presName="sibTrans" presStyleCnt="0"/>
      <dgm:spPr/>
    </dgm:pt>
    <dgm:pt modelId="{3AAA2084-A17F-47BC-839B-BF8A33D6FF4F}" type="pres">
      <dgm:prSet presAssocID="{4ABCC2DB-8E5A-480E-B661-A6B084F08E15}" presName="compositeNode" presStyleCnt="0">
        <dgm:presLayoutVars>
          <dgm:bulletEnabled val="1"/>
        </dgm:presLayoutVars>
      </dgm:prSet>
      <dgm:spPr/>
    </dgm:pt>
    <dgm:pt modelId="{57C7F30D-D3EF-424F-A2B2-AE2D3F460C23}" type="pres">
      <dgm:prSet presAssocID="{4ABCC2DB-8E5A-480E-B661-A6B084F08E15}" presName="bgRect" presStyleLbl="alignNode1" presStyleIdx="3" presStyleCnt="4"/>
      <dgm:spPr/>
    </dgm:pt>
    <dgm:pt modelId="{E2FCADC3-FEE5-4925-B591-4E929846FC33}" type="pres">
      <dgm:prSet presAssocID="{F84FC700-1B5F-4700-9A11-0DADC1B5AF2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2BF4474-C5F0-46AF-836B-2C84AF437B40}" type="pres">
      <dgm:prSet presAssocID="{4ABCC2DB-8E5A-480E-B661-A6B084F08E1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D2AEC00-AB50-42BE-8ABC-6CC29B3C14A8}" srcId="{206B5C9C-78B6-4AD9-A08F-15B4166518F8}" destId="{4ABCC2DB-8E5A-480E-B661-A6B084F08E15}" srcOrd="3" destOrd="0" parTransId="{BAA04CFA-DD48-459E-86EE-AFEC4CECA50C}" sibTransId="{F84FC700-1B5F-4700-9A11-0DADC1B5AF2C}"/>
    <dgm:cxn modelId="{BD28FF07-1345-4161-B748-BAAC386F9902}" srcId="{206B5C9C-78B6-4AD9-A08F-15B4166518F8}" destId="{723A8FA5-A8B3-49A9-A752-4F05B4713834}" srcOrd="1" destOrd="0" parTransId="{9FC32F11-8265-4BBD-8C66-74F191C4EA6E}" sibTransId="{BDDA0F4A-9BCD-407E-BA17-94DF92AC8483}"/>
    <dgm:cxn modelId="{A04A710E-794E-4432-ACFE-736D26F18AB1}" type="presOf" srcId="{BDDA0F4A-9BCD-407E-BA17-94DF92AC8483}" destId="{70A0D1CC-6D38-4F97-A726-BDC02550595C}" srcOrd="0" destOrd="0" presId="urn:microsoft.com/office/officeart/2016/7/layout/LinearBlockProcessNumbered"/>
    <dgm:cxn modelId="{32053910-FD38-44D1-BAE2-34B017B658CC}" type="presOf" srcId="{9E8E8BB9-C772-48A0-BD8D-83417FCD2FE5}" destId="{EDBF1CB3-B709-44EB-9DCC-E7C6FF5EF1B8}" srcOrd="1" destOrd="0" presId="urn:microsoft.com/office/officeart/2016/7/layout/LinearBlockProcessNumbered"/>
    <dgm:cxn modelId="{9A88E510-E9FD-44FD-8318-84E8F48EDF3B}" type="presOf" srcId="{4ABCC2DB-8E5A-480E-B661-A6B084F08E15}" destId="{57C7F30D-D3EF-424F-A2B2-AE2D3F460C23}" srcOrd="0" destOrd="0" presId="urn:microsoft.com/office/officeart/2016/7/layout/LinearBlockProcessNumbered"/>
    <dgm:cxn modelId="{E0AA0D23-2D6E-42C3-AA8C-5F78FDEA1754}" type="presOf" srcId="{723A8FA5-A8B3-49A9-A752-4F05B4713834}" destId="{370176BD-2BD2-43F3-990E-7C641DD40264}" srcOrd="0" destOrd="0" presId="urn:microsoft.com/office/officeart/2016/7/layout/LinearBlockProcessNumbered"/>
    <dgm:cxn modelId="{E6B5BB26-4AE9-4D45-8737-3FCC19631BBA}" type="presOf" srcId="{E292B511-7D1B-4B32-A41E-CA25A857264A}" destId="{15596879-9D70-4F66-8097-EDDF58103E74}" srcOrd="1" destOrd="0" presId="urn:microsoft.com/office/officeart/2016/7/layout/LinearBlockProcessNumbered"/>
    <dgm:cxn modelId="{3951C23B-1559-4165-AE74-74B4351DA5C5}" srcId="{206B5C9C-78B6-4AD9-A08F-15B4166518F8}" destId="{E292B511-7D1B-4B32-A41E-CA25A857264A}" srcOrd="0" destOrd="0" parTransId="{605CBA76-DBE2-4F9E-950E-BA3C716CF347}" sibTransId="{ED56BC06-E53F-440D-84D4-04CD38CA4E59}"/>
    <dgm:cxn modelId="{67CF9F65-D06E-4A14-9202-0D049FB2A4D1}" type="presOf" srcId="{4ABCC2DB-8E5A-480E-B661-A6B084F08E15}" destId="{22BF4474-C5F0-46AF-836B-2C84AF437B40}" srcOrd="1" destOrd="0" presId="urn:microsoft.com/office/officeart/2016/7/layout/LinearBlockProcessNumbered"/>
    <dgm:cxn modelId="{086BE46C-5125-4935-97A1-E4C82978A1C2}" type="presOf" srcId="{723A8FA5-A8B3-49A9-A752-4F05B4713834}" destId="{ECCFB9C7-761A-4931-BCFD-5CF93F684DB7}" srcOrd="1" destOrd="0" presId="urn:microsoft.com/office/officeart/2016/7/layout/LinearBlockProcessNumbered"/>
    <dgm:cxn modelId="{DE246B97-E38D-4F41-9149-94023507D6A7}" srcId="{206B5C9C-78B6-4AD9-A08F-15B4166518F8}" destId="{9E8E8BB9-C772-48A0-BD8D-83417FCD2FE5}" srcOrd="2" destOrd="0" parTransId="{B392A9BE-4D10-4238-B854-7F8478E4EF5F}" sibTransId="{D9B920C1-AA4A-4957-85D1-F1EF9F09C13F}"/>
    <dgm:cxn modelId="{02E6B1A8-95CA-48A2-BC7C-15D958358790}" type="presOf" srcId="{206B5C9C-78B6-4AD9-A08F-15B4166518F8}" destId="{BFBD6A6E-6351-4706-BE46-2B740A61D459}" srcOrd="0" destOrd="0" presId="urn:microsoft.com/office/officeart/2016/7/layout/LinearBlockProcessNumbered"/>
    <dgm:cxn modelId="{AB894FB4-6CE5-48F9-8944-852039A6B861}" type="presOf" srcId="{ED56BC06-E53F-440D-84D4-04CD38CA4E59}" destId="{30D4F0DA-B66B-4E14-AEFE-06B6F64272F7}" srcOrd="0" destOrd="0" presId="urn:microsoft.com/office/officeart/2016/7/layout/LinearBlockProcessNumbered"/>
    <dgm:cxn modelId="{8644CBDD-E4DB-4EEE-9CCA-763F40A4B659}" type="presOf" srcId="{9E8E8BB9-C772-48A0-BD8D-83417FCD2FE5}" destId="{1C4CC903-F653-4AEF-B471-135F4A549B1B}" srcOrd="0" destOrd="0" presId="urn:microsoft.com/office/officeart/2016/7/layout/LinearBlockProcessNumbered"/>
    <dgm:cxn modelId="{0E2B92DE-7F3F-4E19-AE70-BCACB2B6F72D}" type="presOf" srcId="{F84FC700-1B5F-4700-9A11-0DADC1B5AF2C}" destId="{E2FCADC3-FEE5-4925-B591-4E929846FC33}" srcOrd="0" destOrd="0" presId="urn:microsoft.com/office/officeart/2016/7/layout/LinearBlockProcessNumbered"/>
    <dgm:cxn modelId="{DA9016F4-63D2-43D2-8319-625C999B39CD}" type="presOf" srcId="{E292B511-7D1B-4B32-A41E-CA25A857264A}" destId="{D8143979-B185-44A6-8FB5-0D8A9158B35C}" srcOrd="0" destOrd="0" presId="urn:microsoft.com/office/officeart/2016/7/layout/LinearBlockProcessNumbered"/>
    <dgm:cxn modelId="{B9735EF8-BA49-43E5-A607-400C2539773A}" type="presOf" srcId="{D9B920C1-AA4A-4957-85D1-F1EF9F09C13F}" destId="{5485C365-DFC7-43FA-B663-C718C72F1500}" srcOrd="0" destOrd="0" presId="urn:microsoft.com/office/officeart/2016/7/layout/LinearBlockProcessNumbered"/>
    <dgm:cxn modelId="{7E1243A8-D1F3-4976-8A37-BE8498ABD136}" type="presParOf" srcId="{BFBD6A6E-6351-4706-BE46-2B740A61D459}" destId="{72D28DD0-92CB-4753-B175-8A46CE34F888}" srcOrd="0" destOrd="0" presId="urn:microsoft.com/office/officeart/2016/7/layout/LinearBlockProcessNumbered"/>
    <dgm:cxn modelId="{0D3802FC-A07F-496A-BBCF-42FB591FDAE5}" type="presParOf" srcId="{72D28DD0-92CB-4753-B175-8A46CE34F888}" destId="{D8143979-B185-44A6-8FB5-0D8A9158B35C}" srcOrd="0" destOrd="0" presId="urn:microsoft.com/office/officeart/2016/7/layout/LinearBlockProcessNumbered"/>
    <dgm:cxn modelId="{9785480B-9C18-4E4F-B86A-9BCE185DCBAF}" type="presParOf" srcId="{72D28DD0-92CB-4753-B175-8A46CE34F888}" destId="{30D4F0DA-B66B-4E14-AEFE-06B6F64272F7}" srcOrd="1" destOrd="0" presId="urn:microsoft.com/office/officeart/2016/7/layout/LinearBlockProcessNumbered"/>
    <dgm:cxn modelId="{24DB0EDF-411E-4824-A9CD-6A5D72E24FB8}" type="presParOf" srcId="{72D28DD0-92CB-4753-B175-8A46CE34F888}" destId="{15596879-9D70-4F66-8097-EDDF58103E74}" srcOrd="2" destOrd="0" presId="urn:microsoft.com/office/officeart/2016/7/layout/LinearBlockProcessNumbered"/>
    <dgm:cxn modelId="{BC317E61-B86D-4AD8-9624-AC1C0BDAF064}" type="presParOf" srcId="{BFBD6A6E-6351-4706-BE46-2B740A61D459}" destId="{DD8092AD-E984-4D33-81CF-9FD1E2118DB2}" srcOrd="1" destOrd="0" presId="urn:microsoft.com/office/officeart/2016/7/layout/LinearBlockProcessNumbered"/>
    <dgm:cxn modelId="{CF22B8EE-DFAC-4382-9F4E-1C09E7C9313B}" type="presParOf" srcId="{BFBD6A6E-6351-4706-BE46-2B740A61D459}" destId="{16ED3764-AD58-4954-84CB-6854E6575F97}" srcOrd="2" destOrd="0" presId="urn:microsoft.com/office/officeart/2016/7/layout/LinearBlockProcessNumbered"/>
    <dgm:cxn modelId="{C102E97F-5468-45FD-AE69-9DC7E8B5F2AF}" type="presParOf" srcId="{16ED3764-AD58-4954-84CB-6854E6575F97}" destId="{370176BD-2BD2-43F3-990E-7C641DD40264}" srcOrd="0" destOrd="0" presId="urn:microsoft.com/office/officeart/2016/7/layout/LinearBlockProcessNumbered"/>
    <dgm:cxn modelId="{C1783999-2D2D-4C4F-AB92-3746D82F1A16}" type="presParOf" srcId="{16ED3764-AD58-4954-84CB-6854E6575F97}" destId="{70A0D1CC-6D38-4F97-A726-BDC02550595C}" srcOrd="1" destOrd="0" presId="urn:microsoft.com/office/officeart/2016/7/layout/LinearBlockProcessNumbered"/>
    <dgm:cxn modelId="{92E35D98-13C4-45D7-AD9D-5E2B40908F5A}" type="presParOf" srcId="{16ED3764-AD58-4954-84CB-6854E6575F97}" destId="{ECCFB9C7-761A-4931-BCFD-5CF93F684DB7}" srcOrd="2" destOrd="0" presId="urn:microsoft.com/office/officeart/2016/7/layout/LinearBlockProcessNumbered"/>
    <dgm:cxn modelId="{06DEE2A0-726E-46AF-BEE7-88CF8A9741CB}" type="presParOf" srcId="{BFBD6A6E-6351-4706-BE46-2B740A61D459}" destId="{46562CC9-FA84-4A02-A869-9430AC27D043}" srcOrd="3" destOrd="0" presId="urn:microsoft.com/office/officeart/2016/7/layout/LinearBlockProcessNumbered"/>
    <dgm:cxn modelId="{E1121739-398E-415F-9E7E-90406231EBEE}" type="presParOf" srcId="{BFBD6A6E-6351-4706-BE46-2B740A61D459}" destId="{B34384E6-7FE3-4B8B-B280-BD56476394E9}" srcOrd="4" destOrd="0" presId="urn:microsoft.com/office/officeart/2016/7/layout/LinearBlockProcessNumbered"/>
    <dgm:cxn modelId="{11A1B83C-1A9B-4F69-B730-11A88B9F0380}" type="presParOf" srcId="{B34384E6-7FE3-4B8B-B280-BD56476394E9}" destId="{1C4CC903-F653-4AEF-B471-135F4A549B1B}" srcOrd="0" destOrd="0" presId="urn:microsoft.com/office/officeart/2016/7/layout/LinearBlockProcessNumbered"/>
    <dgm:cxn modelId="{E5E4C270-098E-4140-8C72-C64D8045DE63}" type="presParOf" srcId="{B34384E6-7FE3-4B8B-B280-BD56476394E9}" destId="{5485C365-DFC7-43FA-B663-C718C72F1500}" srcOrd="1" destOrd="0" presId="urn:microsoft.com/office/officeart/2016/7/layout/LinearBlockProcessNumbered"/>
    <dgm:cxn modelId="{A3BE985A-CB69-49EE-9082-BF5E9D22DE47}" type="presParOf" srcId="{B34384E6-7FE3-4B8B-B280-BD56476394E9}" destId="{EDBF1CB3-B709-44EB-9DCC-E7C6FF5EF1B8}" srcOrd="2" destOrd="0" presId="urn:microsoft.com/office/officeart/2016/7/layout/LinearBlockProcessNumbered"/>
    <dgm:cxn modelId="{2C687F38-76F1-4C06-8EA5-ECF2F3A9FD95}" type="presParOf" srcId="{BFBD6A6E-6351-4706-BE46-2B740A61D459}" destId="{416AEB6E-471A-4202-95D5-B7BEBCD9A8F7}" srcOrd="5" destOrd="0" presId="urn:microsoft.com/office/officeart/2016/7/layout/LinearBlockProcessNumbered"/>
    <dgm:cxn modelId="{AF523364-A052-40C6-B00E-E515E5DFE873}" type="presParOf" srcId="{BFBD6A6E-6351-4706-BE46-2B740A61D459}" destId="{3AAA2084-A17F-47BC-839B-BF8A33D6FF4F}" srcOrd="6" destOrd="0" presId="urn:microsoft.com/office/officeart/2016/7/layout/LinearBlockProcessNumbered"/>
    <dgm:cxn modelId="{946046A0-315A-4454-B760-D2D78AC5DA62}" type="presParOf" srcId="{3AAA2084-A17F-47BC-839B-BF8A33D6FF4F}" destId="{57C7F30D-D3EF-424F-A2B2-AE2D3F460C23}" srcOrd="0" destOrd="0" presId="urn:microsoft.com/office/officeart/2016/7/layout/LinearBlockProcessNumbered"/>
    <dgm:cxn modelId="{7B549C57-9BF9-4F4B-9AFB-0D9CB35BB307}" type="presParOf" srcId="{3AAA2084-A17F-47BC-839B-BF8A33D6FF4F}" destId="{E2FCADC3-FEE5-4925-B591-4E929846FC33}" srcOrd="1" destOrd="0" presId="urn:microsoft.com/office/officeart/2016/7/layout/LinearBlockProcessNumbered"/>
    <dgm:cxn modelId="{644E3000-0C7B-451F-B89D-12F8CB2940F5}" type="presParOf" srcId="{3AAA2084-A17F-47BC-839B-BF8A33D6FF4F}" destId="{22BF4474-C5F0-46AF-836B-2C84AF437B4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09FA5-B8A0-4945-8AA3-F65472647D28}">
      <dsp:nvSpPr>
        <dsp:cNvPr id="0" name=""/>
        <dsp:cNvSpPr/>
      </dsp:nvSpPr>
      <dsp:spPr>
        <a:xfrm>
          <a:off x="0" y="325736"/>
          <a:ext cx="10515600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Date of the race has incorrect values </a:t>
          </a:r>
          <a:r>
            <a:rPr lang="en-SG" sz="1700" kern="1200"/>
            <a:t>(e.g. 01/01/12022)</a:t>
          </a: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	Solution: Slice the date column </a:t>
          </a:r>
        </a:p>
      </dsp:txBody>
      <dsp:txXfrm>
        <a:off x="0" y="325736"/>
        <a:ext cx="10515600" cy="1017450"/>
      </dsp:txXfrm>
    </dsp:sp>
    <dsp:sp modelId="{ECAC72FF-FC81-4A42-89FD-EB864494F234}">
      <dsp:nvSpPr>
        <dsp:cNvPr id="0" name=""/>
        <dsp:cNvSpPr/>
      </dsp:nvSpPr>
      <dsp:spPr>
        <a:xfrm>
          <a:off x="525780" y="74816"/>
          <a:ext cx="73609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 #1</a:t>
          </a:r>
        </a:p>
      </dsp:txBody>
      <dsp:txXfrm>
        <a:off x="550278" y="99314"/>
        <a:ext cx="7311924" cy="452844"/>
      </dsp:txXfrm>
    </dsp:sp>
    <dsp:sp modelId="{FC6D97B6-68D2-49FA-BEBA-552951E3A955}">
      <dsp:nvSpPr>
        <dsp:cNvPr id="0" name=""/>
        <dsp:cNvSpPr/>
      </dsp:nvSpPr>
      <dsp:spPr>
        <a:xfrm>
          <a:off x="0" y="1685906"/>
          <a:ext cx="10515600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Position has incorrect value of 99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Driver’s with position 99 have the highest points within their race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Solution: Replace position 99 with 1</a:t>
          </a:r>
        </a:p>
      </dsp:txBody>
      <dsp:txXfrm>
        <a:off x="0" y="1685906"/>
        <a:ext cx="10515600" cy="1258424"/>
      </dsp:txXfrm>
    </dsp:sp>
    <dsp:sp modelId="{B2030C78-5E83-49DE-A0AD-E680925513BE}">
      <dsp:nvSpPr>
        <dsp:cNvPr id="0" name=""/>
        <dsp:cNvSpPr/>
      </dsp:nvSpPr>
      <dsp:spPr>
        <a:xfrm>
          <a:off x="525780" y="1434986"/>
          <a:ext cx="73609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 #2</a:t>
          </a:r>
        </a:p>
      </dsp:txBody>
      <dsp:txXfrm>
        <a:off x="550278" y="1459484"/>
        <a:ext cx="7311924" cy="452844"/>
      </dsp:txXfrm>
    </dsp:sp>
    <dsp:sp modelId="{A722029D-0132-4B14-90F4-F6EF233C96C0}">
      <dsp:nvSpPr>
        <dsp:cNvPr id="0" name=""/>
        <dsp:cNvSpPr/>
      </dsp:nvSpPr>
      <dsp:spPr>
        <a:xfrm>
          <a:off x="0" y="3287051"/>
          <a:ext cx="10515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</a:t>
          </a: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1" action="ppaction://hlinkfile"/>
            </a:rPr>
            <a:t>\\N</a:t>
          </a: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multiple columns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Solution: Replaced it with null values</a:t>
          </a:r>
        </a:p>
      </dsp:txBody>
      <dsp:txXfrm>
        <a:off x="0" y="3287051"/>
        <a:ext cx="10515600" cy="990675"/>
      </dsp:txXfrm>
    </dsp:sp>
    <dsp:sp modelId="{0CBED1AC-53A5-4E38-B18E-6F777A1EA6FA}">
      <dsp:nvSpPr>
        <dsp:cNvPr id="0" name=""/>
        <dsp:cNvSpPr/>
      </dsp:nvSpPr>
      <dsp:spPr>
        <a:xfrm>
          <a:off x="525780" y="3036131"/>
          <a:ext cx="73609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 #3</a:t>
          </a:r>
        </a:p>
      </dsp:txBody>
      <dsp:txXfrm>
        <a:off x="550278" y="3060629"/>
        <a:ext cx="731192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F29AE-214D-46E9-9FC5-B941C9616E7A}">
      <dsp:nvSpPr>
        <dsp:cNvPr id="0" name=""/>
        <dsp:cNvSpPr/>
      </dsp:nvSpPr>
      <dsp:spPr>
        <a:xfrm>
          <a:off x="0" y="536"/>
          <a:ext cx="6891188" cy="12551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08661-1B30-4001-89DF-C768125BE779}">
      <dsp:nvSpPr>
        <dsp:cNvPr id="0" name=""/>
        <dsp:cNvSpPr/>
      </dsp:nvSpPr>
      <dsp:spPr>
        <a:xfrm>
          <a:off x="379672" y="282937"/>
          <a:ext cx="690314" cy="690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77507-6D86-4DC7-B3E3-8158BBBEE0A0}">
      <dsp:nvSpPr>
        <dsp:cNvPr id="0" name=""/>
        <dsp:cNvSpPr/>
      </dsp:nvSpPr>
      <dsp:spPr>
        <a:xfrm>
          <a:off x="1449660" y="536"/>
          <a:ext cx="3101034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Winsorization</a:t>
          </a:r>
        </a:p>
      </dsp:txBody>
      <dsp:txXfrm>
        <a:off x="1449660" y="536"/>
        <a:ext cx="3101034" cy="1255116"/>
      </dsp:txXfrm>
    </dsp:sp>
    <dsp:sp modelId="{337D5E52-43AD-45D3-B190-5378F4B8599F}">
      <dsp:nvSpPr>
        <dsp:cNvPr id="0" name=""/>
        <dsp:cNvSpPr/>
      </dsp:nvSpPr>
      <dsp:spPr>
        <a:xfrm>
          <a:off x="4550694" y="536"/>
          <a:ext cx="2340493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- Worsens ML model performance</a:t>
          </a:r>
          <a:r>
            <a:rPr lang="en-US" sz="1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550694" y="536"/>
        <a:ext cx="2340493" cy="1255116"/>
      </dsp:txXfrm>
    </dsp:sp>
    <dsp:sp modelId="{0612366D-6A0F-43AC-9C39-9F7124ED71CE}">
      <dsp:nvSpPr>
        <dsp:cNvPr id="0" name=""/>
        <dsp:cNvSpPr/>
      </dsp:nvSpPr>
      <dsp:spPr>
        <a:xfrm>
          <a:off x="0" y="1569432"/>
          <a:ext cx="6891188" cy="12551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61295-BC7E-4FF5-A4C7-9C31ECA03A00}">
      <dsp:nvSpPr>
        <dsp:cNvPr id="0" name=""/>
        <dsp:cNvSpPr/>
      </dsp:nvSpPr>
      <dsp:spPr>
        <a:xfrm>
          <a:off x="379672" y="1851833"/>
          <a:ext cx="690314" cy="690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1C171-D552-4D83-A0B8-EA6E48A13E30}">
      <dsp:nvSpPr>
        <dsp:cNvPr id="0" name=""/>
        <dsp:cNvSpPr/>
      </dsp:nvSpPr>
      <dsp:spPr>
        <a:xfrm>
          <a:off x="1449660" y="1569432"/>
          <a:ext cx="3101034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Trimming based on boundaries found via Standard Deviation Method</a:t>
          </a:r>
        </a:p>
      </dsp:txBody>
      <dsp:txXfrm>
        <a:off x="1449660" y="1569432"/>
        <a:ext cx="3101034" cy="1255116"/>
      </dsp:txXfrm>
    </dsp:sp>
    <dsp:sp modelId="{309A7077-D97E-4D46-B052-A6561A380570}">
      <dsp:nvSpPr>
        <dsp:cNvPr id="0" name=""/>
        <dsp:cNvSpPr/>
      </dsp:nvSpPr>
      <dsp:spPr>
        <a:xfrm>
          <a:off x="4550694" y="1569432"/>
          <a:ext cx="2340493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- </a:t>
          </a:r>
          <a:r>
            <a:rPr lang="en-US" sz="1200" b="0" i="0" kern="1200">
              <a:latin typeface="+mn-lt"/>
            </a:rPr>
            <a:t>Trimming loses 1/8th of the data</a:t>
          </a:r>
          <a:endParaRPr lang="en-US" sz="1200" kern="120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- Worsens ML model performance</a:t>
          </a:r>
        </a:p>
      </dsp:txBody>
      <dsp:txXfrm>
        <a:off x="4550694" y="1569432"/>
        <a:ext cx="2340493" cy="1255116"/>
      </dsp:txXfrm>
    </dsp:sp>
    <dsp:sp modelId="{B7342683-6B79-4DFA-91D5-9FD13E1A8FA4}">
      <dsp:nvSpPr>
        <dsp:cNvPr id="0" name=""/>
        <dsp:cNvSpPr/>
      </dsp:nvSpPr>
      <dsp:spPr>
        <a:xfrm>
          <a:off x="0" y="3138328"/>
          <a:ext cx="6891188" cy="12551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0FB1D-0E6C-459F-B325-D15C58599FFE}">
      <dsp:nvSpPr>
        <dsp:cNvPr id="0" name=""/>
        <dsp:cNvSpPr/>
      </dsp:nvSpPr>
      <dsp:spPr>
        <a:xfrm>
          <a:off x="379672" y="3420730"/>
          <a:ext cx="690314" cy="690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CFCC4-3C08-4812-A563-C5DA3AEA74B5}">
      <dsp:nvSpPr>
        <dsp:cNvPr id="0" name=""/>
        <dsp:cNvSpPr/>
      </dsp:nvSpPr>
      <dsp:spPr>
        <a:xfrm>
          <a:off x="1449660" y="3138328"/>
          <a:ext cx="3101034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Trimming based on boundaries found via Arbitrary Percentile Method</a:t>
          </a:r>
        </a:p>
      </dsp:txBody>
      <dsp:txXfrm>
        <a:off x="1449660" y="3138328"/>
        <a:ext cx="3101034" cy="1255116"/>
      </dsp:txXfrm>
    </dsp:sp>
    <dsp:sp modelId="{BA3FD55A-0510-4B7D-A143-6D455AE6E3F9}">
      <dsp:nvSpPr>
        <dsp:cNvPr id="0" name=""/>
        <dsp:cNvSpPr/>
      </dsp:nvSpPr>
      <dsp:spPr>
        <a:xfrm>
          <a:off x="4550694" y="3138328"/>
          <a:ext cx="2340493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- </a:t>
          </a:r>
          <a:r>
            <a:rPr lang="en-US" sz="1200" b="0" i="0" kern="1200">
              <a:latin typeface="+mn-lt"/>
            </a:rPr>
            <a:t>Trimming loses 1/8th of the data</a:t>
          </a:r>
          <a:endParaRPr lang="en-US" sz="1200" kern="120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- Worsens ML model performance</a:t>
          </a:r>
        </a:p>
      </dsp:txBody>
      <dsp:txXfrm>
        <a:off x="4550694" y="3138328"/>
        <a:ext cx="2340493" cy="1255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43979-B185-44A6-8FB5-0D8A9158B35C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Further experiment with different combinations of encoding or transformation methods </a:t>
          </a:r>
          <a:endParaRPr lang="en-US" sz="1700" kern="1200"/>
        </a:p>
      </dsp:txBody>
      <dsp:txXfrm>
        <a:off x="205" y="1676838"/>
        <a:ext cx="2479997" cy="1785598"/>
      </dsp:txXfrm>
    </dsp:sp>
    <dsp:sp modelId="{30D4F0DA-B66B-4E14-AEFE-06B6F64272F7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86439"/>
        <a:ext cx="2479997" cy="1190398"/>
      </dsp:txXfrm>
    </dsp:sp>
    <dsp:sp modelId="{370176BD-2BD2-43F3-990E-7C641DD40264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</a:t>
          </a:r>
          <a:r>
            <a:rPr lang="en-US" sz="1700" b="0" i="0" kern="1200"/>
            <a:t>ind better methods of imputing the missing values instead of just removing them</a:t>
          </a:r>
          <a:endParaRPr lang="en-US" sz="1700" kern="1200"/>
        </a:p>
      </dsp:txBody>
      <dsp:txXfrm>
        <a:off x="2678602" y="1676838"/>
        <a:ext cx="2479997" cy="1785598"/>
      </dsp:txXfrm>
    </dsp:sp>
    <dsp:sp modelId="{70A0D1CC-6D38-4F97-A726-BDC02550595C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486439"/>
        <a:ext cx="2479997" cy="1190398"/>
      </dsp:txXfrm>
    </dsp:sp>
    <dsp:sp modelId="{1C4CC903-F653-4AEF-B471-135F4A549B1B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</a:t>
          </a:r>
          <a:r>
            <a:rPr lang="en-US" sz="1700" b="0" i="0" kern="1200"/>
            <a:t>ook into the availability of more granular hourly weather data, which we can use.</a:t>
          </a:r>
          <a:endParaRPr lang="en-US" sz="1700" kern="1200"/>
        </a:p>
      </dsp:txBody>
      <dsp:txXfrm>
        <a:off x="5356999" y="1676838"/>
        <a:ext cx="2479997" cy="1785598"/>
      </dsp:txXfrm>
    </dsp:sp>
    <dsp:sp modelId="{5485C365-DFC7-43FA-B663-C718C72F1500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486439"/>
        <a:ext cx="2479997" cy="1190398"/>
      </dsp:txXfrm>
    </dsp:sp>
    <dsp:sp modelId="{57C7F30D-D3EF-424F-A2B2-AE2D3F460C23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Investigate why the constructors with lesser observations have high feature importance</a:t>
          </a:r>
        </a:p>
      </dsp:txBody>
      <dsp:txXfrm>
        <a:off x="8035397" y="1676838"/>
        <a:ext cx="2479997" cy="1785598"/>
      </dsp:txXfrm>
    </dsp:sp>
    <dsp:sp modelId="{E2FCADC3-FEE5-4925-B591-4E929846FC33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96C1B-BEBF-4547-8C13-ADCD54881DAC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DB60A-610D-4D86-A2DE-C39800C4F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72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Good morning Mr Joey, I am Ryan Liam and today I will be presenting on my Data Wrangling Assignment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962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 from the merged dataset I have also created new features. Season, Driver’s full name, Driver’s age, whether it’s the driver’s/constructor’s country and lastly the target column which is whether they won the race.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68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6348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8667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609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SG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9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SG" dirty="0"/>
              <a:t>Thank you for your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66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first thing I did was to create a draft problem statement to work with which is to predict who will win the F1 race.  From there, I created some hypothesis on which features are important. For example, grid position, weather and whether they are competing in their own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166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 the datasets that I am currently working with are the results, races, drivers, constructors, circuits, qualifying and weather.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51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weather dataset, I got it from web scraping the races URL. The last 5 columns were derived from a dictionary with the values based from the weather column. So I added this dataset because I think weather is an important factor in F1 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65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There were also some incorrect values within the dataset. The date of the race has 1 </a:t>
            </a:r>
            <a:r>
              <a:rPr lang="en-SG" dirty="0" err="1"/>
              <a:t>infront</a:t>
            </a:r>
            <a:r>
              <a:rPr lang="en-SG" dirty="0"/>
              <a:t> of some of its year value. So To fix this I just slice the date column.  The Position column has incorrect values of 99, and I discovered that all the driver’s with position 99 have the highest points within their race. So to fix this I just replace 99 with 1. Lastly, there were a lot of \\N in multiple columns, so I realized it just represented missing data. Therefore, I just replaced it with null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00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SG" dirty="0"/>
              <a:t>OHE-One hot encoded (generalized weather)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03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89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62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B60A-610D-4D86-A2DE-C39800C4F0B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3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38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93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807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5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82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111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1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435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44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99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0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C2A9-E53E-46AB-B1B8-682A03875E31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D5DD-DFF5-4ACF-9901-4CE22EF8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76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www.wired.it/lifestyle/2015/03/13/f1-ottimismo-ferrari-vettel-puo-giocarsi-mondial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BD4F1E35-98AF-2F2F-F8EE-B9986F23FD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8" r="35364" b="209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21BE-7ADA-DDF4-26B1-96FDD6B2F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SG" sz="4800"/>
              <a:t>DW Assignment 2</a:t>
            </a:r>
            <a:endParaRPr lang="en-SG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BBB0-11B8-02F0-0125-44A4AD76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SG" sz="2000"/>
              <a:t>By: Ryan Liam</a:t>
            </a:r>
          </a:p>
          <a:p>
            <a:pPr algn="l"/>
            <a:endParaRPr lang="en-SG" sz="2000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88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SG" sz="5400"/>
              <a:t>Feature Engineering (Create new Columns)</a:t>
            </a:r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636C72A3-02CA-8EDB-B577-A971FA4CE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35" r="30480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8470-9D64-A5E1-E53A-DA6D229D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sz="2200"/>
              <a:t>Season (Derived from cleaned date column)</a:t>
            </a:r>
          </a:p>
          <a:p>
            <a:pPr>
              <a:buFontTx/>
              <a:buChar char="-"/>
            </a:pPr>
            <a:r>
              <a:rPr lang="en-SG" sz="2200"/>
              <a:t>Driver’s Full Name </a:t>
            </a:r>
          </a:p>
          <a:p>
            <a:pPr>
              <a:buFontTx/>
              <a:buChar char="-"/>
            </a:pPr>
            <a:r>
              <a:rPr lang="en-SG" sz="2200"/>
              <a:t>Driver’s Age </a:t>
            </a:r>
          </a:p>
          <a:p>
            <a:pPr>
              <a:buFontTx/>
              <a:buChar char="-"/>
            </a:pPr>
            <a:r>
              <a:rPr lang="en-SG" sz="2200"/>
              <a:t>Driver’s home (boolean)</a:t>
            </a:r>
          </a:p>
          <a:p>
            <a:pPr>
              <a:buFontTx/>
              <a:buChar char="-"/>
            </a:pPr>
            <a:r>
              <a:rPr lang="en-SG" sz="2200"/>
              <a:t>Constructors’ home (boolean)</a:t>
            </a:r>
          </a:p>
          <a:p>
            <a:pPr>
              <a:buFontTx/>
              <a:buChar char="-"/>
            </a:pPr>
            <a:r>
              <a:rPr lang="en-SG" sz="2200"/>
              <a:t>Best, worse and average qualifying time</a:t>
            </a:r>
          </a:p>
          <a:p>
            <a:pPr>
              <a:buFontTx/>
              <a:buChar char="-"/>
            </a:pPr>
            <a:r>
              <a:rPr lang="en-SG" sz="2200"/>
              <a:t>Top Half (target)</a:t>
            </a:r>
          </a:p>
          <a:p>
            <a:pPr>
              <a:buFontTx/>
              <a:buChar char="-"/>
            </a:pPr>
            <a:endParaRPr lang="en-SG" sz="2200"/>
          </a:p>
          <a:p>
            <a:pPr>
              <a:buFontTx/>
              <a:buChar char="-"/>
            </a:pPr>
            <a:endParaRPr lang="en-SG" sz="2200"/>
          </a:p>
        </p:txBody>
      </p:sp>
    </p:spTree>
    <p:extLst>
      <p:ext uri="{BB962C8B-B14F-4D97-AF65-F5344CB8AC3E}">
        <p14:creationId xmlns:p14="http://schemas.microsoft.com/office/powerpoint/2010/main" val="44846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SG" sz="5400"/>
              <a:t>Scaling</a:t>
            </a: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D7999533-5A35-A3E9-5BF3-C375BAF90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79" r="3217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8470-9D64-A5E1-E53A-DA6D229D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SG" sz="2200"/>
              <a:t>To </a:t>
            </a:r>
            <a:r>
              <a:rPr lang="en-US" sz="2200">
                <a:latin typeface="Segoe UI Light" panose="020B0502040204020203" pitchFamily="34" charset="0"/>
                <a:cs typeface="Segoe UI Light" panose="020B0502040204020203" pitchFamily="34" charset="0"/>
              </a:rPr>
              <a:t>have features within a similar scale</a:t>
            </a:r>
            <a:endParaRPr lang="en-SG" sz="2200"/>
          </a:p>
          <a:p>
            <a:pPr marL="285750" indent="-285750">
              <a:buFontTx/>
              <a:buChar char="-"/>
            </a:pPr>
            <a:r>
              <a:rPr lang="en-SG" sz="2200"/>
              <a:t>Tried Standardization, Mean Normalization, MInMax Normalization, Mean Absolute Scaling and Robust scaling</a:t>
            </a:r>
          </a:p>
          <a:p>
            <a:pPr marL="285750" indent="-285750">
              <a:buFontTx/>
              <a:buChar char="-"/>
            </a:pPr>
            <a:r>
              <a:rPr lang="en-SG" sz="2200"/>
              <a:t>MinMax Normalization performed the best</a:t>
            </a:r>
          </a:p>
          <a:p>
            <a:pPr marL="285750" indent="-285750">
              <a:buFontTx/>
              <a:buChar char="-"/>
            </a:pPr>
            <a:r>
              <a:rPr lang="en-SG" sz="2200"/>
              <a:t>Thus, I use MinMax Normalization</a:t>
            </a:r>
          </a:p>
          <a:p>
            <a:pPr>
              <a:buFontTx/>
              <a:buChar char="-"/>
            </a:pPr>
            <a:endParaRPr lang="en-SG" sz="2200"/>
          </a:p>
          <a:p>
            <a:pPr>
              <a:buFontTx/>
              <a:buChar char="-"/>
            </a:pPr>
            <a:endParaRPr lang="en-SG" sz="2200"/>
          </a:p>
        </p:txBody>
      </p:sp>
    </p:spTree>
    <p:extLst>
      <p:ext uri="{BB962C8B-B14F-4D97-AF65-F5344CB8AC3E}">
        <p14:creationId xmlns:p14="http://schemas.microsoft.com/office/powerpoint/2010/main" val="151572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Models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8470-9D64-A5E1-E53A-DA6D229D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6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Naïve Baseline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pPr marL="0" indent="0">
              <a:buNone/>
            </a:pPr>
            <a:r>
              <a:rPr lang="en-SG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4FE56-6582-A12F-A243-CEACD71E4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5" y="3843338"/>
            <a:ext cx="10064750" cy="995363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F68495A8-59B8-A3EA-4D19-E9085B10C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25" y="2182812"/>
            <a:ext cx="10064750" cy="8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9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Importance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F5A73-00D4-4A27-A07E-C0DD86F85D4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Most important feature is Qualifying Position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Most of the constructors mentioned in the Top 10 Feature by importance have very little observations.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37EF4B-7E49-8A3F-1B7B-25EC381A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819" y="640080"/>
            <a:ext cx="620067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Possible Improvements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93A339D-0B05-F1E2-7867-0AB693A25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59613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163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race car on a track&#10;&#10;Description automatically generated">
            <a:extLst>
              <a:ext uri="{FF2B5EF4-FFF2-40B4-BE49-F238E27FC236}">
                <a16:creationId xmlns:a16="http://schemas.microsoft.com/office/drawing/2014/main" id="{BAE02D5B-BFEB-28A8-0769-DF046D5E76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033" b="126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End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6EFC4-6A30-D1D2-4702-3B6AD4A26CB2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SG" sz="700">
                <a:solidFill>
                  <a:srgbClr val="FFFFFF"/>
                </a:solidFill>
                <a:hlinkClick r:id="rId4" tooltip="http://www.wired.it/lifestyle/2015/03/13/f1-ottimismo-ferrari-vettel-puo-giocarsi-mondial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SG" sz="700">
                <a:solidFill>
                  <a:srgbClr val="FFFFFF"/>
                </a:solidFill>
              </a:rPr>
              <a:t> by Unknown Author is licensed under </a:t>
            </a:r>
            <a:r>
              <a:rPr lang="en-SG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SG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35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/>
              <a:t>Problem Statement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8470-9D64-A5E1-E53A-DA6D229D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/>
              <a:t>To predict whether a driver will be in the Top Half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Hypothesis on feature importance:</a:t>
            </a:r>
          </a:p>
          <a:p>
            <a:pPr>
              <a:buFontTx/>
              <a:buChar char="-"/>
            </a:pPr>
            <a:r>
              <a:rPr lang="en-SG"/>
              <a:t>Grid position is very important</a:t>
            </a:r>
          </a:p>
          <a:p>
            <a:pPr>
              <a:buFontTx/>
              <a:buChar char="-"/>
            </a:pPr>
            <a:r>
              <a:rPr lang="en-SG"/>
              <a:t>Weather should play a role</a:t>
            </a:r>
          </a:p>
          <a:p>
            <a:pPr>
              <a:buFontTx/>
              <a:buChar char="-"/>
            </a:pPr>
            <a:r>
              <a:rPr lang="en-SG"/>
              <a:t>Competing in their own country </a:t>
            </a:r>
          </a:p>
          <a:p>
            <a:pPr marL="0" indent="0">
              <a:buNone/>
            </a:pPr>
            <a:endParaRPr lang="en-SG"/>
          </a:p>
          <a:p>
            <a:pPr>
              <a:buFontTx/>
              <a:buChar char="-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0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/>
              <a:t>Datasets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8470-9D64-A5E1-E53A-DA6D229D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/>
              <a:t>Results</a:t>
            </a:r>
          </a:p>
          <a:p>
            <a:pPr>
              <a:buFontTx/>
              <a:buChar char="-"/>
            </a:pPr>
            <a:r>
              <a:rPr lang="en-SG"/>
              <a:t>Race information</a:t>
            </a:r>
          </a:p>
          <a:p>
            <a:pPr>
              <a:buFontTx/>
              <a:buChar char="-"/>
            </a:pPr>
            <a:r>
              <a:rPr lang="en-SG"/>
              <a:t>Driver information</a:t>
            </a:r>
          </a:p>
          <a:p>
            <a:pPr>
              <a:buFontTx/>
              <a:buChar char="-"/>
            </a:pPr>
            <a:r>
              <a:rPr lang="en-SG"/>
              <a:t>Constructor information</a:t>
            </a:r>
          </a:p>
          <a:p>
            <a:pPr>
              <a:buFontTx/>
              <a:buChar char="-"/>
            </a:pPr>
            <a:r>
              <a:rPr lang="en-SG"/>
              <a:t>Circuit information</a:t>
            </a:r>
          </a:p>
          <a:p>
            <a:pPr>
              <a:buFontTx/>
              <a:buChar char="-"/>
            </a:pPr>
            <a:r>
              <a:rPr lang="en-SG"/>
              <a:t>Qualifying information</a:t>
            </a:r>
          </a:p>
          <a:p>
            <a:pPr>
              <a:buFontTx/>
              <a:buChar char="-"/>
            </a:pPr>
            <a:r>
              <a:rPr lang="en-SG"/>
              <a:t>Weather (Web Scraped from the races URL)</a:t>
            </a:r>
          </a:p>
          <a:p>
            <a:pPr>
              <a:buFontTx/>
              <a:buChar char="-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95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Weather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EC80E-FE0C-63B4-807E-820E959F5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5197" y="1675227"/>
            <a:ext cx="101016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SG" sz="5200"/>
              <a:t>Incorrect Values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6861796-2E8C-E014-5730-04E94275B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74761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101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1575"/>
          </a:xfrm>
        </p:spPr>
        <p:txBody>
          <a:bodyPr/>
          <a:lstStyle/>
          <a:p>
            <a:r>
              <a:rPr lang="en-SG" dirty="0"/>
              <a:t>Missing Values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BEBDE6-3E8B-A677-1D8F-8780B1C43ABC}"/>
              </a:ext>
            </a:extLst>
          </p:cNvPr>
          <p:cNvSpPr/>
          <p:nvPr/>
        </p:nvSpPr>
        <p:spPr>
          <a:xfrm>
            <a:off x="838200" y="1825625"/>
            <a:ext cx="3236716" cy="671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Altitude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F574D1-D593-C232-57F7-39C670B7B83A}"/>
              </a:ext>
            </a:extLst>
          </p:cNvPr>
          <p:cNvSpPr/>
          <p:nvPr/>
        </p:nvSpPr>
        <p:spPr>
          <a:xfrm>
            <a:off x="838201" y="2510523"/>
            <a:ext cx="3236716" cy="3572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0.219% missing 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 information about the </a:t>
            </a:r>
            <a:r>
              <a:rPr lang="en-SG" sz="1800" b="0" i="0" kern="12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Losail International Circuit altitude</a:t>
            </a:r>
            <a:endParaRPr lang="en-US" sz="1800" kern="12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Solution: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Complete Case Analysis</a:t>
            </a:r>
            <a:endParaRPr lang="en-US" sz="1800" kern="12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DA9B6-5EC8-2E59-AEB7-89269E84B2DC}"/>
              </a:ext>
            </a:extLst>
          </p:cNvPr>
          <p:cNvSpPr/>
          <p:nvPr/>
        </p:nvSpPr>
        <p:spPr>
          <a:xfrm>
            <a:off x="4712592" y="1825624"/>
            <a:ext cx="3236716" cy="671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Q_best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Q_worse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Q_avg</a:t>
            </a:r>
            <a:endPara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1DC48-536C-D586-8E8B-54A1D3640740}"/>
              </a:ext>
            </a:extLst>
          </p:cNvPr>
          <p:cNvSpPr/>
          <p:nvPr/>
        </p:nvSpPr>
        <p:spPr>
          <a:xfrm>
            <a:off x="4712592" y="2497353"/>
            <a:ext cx="3236716" cy="3572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Most of the null values were removed from the qualifying time columns by creating these columns</a:t>
            </a:r>
            <a:endParaRPr lang="en-US" sz="1800" kern="12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Still has 1.577</a:t>
            </a:r>
            <a:r>
              <a: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% missing 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One race with all the qualifying time missing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All of the other missing values are at the last positions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Solution: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Complete Case Analysis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38524-E21F-74A0-A6A8-AF83650662AA}"/>
              </a:ext>
            </a:extLst>
          </p:cNvPr>
          <p:cNvSpPr/>
          <p:nvPr/>
        </p:nvSpPr>
        <p:spPr>
          <a:xfrm>
            <a:off x="8586983" y="1825624"/>
            <a:ext cx="3236716" cy="671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5E9DC-5CB7-AD3B-C203-FA2F5A01F905}"/>
              </a:ext>
            </a:extLst>
          </p:cNvPr>
          <p:cNvSpPr/>
          <p:nvPr/>
        </p:nvSpPr>
        <p:spPr>
          <a:xfrm>
            <a:off x="8586984" y="2510522"/>
            <a:ext cx="3236716" cy="3572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6.04% missing 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Tried replacing with mode weather based on weather OHE by location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But Complete Case Analysis performed better generally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Solution: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Complete Case Analysis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05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Outliers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F6BF7-FC32-2CDF-1E35-F4F487DFCEC0}"/>
              </a:ext>
            </a:extLst>
          </p:cNvPr>
          <p:cNvSpPr txBox="1"/>
          <p:nvPr/>
        </p:nvSpPr>
        <p:spPr>
          <a:xfrm>
            <a:off x="3226014" y="681037"/>
            <a:ext cx="784838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SG" dirty="0"/>
              <a:t>There are outliers in altitude, </a:t>
            </a:r>
            <a:r>
              <a:rPr lang="en-SG" dirty="0" err="1"/>
              <a:t>Q_best</a:t>
            </a:r>
            <a:r>
              <a:rPr lang="en-SG" dirty="0"/>
              <a:t>, </a:t>
            </a:r>
            <a:r>
              <a:rPr lang="en-SG" dirty="0" err="1"/>
              <a:t>Q_worse</a:t>
            </a:r>
            <a:r>
              <a:rPr lang="en-SG" dirty="0"/>
              <a:t> and </a:t>
            </a:r>
            <a:r>
              <a:rPr lang="en-SG" dirty="0" err="1"/>
              <a:t>Q_avg</a:t>
            </a:r>
            <a:r>
              <a:rPr lang="en-SG" dirty="0"/>
              <a:t> columns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SG" dirty="0"/>
              <a:t>All the methods worsens the model performance, so I did not use any of them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F1BF61B4-F0D3-E740-DFBE-C132A183C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9" r="-1" b="-1"/>
          <a:stretch/>
        </p:blipFill>
        <p:spPr>
          <a:xfrm>
            <a:off x="7777394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6861796-2E8C-E014-5730-04E94275B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657420"/>
              </p:ext>
            </p:extLst>
          </p:nvPr>
        </p:nvGraphicFramePr>
        <p:xfrm>
          <a:off x="643468" y="1782981"/>
          <a:ext cx="6891188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8098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1575"/>
          </a:xfrm>
        </p:spPr>
        <p:txBody>
          <a:bodyPr/>
          <a:lstStyle/>
          <a:p>
            <a:r>
              <a:rPr lang="en-SG" dirty="0"/>
              <a:t>Categorical Encoding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CB4A7-34C0-252E-E60C-6BBE6879C5F9}"/>
              </a:ext>
            </a:extLst>
          </p:cNvPr>
          <p:cNvSpPr txBox="1"/>
          <p:nvPr/>
        </p:nvSpPr>
        <p:spPr>
          <a:xfrm>
            <a:off x="1028700" y="1410375"/>
            <a:ext cx="10325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We have two categorical columns to encode</a:t>
            </a:r>
          </a:p>
          <a:p>
            <a:pPr marL="285750" indent="-285750">
              <a:buFontTx/>
              <a:buChar char="-"/>
            </a:pPr>
            <a:r>
              <a:rPr lang="en-SG" dirty="0"/>
              <a:t>One of which is Circuits which has 41 unique values</a:t>
            </a:r>
          </a:p>
          <a:p>
            <a:pPr marL="285750" indent="-285750">
              <a:buFontTx/>
              <a:buChar char="-"/>
            </a:pPr>
            <a:r>
              <a:rPr lang="en-SG" dirty="0"/>
              <a:t>Another is Constructors which has 46 unique values</a:t>
            </a:r>
          </a:p>
          <a:p>
            <a:pPr marL="285750" indent="-285750">
              <a:buFontTx/>
              <a:buChar char="-"/>
            </a:pPr>
            <a:r>
              <a:rPr lang="en-SG" dirty="0"/>
              <a:t>Ordinal and label encoding makes no sense </a:t>
            </a:r>
          </a:p>
          <a:p>
            <a:pPr marL="285750" indent="-285750">
              <a:buFontTx/>
              <a:buChar char="-"/>
            </a:pPr>
            <a:r>
              <a:rPr lang="en-SG" dirty="0"/>
              <a:t>Target mean encoding will cause target leakage</a:t>
            </a:r>
          </a:p>
          <a:p>
            <a:pPr marL="285750" indent="-285750">
              <a:buFontTx/>
              <a:buChar char="-"/>
            </a:pPr>
            <a:r>
              <a:rPr lang="en-SG" dirty="0"/>
              <a:t>One Hot Encoding better than Rare </a:t>
            </a:r>
            <a:r>
              <a:rPr lang="en-SG" dirty="0" err="1"/>
              <a:t>Encoding+OHE</a:t>
            </a:r>
            <a:r>
              <a:rPr lang="en-SG" dirty="0"/>
              <a:t> </a:t>
            </a:r>
          </a:p>
          <a:p>
            <a:pPr marL="285750" indent="-285750">
              <a:buFontTx/>
              <a:buChar char="-"/>
            </a:pPr>
            <a:r>
              <a:rPr lang="en-SG" dirty="0"/>
              <a:t>Thus, I use One Hot Encoding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E064C-5C4F-753F-68C7-D89FD2540C4F}"/>
              </a:ext>
            </a:extLst>
          </p:cNvPr>
          <p:cNvSpPr/>
          <p:nvPr/>
        </p:nvSpPr>
        <p:spPr>
          <a:xfrm>
            <a:off x="1193800" y="3500574"/>
            <a:ext cx="3236716" cy="671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Hot Encoding</a:t>
            </a:r>
            <a:endPara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E0B555-7B67-5A49-BB9D-59FC45C9A622}"/>
              </a:ext>
            </a:extLst>
          </p:cNvPr>
          <p:cNvSpPr/>
          <p:nvPr/>
        </p:nvSpPr>
        <p:spPr>
          <a:xfrm>
            <a:off x="1193800" y="4172302"/>
            <a:ext cx="3236716" cy="2197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 a lot of features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onsume a lot of memory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  <a:ea typeface="Tahoma" panose="020B0604030504040204" pitchFamily="34" charset="0"/>
                <a:cs typeface="Tahoma" panose="020B0604030504040204" pitchFamily="34" charset="0"/>
              </a:rPr>
              <a:t>But performed the best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9409C9-3589-71B5-34D9-5184F1C4FC7D}"/>
              </a:ext>
            </a:extLst>
          </p:cNvPr>
          <p:cNvSpPr/>
          <p:nvPr/>
        </p:nvSpPr>
        <p:spPr>
          <a:xfrm>
            <a:off x="7531992" y="3500574"/>
            <a:ext cx="3236716" cy="671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Rare Encoding + OHE</a:t>
            </a:r>
            <a:endPara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D09B0F-56E3-30D1-FFFD-F96270DCB6B5}"/>
              </a:ext>
            </a:extLst>
          </p:cNvPr>
          <p:cNvSpPr/>
          <p:nvPr/>
        </p:nvSpPr>
        <p:spPr>
          <a:xfrm>
            <a:off x="7531992" y="4172303"/>
            <a:ext cx="3236716" cy="2197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Encodes the values that have observations below 5% as Rare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Helvetica Neue"/>
              </a:rPr>
              <a:t>Makes model less prone to overfitting</a:t>
            </a:r>
          </a:p>
          <a:p>
            <a:pPr marL="285750" lvl="1" indent="-28575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SG" sz="1600" dirty="0">
                <a:solidFill>
                  <a:srgbClr val="000000"/>
                </a:solidFill>
                <a:latin typeface="Helvetica Neue"/>
                <a:ea typeface="Tahoma" panose="020B0604030504040204" pitchFamily="34" charset="0"/>
                <a:cs typeface="Tahoma" panose="020B0604030504040204" pitchFamily="34" charset="0"/>
              </a:rPr>
              <a:t>Led to test accuracy being better than train accuracy(Should not happen)</a:t>
            </a:r>
            <a:endParaRPr lang="en-SG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FF44-FA7C-16AD-5389-E9673E6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15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347663" algn="l"/>
              </a:tabLst>
            </a:pPr>
            <a:r>
              <a:rPr lang="en-US" sz="4400" b="1">
                <a:latin typeface="+mj-lt"/>
                <a:ea typeface="+mj-ea"/>
                <a:cs typeface="+mj-cs"/>
              </a:rPr>
              <a:t>Numerical Transformation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E064C-5C4F-753F-68C7-D89FD2540C4F}"/>
              </a:ext>
            </a:extLst>
          </p:cNvPr>
          <p:cNvSpPr/>
          <p:nvPr/>
        </p:nvSpPr>
        <p:spPr>
          <a:xfrm>
            <a:off x="1206500" y="1726562"/>
            <a:ext cx="3708400" cy="9725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kern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Distribution To Normal</a:t>
            </a:r>
            <a:endPara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E0B555-7B67-5A49-BB9D-59FC45C9A622}"/>
              </a:ext>
            </a:extLst>
          </p:cNvPr>
          <p:cNvSpPr/>
          <p:nvPr/>
        </p:nvSpPr>
        <p:spPr>
          <a:xfrm>
            <a:off x="1206500" y="2597502"/>
            <a:ext cx="3708400" cy="3422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SG">
                <a:solidFill>
                  <a:schemeClr val="tx1"/>
                </a:solidFill>
              </a:rPr>
              <a:t>Q_best, Q_worse and Q_avg </a:t>
            </a:r>
            <a:r>
              <a:rPr lang="en-SG" sz="1800">
                <a:solidFill>
                  <a:schemeClr val="tx1"/>
                </a:solidFill>
              </a:rPr>
              <a:t> distribution is slightly right-skewed</a:t>
            </a:r>
          </a:p>
          <a:p>
            <a:pPr marL="285750" indent="-285750">
              <a:buFontTx/>
              <a:buChar char="-"/>
            </a:pPr>
            <a:r>
              <a:rPr lang="en-SG" sz="1800">
                <a:solidFill>
                  <a:schemeClr val="tx1"/>
                </a:solidFill>
              </a:rPr>
              <a:t>Transforming it to normal may improve the model</a:t>
            </a:r>
          </a:p>
          <a:p>
            <a:pPr marL="285750" indent="-285750">
              <a:buFontTx/>
              <a:buChar char="-"/>
            </a:pPr>
            <a:r>
              <a:rPr lang="en-SG" sz="1800">
                <a:solidFill>
                  <a:schemeClr val="tx1"/>
                </a:solidFill>
              </a:rPr>
              <a:t> Log Transformation, Reciprocal Transformation, Square Cube Root, Yeo Johnson, and Box-Cox.</a:t>
            </a:r>
            <a:endParaRPr lang="en-US" sz="18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>
                <a:solidFill>
                  <a:schemeClr val="tx1"/>
                </a:solidFill>
              </a:rPr>
              <a:t>All made the Linear Regression model perform worse</a:t>
            </a:r>
          </a:p>
          <a:p>
            <a:pPr marL="285750" indent="-285750">
              <a:buFontTx/>
              <a:buChar char="-"/>
            </a:pPr>
            <a:r>
              <a:rPr lang="en-US" sz="1800" b="1">
                <a:solidFill>
                  <a:schemeClr val="tx1"/>
                </a:solidFill>
              </a:rPr>
              <a:t>None of the transformation methods are used</a:t>
            </a:r>
            <a:endParaRPr lang="en-SG" sz="18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FE7EA-C713-8F45-12A1-AD3513B11DDE}"/>
              </a:ext>
            </a:extLst>
          </p:cNvPr>
          <p:cNvSpPr/>
          <p:nvPr/>
        </p:nvSpPr>
        <p:spPr>
          <a:xfrm>
            <a:off x="7277100" y="1726562"/>
            <a:ext cx="3708400" cy="9725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kern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Discretization/Binning</a:t>
            </a:r>
            <a:endPara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0F0EB-FE01-A8F8-A765-9881BACC05EE}"/>
              </a:ext>
            </a:extLst>
          </p:cNvPr>
          <p:cNvSpPr/>
          <p:nvPr/>
        </p:nvSpPr>
        <p:spPr>
          <a:xfrm>
            <a:off x="7277100" y="2597502"/>
            <a:ext cx="3708400" cy="3422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Discretize or Bin </a:t>
            </a:r>
            <a:r>
              <a:rPr lang="en-US" sz="1800" dirty="0" err="1">
                <a:solidFill>
                  <a:schemeClr val="tx1"/>
                </a:solidFill>
              </a:rPr>
              <a:t>Q_best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Q_worse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Q_avg</a:t>
            </a:r>
            <a:r>
              <a:rPr lang="en-US" sz="1800" dirty="0">
                <a:solidFill>
                  <a:schemeClr val="tx1"/>
                </a:solidFill>
              </a:rPr>
              <a:t> to reduce impact of outliers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All made the Logistic Regression model perform worse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chemeClr val="tx1"/>
                </a:solidFill>
              </a:rPr>
              <a:t>None of the transformation methods are used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014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1034</Words>
  <Application>Microsoft Office PowerPoint</Application>
  <PresentationFormat>Widescreen</PresentationFormat>
  <Paragraphs>146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Segoe UI Light</vt:lpstr>
      <vt:lpstr>Tahoma</vt:lpstr>
      <vt:lpstr>Wingdings</vt:lpstr>
      <vt:lpstr>Office Theme</vt:lpstr>
      <vt:lpstr>DW Assignment 2</vt:lpstr>
      <vt:lpstr>Problem Statement</vt:lpstr>
      <vt:lpstr>Datasets</vt:lpstr>
      <vt:lpstr>Weather dataset</vt:lpstr>
      <vt:lpstr>Incorrect Values</vt:lpstr>
      <vt:lpstr>Missing Values</vt:lpstr>
      <vt:lpstr>Outliers</vt:lpstr>
      <vt:lpstr>Categorical Encoding</vt:lpstr>
      <vt:lpstr>Numerical Transformation</vt:lpstr>
      <vt:lpstr>Feature Engineering (Create new Columns)</vt:lpstr>
      <vt:lpstr>Scaling</vt:lpstr>
      <vt:lpstr>Models Performance</vt:lpstr>
      <vt:lpstr>Feature Importance</vt:lpstr>
      <vt:lpstr>Possible Improvements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Assignment 2</dc:title>
  <dc:creator>Ryan Liam</dc:creator>
  <cp:lastModifiedBy>Ryan Liam</cp:lastModifiedBy>
  <cp:revision>7</cp:revision>
  <dcterms:created xsi:type="dcterms:W3CDTF">2022-08-03T11:12:28Z</dcterms:created>
  <dcterms:modified xsi:type="dcterms:W3CDTF">2022-08-21T14:28:31Z</dcterms:modified>
</cp:coreProperties>
</file>