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7" r:id="rId33"/>
    <p:sldId id="288" r:id="rId34"/>
    <p:sldId id="286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297" r:id="rId43"/>
    <p:sldId id="298" r:id="rId44"/>
    <p:sldId id="299" r:id="rId45"/>
    <p:sldId id="296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3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97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12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2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631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01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887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20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284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697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D34C-22C9-48CE-B480-D22C5A4F0FC4}" type="datetimeFigureOut">
              <a:rPr lang="fr-BE" smtClean="0"/>
              <a:t>25/09/2021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B427-80F4-4166-A9DF-A266B1979605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07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Documentation EOD </a:t>
            </a:r>
            <a:r>
              <a:rPr lang="fr-BE" dirty="0" err="1" smtClean="0"/>
              <a:t>Shiny</a:t>
            </a:r>
            <a:r>
              <a:rPr lang="fr-BE" dirty="0" smtClean="0"/>
              <a:t> App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Franck </a:t>
            </a:r>
            <a:r>
              <a:rPr lang="fr-BE" dirty="0" err="1" smtClean="0"/>
              <a:t>Theeten</a:t>
            </a:r>
            <a:r>
              <a:rPr lang="fr-BE" dirty="0" smtClean="0"/>
              <a:t>, RMCA</a:t>
            </a:r>
          </a:p>
          <a:p>
            <a:r>
              <a:rPr lang="fr-BE" dirty="0" smtClean="0"/>
              <a:t>v.0.1 2021 09 25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436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Select the </a:t>
            </a:r>
            <a:r>
              <a:rPr lang="fr-BE" dirty="0" err="1" smtClean="0"/>
              <a:t>Mormyroscope</a:t>
            </a:r>
            <a:r>
              <a:rPr lang="fr-BE" dirty="0" smtClean="0"/>
              <a:t> file via</a:t>
            </a:r>
          </a:p>
          <a:p>
            <a:pPr lvl="1"/>
            <a:r>
              <a:rPr lang="fr-BE" i="1" dirty="0" err="1" smtClean="0"/>
              <a:t>Choose</a:t>
            </a:r>
            <a:r>
              <a:rPr lang="fr-BE" i="1" dirty="0" smtClean="0"/>
              <a:t> </a:t>
            </a:r>
            <a:r>
              <a:rPr lang="fr-BE" i="1" dirty="0" err="1" smtClean="0"/>
              <a:t>Mormyrsocope</a:t>
            </a:r>
            <a:r>
              <a:rPr lang="fr-BE" i="1" dirty="0" smtClean="0"/>
              <a:t> file/ </a:t>
            </a:r>
            <a:r>
              <a:rPr lang="fr-BE" i="1" dirty="0" err="1" smtClean="0"/>
              <a:t>browse</a:t>
            </a:r>
            <a:r>
              <a:rPr lang="fr-BE" i="1" dirty="0" smtClean="0"/>
              <a:t> </a:t>
            </a:r>
          </a:p>
          <a:p>
            <a:pPr lvl="1"/>
            <a:r>
              <a:rPr lang="fr-BE" dirty="0" smtClean="0"/>
              <a:t>(first input of the </a:t>
            </a:r>
            <a:r>
              <a:rPr lang="fr-BE" dirty="0" err="1" smtClean="0"/>
              <a:t>side</a:t>
            </a:r>
            <a:r>
              <a:rPr lang="fr-BE" dirty="0" smtClean="0"/>
              <a:t> panel)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523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9"/>
            <a:ext cx="90903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4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… a file explorer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appear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04805" cy="42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6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… a file explorer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appear</a:t>
            </a:r>
            <a:endParaRPr lang="fr-BE" dirty="0" smtClean="0"/>
          </a:p>
          <a:p>
            <a:pPr lvl="1"/>
            <a:r>
              <a:rPr lang="fr-BE" dirty="0" smtClean="0"/>
              <a:t>Tip: use the </a:t>
            </a:r>
            <a:r>
              <a:rPr lang="fr-BE" dirty="0" err="1" smtClean="0"/>
              <a:t>left</a:t>
            </a:r>
            <a:r>
              <a:rPr lang="fr-BE" dirty="0" smtClean="0"/>
              <a:t> "ctrl" key to select </a:t>
            </a:r>
            <a:r>
              <a:rPr lang="fr-BE" dirty="0" err="1" smtClean="0"/>
              <a:t>several</a:t>
            </a:r>
            <a:r>
              <a:rPr lang="fr-BE" dirty="0" smtClean="0"/>
              <a:t> file</a:t>
            </a:r>
          </a:p>
          <a:p>
            <a:pPr lvl="1"/>
            <a:r>
              <a:rPr lang="fr-BE" dirty="0" smtClean="0"/>
              <a:t>You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choose</a:t>
            </a:r>
            <a:r>
              <a:rPr lang="fr-BE" dirty="0" smtClean="0"/>
              <a:t> input files </a:t>
            </a:r>
            <a:r>
              <a:rPr lang="fr-BE" dirty="0" err="1" smtClean="0"/>
              <a:t>corresponding</a:t>
            </a:r>
            <a:r>
              <a:rPr lang="fr-BE" dirty="0" smtClean="0"/>
              <a:t> to </a:t>
            </a:r>
            <a:r>
              <a:rPr lang="fr-BE" dirty="0" err="1" smtClean="0"/>
              <a:t>everal</a:t>
            </a:r>
            <a:r>
              <a:rPr lang="fr-BE" dirty="0" smtClean="0"/>
              <a:t> </a:t>
            </a:r>
            <a:r>
              <a:rPr lang="fr-BE" dirty="0" err="1" smtClean="0"/>
              <a:t>fishes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TagNo</a:t>
            </a:r>
            <a:endParaRPr lang="fr-BE" dirty="0" smtClean="0"/>
          </a:p>
          <a:p>
            <a:pPr lvl="2"/>
            <a:r>
              <a:rPr lang="fr-BE" dirty="0" smtClean="0"/>
              <a:t>One </a:t>
            </a:r>
            <a:r>
              <a:rPr lang="fr-BE" dirty="0" err="1" smtClean="0"/>
              <a:t>merged</a:t>
            </a:r>
            <a:r>
              <a:rPr lang="fr-BE" dirty="0" smtClean="0"/>
              <a:t> file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created</a:t>
            </a:r>
            <a:r>
              <a:rPr lang="fr-BE" dirty="0" smtClean="0"/>
              <a:t> for </a:t>
            </a:r>
            <a:r>
              <a:rPr lang="fr-BE" dirty="0" err="1" smtClean="0"/>
              <a:t>each</a:t>
            </a:r>
            <a:r>
              <a:rPr lang="fr-BE" dirty="0" smtClean="0"/>
              <a:t> tag </a:t>
            </a:r>
            <a:r>
              <a:rPr lang="fr-BE" dirty="0" err="1" smtClean="0"/>
              <a:t>number</a:t>
            </a:r>
            <a:r>
              <a:rPr lang="fr-BE" dirty="0" smtClean="0"/>
              <a:t>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7981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1391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2348880"/>
            <a:ext cx="3960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The </a:t>
            </a:r>
            <a:r>
              <a:rPr lang="fr-BE" dirty="0" err="1" smtClean="0"/>
              <a:t>merged</a:t>
            </a:r>
            <a:r>
              <a:rPr lang="fr-BE" dirty="0" smtClean="0"/>
              <a:t> </a:t>
            </a:r>
            <a:r>
              <a:rPr lang="fr-BE" dirty="0" err="1" smtClean="0"/>
              <a:t>filed</a:t>
            </a:r>
            <a:r>
              <a:rPr lang="fr-BE" dirty="0" smtClean="0"/>
              <a:t> are </a:t>
            </a:r>
            <a:r>
              <a:rPr lang="fr-BE" dirty="0" err="1" smtClean="0"/>
              <a:t>stored</a:t>
            </a:r>
            <a:r>
              <a:rPr lang="fr-BE" dirty="0" smtClean="0"/>
              <a:t> in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folder</a:t>
            </a:r>
            <a:r>
              <a:rPr lang="fr-BE" dirty="0" smtClean="0"/>
              <a:t> (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the </a:t>
            </a:r>
            <a:r>
              <a:rPr lang="fr-BE" dirty="0" err="1" smtClean="0"/>
              <a:t>folder</a:t>
            </a:r>
            <a:r>
              <a:rPr lang="fr-BE" dirty="0" smtClean="0"/>
              <a:t> </a:t>
            </a:r>
            <a:r>
              <a:rPr lang="fr-BE" dirty="0" err="1" smtClean="0"/>
              <a:t>containing</a:t>
            </a:r>
            <a:r>
              <a:rPr lang="fr-BE" dirty="0" smtClean="0"/>
              <a:t> the source by default)</a:t>
            </a:r>
            <a:endParaRPr lang="fr-BE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979712" y="2810545"/>
            <a:ext cx="2664296" cy="61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4149080"/>
            <a:ext cx="396044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Click on "</a:t>
            </a:r>
            <a:r>
              <a:rPr lang="fr-BE" dirty="0" err="1" smtClean="0"/>
              <a:t>merge</a:t>
            </a:r>
            <a:r>
              <a:rPr lang="fr-BE" dirty="0" smtClean="0"/>
              <a:t> files" </a:t>
            </a:r>
            <a:r>
              <a:rPr lang="fr-BE" dirty="0" err="1" smtClean="0"/>
              <a:t>button</a:t>
            </a:r>
            <a:r>
              <a:rPr lang="fr-BE" dirty="0" smtClean="0"/>
              <a:t> to </a:t>
            </a:r>
            <a:r>
              <a:rPr lang="fr-BE" dirty="0" err="1" smtClean="0"/>
              <a:t>generate</a:t>
            </a:r>
            <a:r>
              <a:rPr lang="fr-BE" dirty="0" smtClean="0"/>
              <a:t> the files</a:t>
            </a:r>
            <a:endParaRPr lang="fr-BE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1691680" y="3861048"/>
            <a:ext cx="2736304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6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If the file </a:t>
            </a:r>
            <a:r>
              <a:rPr lang="fr-BE" dirty="0" err="1" smtClean="0"/>
              <a:t>already</a:t>
            </a:r>
            <a:r>
              <a:rPr lang="fr-BE" dirty="0" smtClean="0"/>
              <a:t> </a:t>
            </a:r>
            <a:r>
              <a:rPr lang="fr-BE" dirty="0" err="1" smtClean="0"/>
              <a:t>exists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pop-up </a:t>
            </a:r>
            <a:r>
              <a:rPr lang="fr-BE" dirty="0" err="1" smtClean="0"/>
              <a:t>appears</a:t>
            </a:r>
            <a:r>
              <a:rPr lang="fr-BE" dirty="0" smtClean="0"/>
              <a:t> to </a:t>
            </a:r>
            <a:r>
              <a:rPr lang="fr-BE" dirty="0" err="1" smtClean="0"/>
              <a:t>specify</a:t>
            </a:r>
            <a:r>
              <a:rPr lang="fr-BE" dirty="0" smtClean="0"/>
              <a:t> </a:t>
            </a:r>
            <a:r>
              <a:rPr lang="fr-BE" dirty="0" err="1" smtClean="0"/>
              <a:t>whether</a:t>
            </a:r>
            <a:r>
              <a:rPr lang="fr-BE" dirty="0" smtClean="0"/>
              <a:t> the user </a:t>
            </a:r>
            <a:r>
              <a:rPr lang="fr-BE" dirty="0" err="1" smtClean="0"/>
              <a:t>wants</a:t>
            </a:r>
            <a:r>
              <a:rPr lang="fr-BE" dirty="0" smtClean="0"/>
              <a:t> to </a:t>
            </a:r>
            <a:r>
              <a:rPr lang="fr-BE" dirty="0" err="1" smtClean="0"/>
              <a:t>re-create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or append new data to an </a:t>
            </a:r>
            <a:r>
              <a:rPr lang="fr-BE" dirty="0" err="1" smtClean="0"/>
              <a:t>existing</a:t>
            </a:r>
            <a:r>
              <a:rPr lang="fr-BE" dirty="0" smtClean="0"/>
              <a:t> cluster…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618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90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If the file </a:t>
            </a:r>
            <a:r>
              <a:rPr lang="fr-BE" dirty="0" err="1" smtClean="0"/>
              <a:t>already</a:t>
            </a:r>
            <a:r>
              <a:rPr lang="fr-BE" dirty="0" smtClean="0"/>
              <a:t> </a:t>
            </a:r>
            <a:r>
              <a:rPr lang="fr-BE" dirty="0" err="1" smtClean="0"/>
              <a:t>exists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pop-up </a:t>
            </a:r>
            <a:r>
              <a:rPr lang="fr-BE" dirty="0" err="1" smtClean="0"/>
              <a:t>appears</a:t>
            </a:r>
            <a:r>
              <a:rPr lang="fr-BE" dirty="0" smtClean="0"/>
              <a:t> to </a:t>
            </a:r>
            <a:r>
              <a:rPr lang="fr-BE" dirty="0" err="1" smtClean="0"/>
              <a:t>specify</a:t>
            </a:r>
            <a:r>
              <a:rPr lang="fr-BE" dirty="0" smtClean="0"/>
              <a:t> </a:t>
            </a:r>
            <a:r>
              <a:rPr lang="fr-BE" dirty="0" err="1" smtClean="0"/>
              <a:t>whether</a:t>
            </a:r>
            <a:r>
              <a:rPr lang="fr-BE" dirty="0" smtClean="0"/>
              <a:t> the user </a:t>
            </a:r>
            <a:r>
              <a:rPr lang="fr-BE" dirty="0" err="1" smtClean="0"/>
              <a:t>wants</a:t>
            </a:r>
            <a:r>
              <a:rPr lang="fr-BE" dirty="0" smtClean="0"/>
              <a:t> to </a:t>
            </a:r>
            <a:r>
              <a:rPr lang="fr-BE" dirty="0" err="1" smtClean="0"/>
              <a:t>re-create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or append new data to an </a:t>
            </a:r>
            <a:r>
              <a:rPr lang="fr-BE" dirty="0" err="1" smtClean="0"/>
              <a:t>existing</a:t>
            </a:r>
            <a:r>
              <a:rPr lang="fr-BE" dirty="0" smtClean="0"/>
              <a:t> cluster…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628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The file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generated</a:t>
            </a:r>
            <a:r>
              <a:rPr lang="fr-BE" dirty="0" smtClean="0"/>
              <a:t> in the </a:t>
            </a:r>
            <a:r>
              <a:rPr lang="fr-BE" dirty="0" err="1" smtClean="0"/>
              <a:t>ouput</a:t>
            </a:r>
            <a:r>
              <a:rPr lang="fr-BE" dirty="0" smtClean="0"/>
              <a:t> </a:t>
            </a:r>
            <a:r>
              <a:rPr lang="fr-BE" dirty="0" err="1" smtClean="0"/>
              <a:t>folder</a:t>
            </a:r>
            <a:r>
              <a:rPr lang="fr-BE" dirty="0" smtClean="0"/>
              <a:t>…</a:t>
            </a:r>
            <a:endParaRPr lang="fr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1"/>
            <a:ext cx="812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6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A. </a:t>
            </a:r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fr-BE" dirty="0" smtClean="0"/>
              <a:t>Pattern in </a:t>
            </a:r>
            <a:r>
              <a:rPr lang="fr-BE" dirty="0" err="1" smtClean="0"/>
              <a:t>filename</a:t>
            </a:r>
            <a:r>
              <a:rPr lang="fr-BE" dirty="0" smtClean="0"/>
              <a:t>:</a:t>
            </a:r>
          </a:p>
          <a:p>
            <a:pPr marL="0" indent="0">
              <a:buNone/>
            </a:pPr>
            <a:r>
              <a:rPr lang="fr-BE" sz="2800" i="1" dirty="0" smtClean="0"/>
              <a:t>"</a:t>
            </a:r>
            <a:r>
              <a:rPr lang="fr-BE" sz="2800" i="1" dirty="0" err="1" smtClean="0"/>
              <a:t>merge_mscope</a:t>
            </a:r>
            <a:r>
              <a:rPr lang="fr-BE" sz="2800" i="1" dirty="0" smtClean="0"/>
              <a:t>"+ </a:t>
            </a:r>
            <a:r>
              <a:rPr lang="fr-BE" sz="2800" i="1" dirty="0" err="1" smtClean="0"/>
              <a:t>project_name</a:t>
            </a:r>
            <a:r>
              <a:rPr lang="fr-BE" sz="2800" i="1" dirty="0" smtClean="0"/>
              <a:t> + </a:t>
            </a:r>
            <a:r>
              <a:rPr lang="fr-BE" sz="2800" i="1" dirty="0" err="1" smtClean="0"/>
              <a:t>shared_tagno</a:t>
            </a:r>
            <a:r>
              <a:rPr lang="fr-BE" sz="2800" i="1" dirty="0" smtClean="0"/>
              <a:t>+ ".csv"</a:t>
            </a:r>
            <a:endParaRPr lang="fr-BE" sz="28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14675"/>
            <a:ext cx="812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53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Loading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Put</a:t>
            </a:r>
          </a:p>
          <a:p>
            <a:pPr lvl="1"/>
            <a:r>
              <a:rPr lang="fr-BE" dirty="0" err="1" smtClean="0"/>
              <a:t>eod_class.R</a:t>
            </a:r>
            <a:r>
              <a:rPr lang="fr-BE" dirty="0" smtClean="0"/>
              <a:t> (</a:t>
            </a:r>
            <a:r>
              <a:rPr lang="fr-BE" dirty="0" err="1" smtClean="0"/>
              <a:t>object</a:t>
            </a:r>
            <a:r>
              <a:rPr lang="fr-BE" dirty="0" smtClean="0"/>
              <a:t> </a:t>
            </a:r>
            <a:r>
              <a:rPr lang="fr-BE" dirty="0" err="1" smtClean="0"/>
              <a:t>oriented</a:t>
            </a:r>
            <a:r>
              <a:rPr lang="fr-BE" dirty="0" smtClean="0"/>
              <a:t> package)</a:t>
            </a:r>
          </a:p>
          <a:p>
            <a:pPr lvl="1"/>
            <a:r>
              <a:rPr lang="fr-BE" dirty="0" err="1" smtClean="0"/>
              <a:t>eod_dasboard.R</a:t>
            </a:r>
            <a:r>
              <a:rPr lang="fr-BE" dirty="0" smtClean="0"/>
              <a:t> (</a:t>
            </a:r>
            <a:r>
              <a:rPr lang="fr-BE" dirty="0" err="1" smtClean="0"/>
              <a:t>runnable</a:t>
            </a:r>
            <a:r>
              <a:rPr lang="fr-BE" dirty="0" smtClean="0"/>
              <a:t> </a:t>
            </a:r>
            <a:r>
              <a:rPr lang="fr-BE" dirty="0" err="1" smtClean="0"/>
              <a:t>Shiny</a:t>
            </a:r>
            <a:r>
              <a:rPr lang="fr-BE" dirty="0" smtClean="0"/>
              <a:t> interface) </a:t>
            </a:r>
          </a:p>
          <a:p>
            <a:r>
              <a:rPr lang="fr-BE" dirty="0" smtClean="0"/>
              <a:t>…in the </a:t>
            </a:r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folder</a:t>
            </a:r>
            <a:r>
              <a:rPr lang="fr-BE" dirty="0" smtClean="0"/>
              <a:t> </a:t>
            </a:r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315502" cy="235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21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 structure</a:t>
            </a:r>
            <a:endParaRPr lang="fr-B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97" y="1628800"/>
            <a:ext cx="57879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1988840"/>
            <a:ext cx="23762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1 EOD_CLUSTER at the </a:t>
            </a:r>
            <a:r>
              <a:rPr lang="fr-BE" dirty="0" err="1" smtClean="0"/>
              <a:t>begining</a:t>
            </a:r>
            <a:r>
              <a:rPr lang="fr-BE" dirty="0" smtClean="0"/>
              <a:t> of the file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763688" y="2276872"/>
            <a:ext cx="4608512" cy="35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2274" y="2924944"/>
            <a:ext cx="2376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2 Start of EOD record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1043608" y="2420888"/>
            <a:ext cx="5348666" cy="688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2132" y="3717032"/>
            <a:ext cx="2376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3 Index of EOD record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6955" y="2661012"/>
            <a:ext cx="5678564" cy="1266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9801" y="4391848"/>
            <a:ext cx="23762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4 original file (note the tab) for the record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3568" y="2852936"/>
            <a:ext cx="5616624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5301208"/>
            <a:ext cx="2376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5 </a:t>
            </a:r>
            <a:r>
              <a:rPr lang="fr-BE" dirty="0" err="1" smtClean="0"/>
              <a:t>row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"="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646955" y="2996952"/>
            <a:ext cx="5653237" cy="2488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94650" y="5949280"/>
            <a:ext cx="23762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6 </a:t>
            </a:r>
            <a:r>
              <a:rPr lang="fr-BE" dirty="0" err="1" smtClean="0"/>
              <a:t>metadata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header (v1)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467544" y="3212976"/>
            <a:ext cx="5827106" cy="3059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4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8716"/>
            <a:ext cx="58049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 structure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6362132" y="3717032"/>
            <a:ext cx="2376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9 END </a:t>
            </a:r>
            <a:r>
              <a:rPr lang="fr-BE" dirty="0" err="1" smtClean="0"/>
              <a:t>after</a:t>
            </a:r>
            <a:r>
              <a:rPr lang="fr-BE" dirty="0" smtClean="0"/>
              <a:t> "WAVE"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9801" y="4391848"/>
            <a:ext cx="23762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2 BEGIN of a </a:t>
            </a:r>
            <a:r>
              <a:rPr lang="fr-BE" dirty="0" err="1" smtClean="0"/>
              <a:t>next</a:t>
            </a:r>
            <a:r>
              <a:rPr lang="fr-BE" dirty="0" smtClean="0"/>
              <a:t> </a:t>
            </a:r>
            <a:r>
              <a:rPr lang="fr-BE" dirty="0" err="1" smtClean="0"/>
              <a:t>ew</a:t>
            </a:r>
            <a:r>
              <a:rPr lang="fr-BE" dirty="0" smtClean="0"/>
              <a:t> </a:t>
            </a:r>
            <a:r>
              <a:rPr lang="fr-BE" dirty="0" err="1" smtClean="0"/>
              <a:t>wave</a:t>
            </a:r>
            <a:endParaRPr lang="fr-BE" dirty="0" smtClean="0"/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1547664" y="3645024"/>
            <a:ext cx="4814468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1547664" y="3773361"/>
            <a:ext cx="4792137" cy="94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41947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320191" y="5332566"/>
            <a:ext cx="2376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3 index of </a:t>
            </a:r>
            <a:r>
              <a:rPr lang="fr-BE" dirty="0" err="1" smtClean="0"/>
              <a:t>next</a:t>
            </a:r>
            <a:r>
              <a:rPr lang="fr-BE" dirty="0" smtClean="0"/>
              <a:t> </a:t>
            </a:r>
            <a:r>
              <a:rPr lang="fr-BE" dirty="0" err="1" smtClean="0"/>
              <a:t>wave</a:t>
            </a:r>
            <a:endParaRPr lang="fr-BE" dirty="0" smtClean="0"/>
          </a:p>
        </p:txBody>
      </p:sp>
      <p:cxnSp>
        <p:nvCxnSpPr>
          <p:cNvPr id="24" name="Straight Arrow Connector 23"/>
          <p:cNvCxnSpPr>
            <a:stCxn id="25" idx="1"/>
          </p:cNvCxnSpPr>
          <p:nvPr/>
        </p:nvCxnSpPr>
        <p:spPr>
          <a:xfrm flipH="1" flipV="1">
            <a:off x="1547664" y="4005064"/>
            <a:ext cx="4772527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33295"/>
            <a:ext cx="4968553" cy="53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 structure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6362132" y="3717032"/>
            <a:ext cx="2376264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No </a:t>
            </a:r>
            <a:r>
              <a:rPr lang="fr-BE" dirty="0" err="1" smtClean="0"/>
              <a:t>specific</a:t>
            </a:r>
            <a:r>
              <a:rPr lang="fr-BE" dirty="0"/>
              <a:t> </a:t>
            </a:r>
            <a:r>
              <a:rPr lang="fr-BE" dirty="0" smtClean="0"/>
              <a:t>keyword at the end of the cluster file (to </a:t>
            </a:r>
            <a:r>
              <a:rPr lang="fr-BE" dirty="0" err="1" smtClean="0"/>
              <a:t>ease</a:t>
            </a:r>
            <a:r>
              <a:rPr lang="fr-BE" dirty="0" smtClean="0"/>
              <a:t> </a:t>
            </a:r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appending</a:t>
            </a:r>
            <a:r>
              <a:rPr lang="fr-BE" dirty="0" smtClean="0"/>
              <a:t> </a:t>
            </a:r>
            <a:r>
              <a:rPr lang="fr-BE" dirty="0" err="1" smtClean="0"/>
              <a:t>operations</a:t>
            </a:r>
            <a:r>
              <a:rPr lang="fr-BE" dirty="0" smtClean="0"/>
              <a:t>) but not the END keyword for the </a:t>
            </a:r>
            <a:r>
              <a:rPr lang="fr-BE" dirty="0" err="1" smtClean="0"/>
              <a:t>termination</a:t>
            </a:r>
            <a:r>
              <a:rPr lang="fr-BE" dirty="0" smtClean="0"/>
              <a:t> of the </a:t>
            </a:r>
            <a:r>
              <a:rPr lang="fr-BE" dirty="0" err="1" smtClean="0"/>
              <a:t>wave</a:t>
            </a:r>
            <a:endParaRPr lang="fr-BE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59632" y="4178697"/>
            <a:ext cx="5054277" cy="1986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41947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028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33295"/>
            <a:ext cx="4968553" cy="53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 structure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789040"/>
            <a:ext cx="798282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IMPORTANT :</a:t>
            </a:r>
          </a:p>
          <a:p>
            <a:r>
              <a:rPr lang="fr-BE" dirty="0" smtClean="0"/>
              <a:t>File </a:t>
            </a:r>
            <a:r>
              <a:rPr lang="fr-BE" dirty="0" err="1" smtClean="0"/>
              <a:t>is</a:t>
            </a:r>
            <a:r>
              <a:rPr lang="fr-BE" dirty="0" smtClean="0"/>
              <a:t> in UTF-8 </a:t>
            </a:r>
            <a:r>
              <a:rPr lang="fr-BE" dirty="0" err="1" smtClean="0"/>
              <a:t>encoding</a:t>
            </a:r>
            <a:r>
              <a:rPr lang="fr-BE" dirty="0" smtClean="0"/>
              <a:t> </a:t>
            </a:r>
          </a:p>
          <a:p>
            <a:r>
              <a:rPr lang="fr-BE" dirty="0" err="1" smtClean="0"/>
              <a:t>Beware</a:t>
            </a:r>
            <a:r>
              <a:rPr lang="fr-BE" dirty="0" smtClean="0"/>
              <a:t> of </a:t>
            </a:r>
            <a:r>
              <a:rPr lang="fr-BE" dirty="0" err="1" smtClean="0"/>
              <a:t>diacritics</a:t>
            </a:r>
            <a:r>
              <a:rPr lang="fr-BE" dirty="0" smtClean="0"/>
              <a:t> and accents in the </a:t>
            </a:r>
            <a:r>
              <a:rPr lang="fr-BE" dirty="0" err="1" smtClean="0"/>
              <a:t>metadata</a:t>
            </a:r>
            <a:r>
              <a:rPr lang="fr-BE" dirty="0" smtClean="0"/>
              <a:t> </a:t>
            </a:r>
          </a:p>
          <a:p>
            <a:r>
              <a:rPr lang="fr-BE" dirty="0" smtClean="0"/>
              <a:t>(</a:t>
            </a:r>
            <a:r>
              <a:rPr lang="fr-BE" dirty="0" err="1" smtClean="0"/>
              <a:t>Don't</a:t>
            </a:r>
            <a:r>
              <a:rPr lang="fr-BE" dirty="0" smtClean="0"/>
              <a:t> </a:t>
            </a:r>
            <a:r>
              <a:rPr lang="fr-BE" dirty="0" err="1" smtClean="0"/>
              <a:t>forget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Ms Excel </a:t>
            </a:r>
            <a:r>
              <a:rPr lang="fr-BE" dirty="0" err="1" smtClean="0"/>
              <a:t>works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extended</a:t>
            </a:r>
            <a:r>
              <a:rPr lang="fr-BE" dirty="0" smtClean="0"/>
              <a:t> ASCII and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lose</a:t>
            </a:r>
            <a:r>
              <a:rPr lang="fr-BE" dirty="0" smtClean="0"/>
              <a:t> </a:t>
            </a:r>
            <a:r>
              <a:rPr lang="fr-BE" dirty="0" err="1" smtClean="0"/>
              <a:t>them</a:t>
            </a:r>
            <a:r>
              <a:rPr lang="fr-BE" dirty="0"/>
              <a:t>)</a:t>
            </a:r>
            <a:r>
              <a:rPr lang="fr-BE" dirty="0" smtClean="0"/>
              <a:t> 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41947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1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cluster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Select the </a:t>
            </a:r>
            <a:r>
              <a:rPr lang="fr-BE" dirty="0" err="1" smtClean="0"/>
              <a:t>merged</a:t>
            </a:r>
            <a:r>
              <a:rPr lang="fr-BE" dirty="0" smtClean="0"/>
              <a:t> file via</a:t>
            </a:r>
          </a:p>
          <a:p>
            <a:pPr lvl="1"/>
            <a:r>
              <a:rPr lang="fr-BE" i="1" dirty="0" err="1" smtClean="0"/>
              <a:t>Choose</a:t>
            </a:r>
            <a:r>
              <a:rPr lang="fr-BE" i="1" dirty="0" smtClean="0"/>
              <a:t> Cluster file/ </a:t>
            </a:r>
            <a:r>
              <a:rPr lang="fr-BE" i="1" dirty="0" err="1" smtClean="0"/>
              <a:t>browse</a:t>
            </a:r>
            <a:r>
              <a:rPr lang="fr-BE" i="1" dirty="0" smtClean="0"/>
              <a:t> </a:t>
            </a:r>
          </a:p>
          <a:p>
            <a:pPr lvl="1"/>
            <a:r>
              <a:rPr lang="fr-BE" dirty="0" smtClean="0"/>
              <a:t>(</a:t>
            </a:r>
            <a:r>
              <a:rPr lang="fr-BE" b="1" i="1" u="sng" dirty="0" smtClean="0"/>
              <a:t>second</a:t>
            </a:r>
            <a:r>
              <a:rPr lang="fr-BE" dirty="0" smtClean="0"/>
              <a:t> input of the </a:t>
            </a:r>
            <a:r>
              <a:rPr lang="fr-BE" dirty="0" err="1" smtClean="0"/>
              <a:t>side</a:t>
            </a:r>
            <a:r>
              <a:rPr lang="fr-BE" dirty="0" smtClean="0"/>
              <a:t> panel)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490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cluster file</a:t>
            </a:r>
            <a:endParaRPr lang="fr-BE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0107"/>
            <a:ext cx="8229600" cy="400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64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cluster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Note</a:t>
            </a:r>
          </a:p>
          <a:p>
            <a:pPr lvl="1"/>
            <a:r>
              <a:rPr lang="fr-BE" dirty="0" err="1" smtClean="0"/>
              <a:t>Only</a:t>
            </a:r>
            <a:r>
              <a:rPr lang="fr-BE" dirty="0" smtClean="0"/>
              <a:t> one cluster file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loaded</a:t>
            </a:r>
            <a:r>
              <a:rPr lang="fr-BE" dirty="0" smtClean="0"/>
              <a:t> at a time (in </a:t>
            </a:r>
            <a:r>
              <a:rPr lang="fr-BE" dirty="0" err="1" smtClean="0"/>
              <a:t>principle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specific</a:t>
            </a:r>
            <a:r>
              <a:rPr lang="fr-BE" dirty="0" smtClean="0"/>
              <a:t> to one </a:t>
            </a:r>
            <a:r>
              <a:rPr lang="fr-BE" dirty="0" err="1" smtClean="0"/>
              <a:t>fish</a:t>
            </a:r>
            <a:r>
              <a:rPr lang="fr-BE" dirty="0" smtClean="0"/>
              <a:t>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9454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cluster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…and </a:t>
            </a:r>
            <a:r>
              <a:rPr lang="fr-BE" dirty="0" err="1" smtClean="0"/>
              <a:t>then</a:t>
            </a:r>
            <a:r>
              <a:rPr lang="fr-BE" dirty="0" smtClean="0"/>
              <a:t> click on "</a:t>
            </a:r>
            <a:r>
              <a:rPr lang="fr-BE" dirty="0" err="1" smtClean="0"/>
              <a:t>load</a:t>
            </a:r>
            <a:r>
              <a:rPr lang="fr-BE" dirty="0" smtClean="0"/>
              <a:t> cluster"</a:t>
            </a:r>
            <a:endParaRPr lang="fr-B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6904534" cy="452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68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normalized</a:t>
            </a:r>
            <a:r>
              <a:rPr lang="fr-BE" dirty="0" smtClean="0"/>
              <a:t> </a:t>
            </a:r>
            <a:r>
              <a:rPr lang="fr-BE" dirty="0" err="1" smtClean="0"/>
              <a:t>wave</a:t>
            </a:r>
            <a:r>
              <a:rPr lang="fr-BE" dirty="0" smtClean="0"/>
              <a:t> </a:t>
            </a:r>
            <a:r>
              <a:rPr lang="fr-BE" dirty="0" err="1" smtClean="0"/>
              <a:t>appear</a:t>
            </a:r>
            <a:r>
              <a:rPr lang="fr-BE" dirty="0" smtClean="0"/>
              <a:t> in the central pane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172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Load</a:t>
            </a:r>
            <a:r>
              <a:rPr lang="fr-BE" dirty="0" smtClean="0"/>
              <a:t> file</a:t>
            </a:r>
            <a:endParaRPr lang="fr-B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7" y="1600200"/>
            <a:ext cx="71826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3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Loading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eod_class.R</a:t>
            </a:r>
            <a:r>
              <a:rPr lang="fr-BE" dirty="0" smtClean="0"/>
              <a:t> </a:t>
            </a:r>
            <a:r>
              <a:rPr lang="fr-BE" dirty="0" err="1" smtClean="0"/>
              <a:t>contains</a:t>
            </a:r>
            <a:r>
              <a:rPr lang="fr-BE" dirty="0" smtClean="0"/>
              <a:t> </a:t>
            </a:r>
            <a:r>
              <a:rPr lang="fr-BE" dirty="0" err="1" smtClean="0"/>
              <a:t>two</a:t>
            </a:r>
            <a:r>
              <a:rPr lang="fr-BE" dirty="0" smtClean="0"/>
              <a:t> classes </a:t>
            </a:r>
            <a:r>
              <a:rPr lang="fr-BE" dirty="0" err="1" smtClean="0"/>
              <a:t>written</a:t>
            </a:r>
            <a:r>
              <a:rPr lang="fr-BE" dirty="0" smtClean="0"/>
              <a:t> in the RC </a:t>
            </a:r>
            <a:r>
              <a:rPr lang="fr-BE" dirty="0" err="1" smtClean="0"/>
              <a:t>object-oriented</a:t>
            </a:r>
            <a:r>
              <a:rPr lang="fr-BE" dirty="0" smtClean="0"/>
              <a:t> </a:t>
            </a:r>
            <a:r>
              <a:rPr lang="fr-BE" dirty="0" err="1" smtClean="0"/>
              <a:t>paradigm</a:t>
            </a:r>
            <a:r>
              <a:rPr lang="fr-BE" dirty="0" smtClean="0"/>
              <a:t> of R</a:t>
            </a:r>
          </a:p>
          <a:p>
            <a:pPr lvl="1"/>
            <a:r>
              <a:rPr lang="fr-BE" dirty="0" err="1" smtClean="0"/>
              <a:t>Eod</a:t>
            </a:r>
            <a:endParaRPr lang="fr-BE" dirty="0" smtClean="0"/>
          </a:p>
          <a:p>
            <a:pPr lvl="2"/>
            <a:r>
              <a:rPr lang="fr-BE" dirty="0" smtClean="0"/>
              <a:t>Main class for EOD</a:t>
            </a:r>
          </a:p>
          <a:p>
            <a:pPr lvl="3"/>
            <a:r>
              <a:rPr lang="fr-BE" dirty="0" err="1" smtClean="0"/>
              <a:t>Extract</a:t>
            </a:r>
            <a:r>
              <a:rPr lang="fr-BE" dirty="0" smtClean="0"/>
              <a:t> </a:t>
            </a:r>
            <a:r>
              <a:rPr lang="fr-BE" dirty="0" err="1" smtClean="0"/>
              <a:t>metadata</a:t>
            </a:r>
            <a:endParaRPr lang="fr-BE" dirty="0" smtClean="0"/>
          </a:p>
          <a:p>
            <a:pPr lvl="3"/>
            <a:r>
              <a:rPr lang="fr-BE" dirty="0" err="1" smtClean="0"/>
              <a:t>Normalize</a:t>
            </a:r>
            <a:r>
              <a:rPr lang="fr-BE" dirty="0" smtClean="0"/>
              <a:t> </a:t>
            </a:r>
          </a:p>
          <a:p>
            <a:pPr lvl="4"/>
            <a:r>
              <a:rPr lang="fr-BE" dirty="0" err="1" smtClean="0"/>
              <a:t>Using</a:t>
            </a:r>
            <a:r>
              <a:rPr lang="fr-BE" dirty="0" smtClean="0"/>
              <a:t> the "</a:t>
            </a:r>
            <a:r>
              <a:rPr lang="fr-BE" dirty="0" err="1" smtClean="0"/>
              <a:t>changepoint</a:t>
            </a:r>
            <a:r>
              <a:rPr lang="fr-BE" dirty="0" smtClean="0"/>
              <a:t>" package for inflexion point</a:t>
            </a:r>
          </a:p>
          <a:p>
            <a:pPr lvl="4"/>
            <a:r>
              <a:rPr lang="fr-BE" dirty="0" smtClean="0"/>
              <a:t>Or </a:t>
            </a:r>
            <a:r>
              <a:rPr lang="fr-BE" dirty="0" err="1" smtClean="0"/>
              <a:t>abitrary</a:t>
            </a:r>
            <a:r>
              <a:rPr lang="fr-BE" dirty="0" smtClean="0"/>
              <a:t> </a:t>
            </a:r>
            <a:r>
              <a:rPr lang="fr-BE" dirty="0" err="1" smtClean="0"/>
              <a:t>threshold</a:t>
            </a:r>
            <a:endParaRPr lang="fr-BE" dirty="0" smtClean="0"/>
          </a:p>
          <a:p>
            <a:pPr lvl="3"/>
            <a:r>
              <a:rPr lang="fr-BE" dirty="0" err="1" smtClean="0"/>
              <a:t>Identify</a:t>
            </a:r>
            <a:r>
              <a:rPr lang="fr-BE" dirty="0" smtClean="0"/>
              <a:t> </a:t>
            </a:r>
            <a:r>
              <a:rPr lang="fr-BE" dirty="0" err="1" smtClean="0"/>
              <a:t>landmarks</a:t>
            </a:r>
            <a:endParaRPr lang="fr-BE" dirty="0" smtClean="0"/>
          </a:p>
          <a:p>
            <a:pPr lvl="4"/>
            <a:r>
              <a:rPr lang="fr-BE" dirty="0" smtClean="0"/>
              <a:t>0-time on </a:t>
            </a:r>
            <a:r>
              <a:rPr lang="fr-BE" dirty="0" err="1" smtClean="0"/>
              <a:t>higher</a:t>
            </a:r>
            <a:r>
              <a:rPr lang="fr-BE" dirty="0" smtClean="0"/>
              <a:t> </a:t>
            </a:r>
            <a:r>
              <a:rPr lang="fr-BE" dirty="0" err="1" smtClean="0"/>
              <a:t>peak</a:t>
            </a:r>
            <a:r>
              <a:rPr lang="fr-BE" dirty="0" smtClean="0"/>
              <a:t>, </a:t>
            </a:r>
            <a:r>
              <a:rPr lang="fr-BE" dirty="0" err="1" smtClean="0"/>
              <a:t>lower</a:t>
            </a:r>
            <a:r>
              <a:rPr lang="fr-BE" dirty="0" smtClean="0"/>
              <a:t> </a:t>
            </a:r>
            <a:r>
              <a:rPr lang="fr-BE" dirty="0" err="1" smtClean="0"/>
              <a:t>peak</a:t>
            </a:r>
            <a:r>
              <a:rPr lang="fr-BE" dirty="0" smtClean="0"/>
              <a:t> or </a:t>
            </a:r>
            <a:r>
              <a:rPr lang="fr-BE" dirty="0" err="1" smtClean="0"/>
              <a:t>halfway</a:t>
            </a:r>
            <a:endParaRPr lang="fr-BE" dirty="0" smtClean="0"/>
          </a:p>
          <a:p>
            <a:pPr lvl="3"/>
            <a:r>
              <a:rPr lang="fr-BE" dirty="0" smtClean="0"/>
              <a:t>Shift </a:t>
            </a:r>
            <a:r>
              <a:rPr lang="fr-BE" dirty="0" err="1" smtClean="0"/>
              <a:t>normalized</a:t>
            </a:r>
            <a:r>
              <a:rPr lang="fr-BE" dirty="0" smtClean="0"/>
              <a:t> signal to </a:t>
            </a:r>
            <a:r>
              <a:rPr lang="fr-BE" dirty="0" err="1" smtClean="0"/>
              <a:t>left</a:t>
            </a:r>
            <a:r>
              <a:rPr lang="fr-BE" dirty="0" smtClean="0"/>
              <a:t> and right</a:t>
            </a:r>
          </a:p>
          <a:p>
            <a:pPr lvl="3"/>
            <a:r>
              <a:rPr lang="fr-BE" dirty="0" err="1" smtClean="0"/>
              <a:t>Generate</a:t>
            </a:r>
            <a:r>
              <a:rPr lang="fr-BE" dirty="0" smtClean="0"/>
              <a:t> GG plot graphs</a:t>
            </a:r>
          </a:p>
          <a:p>
            <a:pPr lvl="3"/>
            <a:r>
              <a:rPr lang="fr-BE" dirty="0" err="1" smtClean="0"/>
              <a:t>Some</a:t>
            </a:r>
            <a:r>
              <a:rPr lang="fr-BE" dirty="0" smtClean="0"/>
              <a:t> code for the Fourier </a:t>
            </a:r>
            <a:r>
              <a:rPr lang="fr-BE" dirty="0" err="1" smtClean="0"/>
              <a:t>transform</a:t>
            </a:r>
            <a:endParaRPr lang="fr-BE" dirty="0" smtClean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6225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239558" cy="58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Navigate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one </a:t>
            </a:r>
            <a:r>
              <a:rPr lang="fr-BE" dirty="0" err="1" smtClean="0"/>
              <a:t>wave</a:t>
            </a:r>
            <a:r>
              <a:rPr lang="fr-BE" dirty="0" smtClean="0"/>
              <a:t> to </a:t>
            </a:r>
            <a:r>
              <a:rPr lang="fr-BE" dirty="0" err="1" smtClean="0"/>
              <a:t>another</a:t>
            </a:r>
            <a:endParaRPr lang="fr-BE" dirty="0" smtClean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707904" y="4653136"/>
            <a:ext cx="2160240" cy="10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77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239558" cy="58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Chose X axis for time 0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 err="1" smtClean="0"/>
              <a:t>Minpeak</a:t>
            </a:r>
            <a:endParaRPr lang="fr-BE" dirty="0" smtClean="0"/>
          </a:p>
          <a:p>
            <a:pPr marL="342900" indent="-342900">
              <a:buFont typeface="+mj-lt"/>
              <a:buAutoNum type="arabicPeriod"/>
            </a:pPr>
            <a:r>
              <a:rPr lang="fr-BE" dirty="0" smtClean="0"/>
              <a:t>Max </a:t>
            </a:r>
            <a:r>
              <a:rPr lang="fr-BE" dirty="0" err="1" smtClean="0"/>
              <a:t>peak</a:t>
            </a:r>
            <a:endParaRPr lang="fr-BE" dirty="0" smtClean="0"/>
          </a:p>
          <a:p>
            <a:pPr marL="342900" indent="-342900">
              <a:buFont typeface="+mj-lt"/>
              <a:buAutoNum type="arabicPeriod"/>
            </a:pPr>
            <a:r>
              <a:rPr lang="fr-BE" dirty="0" err="1" smtClean="0"/>
              <a:t>Halfway</a:t>
            </a:r>
            <a:r>
              <a:rPr lang="fr-BE" dirty="0" smtClean="0"/>
              <a:t> </a:t>
            </a:r>
            <a:r>
              <a:rPr lang="fr-BE" dirty="0" err="1" smtClean="0"/>
              <a:t>between</a:t>
            </a:r>
            <a:r>
              <a:rPr lang="fr-BE" dirty="0" smtClean="0"/>
              <a:t> the </a:t>
            </a:r>
            <a:r>
              <a:rPr lang="fr-BE" dirty="0" err="1" smtClean="0"/>
              <a:t>two</a:t>
            </a:r>
            <a:endParaRPr lang="fr-BE" dirty="0" smtClean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3707904" y="5175776"/>
            <a:ext cx="2160240" cy="53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1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2" y="44624"/>
            <a:ext cx="11137237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627784" y="3429000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9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1400"/>
            <a:ext cx="11905321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627784" y="1196752"/>
            <a:ext cx="504056" cy="316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9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239558" cy="58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Note the </a:t>
            </a:r>
            <a:r>
              <a:rPr lang="fr-BE" dirty="0" err="1" smtClean="0"/>
              <a:t>metadata</a:t>
            </a:r>
            <a:r>
              <a:rPr lang="fr-BE" dirty="0" smtClean="0"/>
              <a:t> of </a:t>
            </a:r>
            <a:r>
              <a:rPr lang="fr-BE" dirty="0" err="1" smtClean="0"/>
              <a:t>each</a:t>
            </a:r>
            <a:r>
              <a:rPr lang="fr-BE" dirty="0" smtClean="0"/>
              <a:t> </a:t>
            </a:r>
            <a:r>
              <a:rPr lang="fr-BE" dirty="0" err="1" smtClean="0"/>
              <a:t>wave</a:t>
            </a:r>
            <a:r>
              <a:rPr lang="fr-BE" dirty="0" smtClean="0"/>
              <a:t> </a:t>
            </a:r>
            <a:r>
              <a:rPr lang="fr-BE" dirty="0" err="1" smtClean="0"/>
              <a:t>below</a:t>
            </a:r>
            <a:r>
              <a:rPr lang="fr-BE" dirty="0" smtClean="0"/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51920" y="4770497"/>
            <a:ext cx="2017766" cy="1682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52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239558" cy="58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Possibility</a:t>
            </a:r>
            <a:r>
              <a:rPr lang="fr-BE" dirty="0" smtClean="0"/>
              <a:t> to inverse a phase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96136" y="1916832"/>
            <a:ext cx="1332148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7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Possibility</a:t>
            </a:r>
            <a:r>
              <a:rPr lang="fr-BE" dirty="0" smtClean="0"/>
              <a:t> to inverse a phase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572000" y="2276872"/>
            <a:ext cx="2618851" cy="211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940152" y="1340768"/>
            <a:ext cx="1250699" cy="304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6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Discard</a:t>
            </a:r>
            <a:r>
              <a:rPr lang="fr-BE" dirty="0" smtClean="0"/>
              <a:t> the </a:t>
            </a:r>
            <a:r>
              <a:rPr lang="fr-BE" dirty="0" err="1" smtClean="0"/>
              <a:t>current</a:t>
            </a:r>
            <a:r>
              <a:rPr lang="fr-BE" dirty="0" smtClean="0"/>
              <a:t> </a:t>
            </a:r>
            <a:r>
              <a:rPr lang="fr-BE" dirty="0" err="1" smtClean="0"/>
              <a:t>wave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4208" y="1268760"/>
            <a:ext cx="746644" cy="31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75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Save the modifications (phase and </a:t>
            </a:r>
            <a:r>
              <a:rPr lang="fr-BE" dirty="0" err="1" smtClean="0"/>
              <a:t>discarded</a:t>
            </a:r>
            <a:r>
              <a:rPr lang="fr-BE" dirty="0" smtClean="0"/>
              <a:t> data)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2280" y="1196752"/>
            <a:ext cx="98572" cy="31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7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Save the modifications (phase and </a:t>
            </a:r>
            <a:r>
              <a:rPr lang="fr-BE" dirty="0" err="1" smtClean="0"/>
              <a:t>discarded</a:t>
            </a:r>
            <a:r>
              <a:rPr lang="fr-BE" dirty="0" smtClean="0"/>
              <a:t> data)c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2280" y="1196752"/>
            <a:ext cx="98572" cy="31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12160" y="5661248"/>
            <a:ext cx="252028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Important : </a:t>
            </a:r>
            <a:r>
              <a:rPr lang="fr-BE" dirty="0" err="1" smtClean="0"/>
              <a:t>saves</a:t>
            </a:r>
            <a:r>
              <a:rPr lang="fr-BE" dirty="0" smtClean="0"/>
              <a:t> the original signal (not the </a:t>
            </a:r>
            <a:r>
              <a:rPr lang="fr-BE" dirty="0" err="1" smtClean="0"/>
              <a:t>normalized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3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Loading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/>
              <a:t>eod_class.R</a:t>
            </a:r>
            <a:r>
              <a:rPr lang="fr-BE" dirty="0" smtClean="0"/>
              <a:t> </a:t>
            </a:r>
            <a:r>
              <a:rPr lang="fr-BE" dirty="0" err="1" smtClean="0"/>
              <a:t>contains</a:t>
            </a:r>
            <a:r>
              <a:rPr lang="fr-BE" dirty="0" smtClean="0"/>
              <a:t> </a:t>
            </a:r>
            <a:r>
              <a:rPr lang="fr-BE" dirty="0" err="1" smtClean="0"/>
              <a:t>two</a:t>
            </a:r>
            <a:r>
              <a:rPr lang="fr-BE" dirty="0" smtClean="0"/>
              <a:t> classes </a:t>
            </a:r>
            <a:r>
              <a:rPr lang="fr-BE" dirty="0" err="1" smtClean="0"/>
              <a:t>written</a:t>
            </a:r>
            <a:r>
              <a:rPr lang="fr-BE" dirty="0" smtClean="0"/>
              <a:t> in the RC </a:t>
            </a:r>
            <a:r>
              <a:rPr lang="fr-BE" dirty="0" err="1" smtClean="0"/>
              <a:t>object-oriented</a:t>
            </a:r>
            <a:r>
              <a:rPr lang="fr-BE" dirty="0" smtClean="0"/>
              <a:t> </a:t>
            </a:r>
            <a:r>
              <a:rPr lang="fr-BE" dirty="0" err="1" smtClean="0"/>
              <a:t>paradigm</a:t>
            </a:r>
            <a:r>
              <a:rPr lang="fr-BE" dirty="0" smtClean="0"/>
              <a:t> of R</a:t>
            </a:r>
          </a:p>
          <a:p>
            <a:pPr lvl="1"/>
            <a:r>
              <a:rPr lang="fr-BE" dirty="0" err="1" smtClean="0"/>
              <a:t>EodCluster</a:t>
            </a:r>
            <a:endParaRPr lang="fr-BE" dirty="0" smtClean="0"/>
          </a:p>
          <a:p>
            <a:pPr lvl="2"/>
            <a:r>
              <a:rPr lang="fr-BE" dirty="0" smtClean="0"/>
              <a:t>Cluster of </a:t>
            </a:r>
            <a:r>
              <a:rPr lang="fr-BE" dirty="0" err="1" smtClean="0"/>
              <a:t>several</a:t>
            </a:r>
            <a:r>
              <a:rPr lang="fr-BE" dirty="0" smtClean="0"/>
              <a:t> files</a:t>
            </a:r>
          </a:p>
          <a:p>
            <a:pPr lvl="3"/>
            <a:r>
              <a:rPr lang="fr-BE" dirty="0" err="1" smtClean="0"/>
              <a:t>Create</a:t>
            </a:r>
            <a:r>
              <a:rPr lang="fr-BE" dirty="0" smtClean="0"/>
              <a:t> a </a:t>
            </a:r>
            <a:r>
              <a:rPr lang="fr-BE" dirty="0" err="1" smtClean="0"/>
              <a:t>consolidated</a:t>
            </a:r>
            <a:r>
              <a:rPr lang="fr-BE" dirty="0" smtClean="0"/>
              <a:t> file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files (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SpecimenTag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to </a:t>
            </a:r>
            <a:r>
              <a:rPr lang="fr-BE" dirty="0" err="1" smtClean="0"/>
              <a:t>identify</a:t>
            </a:r>
            <a:r>
              <a:rPr lang="fr-BE" dirty="0" smtClean="0"/>
              <a:t> a single </a:t>
            </a:r>
            <a:r>
              <a:rPr lang="fr-BE" dirty="0" err="1" smtClean="0"/>
              <a:t>specimen</a:t>
            </a:r>
            <a:r>
              <a:rPr lang="fr-BE" dirty="0" smtClean="0"/>
              <a:t>)</a:t>
            </a:r>
          </a:p>
          <a:p>
            <a:pPr lvl="3"/>
            <a:r>
              <a:rPr lang="fr-BE" dirty="0" smtClean="0"/>
              <a:t>Read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consolidated</a:t>
            </a:r>
            <a:r>
              <a:rPr lang="fr-BE" dirty="0" smtClean="0"/>
              <a:t> file</a:t>
            </a:r>
          </a:p>
          <a:p>
            <a:pPr lvl="4"/>
            <a:r>
              <a:rPr lang="fr-BE" dirty="0" smtClean="0"/>
              <a:t>Access </a:t>
            </a:r>
            <a:r>
              <a:rPr lang="fr-BE" dirty="0" err="1" smtClean="0"/>
              <a:t>each</a:t>
            </a:r>
            <a:r>
              <a:rPr lang="fr-BE" dirty="0" smtClean="0"/>
              <a:t> EOD </a:t>
            </a:r>
            <a:r>
              <a:rPr lang="fr-BE" dirty="0" err="1" smtClean="0"/>
              <a:t>individually</a:t>
            </a:r>
            <a:r>
              <a:rPr lang="fr-BE" dirty="0" smtClean="0"/>
              <a:t> and </a:t>
            </a:r>
            <a:r>
              <a:rPr lang="fr-BE" dirty="0" err="1" smtClean="0"/>
              <a:t>access</a:t>
            </a:r>
            <a:r>
              <a:rPr lang="fr-BE" dirty="0" smtClean="0"/>
              <a:t> </a:t>
            </a:r>
            <a:r>
              <a:rPr lang="fr-BE" dirty="0" err="1" smtClean="0"/>
              <a:t>them</a:t>
            </a:r>
            <a:r>
              <a:rPr lang="fr-BE" dirty="0" smtClean="0"/>
              <a:t> via the public interface of "</a:t>
            </a:r>
            <a:r>
              <a:rPr lang="fr-BE" dirty="0" err="1" smtClean="0"/>
              <a:t>Eod</a:t>
            </a:r>
            <a:r>
              <a:rPr lang="fr-BE" dirty="0" smtClean="0"/>
              <a:t>"</a:t>
            </a:r>
          </a:p>
          <a:p>
            <a:pPr lvl="4"/>
            <a:r>
              <a:rPr lang="fr-BE" dirty="0" err="1" smtClean="0"/>
              <a:t>Superimpose</a:t>
            </a:r>
            <a:r>
              <a:rPr lang="fr-BE" dirty="0" smtClean="0"/>
              <a:t> plots and </a:t>
            </a:r>
            <a:r>
              <a:rPr lang="fr-BE" dirty="0" err="1" smtClean="0"/>
              <a:t>save</a:t>
            </a:r>
            <a:r>
              <a:rPr lang="fr-BE" dirty="0" smtClean="0"/>
              <a:t> as ".</a:t>
            </a:r>
            <a:r>
              <a:rPr lang="fr-BE" dirty="0" err="1" smtClean="0"/>
              <a:t>png</a:t>
            </a:r>
            <a:r>
              <a:rPr lang="fr-BE" dirty="0" smtClean="0"/>
              <a:t>" file</a:t>
            </a:r>
          </a:p>
          <a:p>
            <a:pPr lvl="4"/>
            <a:r>
              <a:rPr lang="fr-BE" dirty="0" err="1" smtClean="0"/>
              <a:t>Average</a:t>
            </a:r>
            <a:r>
              <a:rPr lang="fr-BE" dirty="0" smtClean="0"/>
              <a:t> the signal and export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into</a:t>
            </a:r>
            <a:r>
              <a:rPr lang="fr-BE" dirty="0" smtClean="0"/>
              <a:t> a new </a:t>
            </a:r>
            <a:r>
              <a:rPr lang="fr-BE" dirty="0" err="1" smtClean="0"/>
              <a:t>consolidated</a:t>
            </a:r>
            <a:r>
              <a:rPr lang="fr-BE" dirty="0" smtClean="0"/>
              <a:t> file</a:t>
            </a:r>
          </a:p>
          <a:p>
            <a:pPr lvl="5"/>
            <a:endParaRPr lang="fr-BE" dirty="0" smtClean="0"/>
          </a:p>
          <a:p>
            <a:pPr marL="2286000" lvl="5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8459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Save the modifications (phase and </a:t>
            </a:r>
            <a:r>
              <a:rPr lang="fr-BE" dirty="0" err="1" smtClean="0"/>
              <a:t>discarded</a:t>
            </a:r>
            <a:r>
              <a:rPr lang="fr-BE" dirty="0" smtClean="0"/>
              <a:t> data)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92280" y="1196752"/>
            <a:ext cx="98572" cy="31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5589240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Original file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" .</a:t>
            </a:r>
            <a:r>
              <a:rPr lang="fr-BE" dirty="0" err="1" smtClean="0"/>
              <a:t>bck</a:t>
            </a:r>
            <a:r>
              <a:rPr lang="fr-BE" dirty="0"/>
              <a:t>"</a:t>
            </a:r>
            <a:r>
              <a:rPr lang="fr-BE" dirty="0" smtClean="0"/>
              <a:t> </a:t>
            </a:r>
            <a:r>
              <a:rPr lang="fr-BE" dirty="0" err="1" smtClean="0"/>
              <a:t>suffix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129467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3563"/>
            <a:ext cx="7315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5589240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Original file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" .</a:t>
            </a:r>
            <a:r>
              <a:rPr lang="fr-BE" dirty="0" err="1" smtClean="0"/>
              <a:t>bck</a:t>
            </a:r>
            <a:r>
              <a:rPr lang="fr-BE" dirty="0"/>
              <a:t>"</a:t>
            </a:r>
            <a:r>
              <a:rPr lang="fr-BE" dirty="0" smtClean="0"/>
              <a:t> </a:t>
            </a:r>
            <a:r>
              <a:rPr lang="fr-BE" dirty="0" err="1" smtClean="0"/>
              <a:t>suffix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50566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20"/>
            <a:ext cx="9828076" cy="532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Superimpose</a:t>
            </a:r>
            <a:r>
              <a:rPr lang="fr-BE" dirty="0" smtClean="0"/>
              <a:t> the plots of the cluster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63688" y="4293096"/>
            <a:ext cx="424847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93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564"/>
            <a:ext cx="10599490" cy="634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Superimpose</a:t>
            </a:r>
            <a:r>
              <a:rPr lang="fr-BE" dirty="0" smtClean="0"/>
              <a:t> the plots of the cluster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59832" y="4581128"/>
            <a:ext cx="295232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076056" y="3789040"/>
            <a:ext cx="158417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14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564"/>
            <a:ext cx="10599490" cy="634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4437112"/>
            <a:ext cx="252028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Save the </a:t>
            </a:r>
            <a:r>
              <a:rPr lang="fr-BE" dirty="0" err="1" smtClean="0"/>
              <a:t>superimposed</a:t>
            </a:r>
            <a:r>
              <a:rPr lang="fr-BE" dirty="0" smtClean="0"/>
              <a:t> plot (by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GGplot</a:t>
            </a:r>
            <a:r>
              <a:rPr lang="fr-BE" dirty="0" smtClean="0"/>
              <a:t>) in the </a:t>
            </a:r>
            <a:r>
              <a:rPr lang="fr-BE" dirty="0" err="1" smtClean="0"/>
              <a:t>project</a:t>
            </a:r>
            <a:r>
              <a:rPr lang="fr-BE" dirty="0" smtClean="0"/>
              <a:t> output </a:t>
            </a:r>
            <a:r>
              <a:rPr lang="fr-BE" dirty="0" err="1" smtClean="0"/>
              <a:t>folder</a:t>
            </a:r>
            <a:endParaRPr lang="fr-BE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17985" y="4581128"/>
            <a:ext cx="2294175" cy="133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68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Superimposed</a:t>
            </a:r>
            <a:r>
              <a:rPr lang="fr-BE" dirty="0" smtClean="0"/>
              <a:t> plot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3563"/>
            <a:ext cx="7315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2160" y="5589240"/>
            <a:ext cx="252028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Template </a:t>
            </a:r>
            <a:r>
              <a:rPr lang="fr-BE" dirty="0" err="1" smtClean="0"/>
              <a:t>name</a:t>
            </a:r>
            <a:r>
              <a:rPr lang="fr-BE" dirty="0" smtClean="0"/>
              <a:t> for the </a:t>
            </a:r>
            <a:r>
              <a:rPr lang="fr-BE" dirty="0" err="1" smtClean="0"/>
              <a:t>superimposed</a:t>
            </a:r>
            <a:r>
              <a:rPr lang="fr-BE" dirty="0" smtClean="0"/>
              <a:t> </a:t>
            </a:r>
            <a:r>
              <a:rPr lang="fr-BE" dirty="0" err="1" smtClean="0"/>
              <a:t>pplot</a:t>
            </a:r>
            <a:endParaRPr lang="fr-BE" dirty="0" smtClean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79912" y="4077072"/>
            <a:ext cx="2232248" cy="1835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15616" y="3861048"/>
            <a:ext cx="2808312" cy="28803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4503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Superimposed</a:t>
            </a:r>
            <a:r>
              <a:rPr lang="fr-BE" dirty="0" smtClean="0"/>
              <a:t> plot</a:t>
            </a:r>
            <a:endParaRPr lang="fr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" y="1160562"/>
            <a:ext cx="8004532" cy="5364782"/>
          </a:xfrm>
        </p:spPr>
      </p:pic>
    </p:spTree>
    <p:extLst>
      <p:ext uri="{BB962C8B-B14F-4D97-AF65-F5344CB8AC3E}">
        <p14:creationId xmlns:p14="http://schemas.microsoft.com/office/powerpoint/2010/main" val="375411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0" y="188640"/>
            <a:ext cx="1129971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47664" y="5085184"/>
            <a:ext cx="22322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547664" y="5517232"/>
            <a:ext cx="1116124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785599" y="4168387"/>
            <a:ext cx="324036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Shift the </a:t>
            </a:r>
            <a:r>
              <a:rPr lang="fr-BE" dirty="0" err="1" smtClean="0"/>
              <a:t>averaged</a:t>
            </a:r>
            <a:r>
              <a:rPr lang="fr-BE" dirty="0" smtClean="0"/>
              <a:t> signal </a:t>
            </a:r>
            <a:r>
              <a:rPr lang="fr-BE" dirty="0" err="1" smtClean="0"/>
              <a:t>left</a:t>
            </a:r>
            <a:r>
              <a:rPr lang="fr-BE" dirty="0" smtClean="0"/>
              <a:t> or right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23928" y="4491552"/>
            <a:ext cx="1861671" cy="737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52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0" y="188640"/>
            <a:ext cx="1129971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47664" y="5085184"/>
            <a:ext cx="22322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547664" y="5517232"/>
            <a:ext cx="1116124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785599" y="4168387"/>
            <a:ext cx="324036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Note : maximal value </a:t>
            </a:r>
            <a:r>
              <a:rPr lang="fr-BE" dirty="0" err="1" smtClean="0"/>
              <a:t>is</a:t>
            </a:r>
            <a:r>
              <a:rPr lang="fr-BE" dirty="0" smtClean="0"/>
              <a:t> 1.0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23928" y="4491552"/>
            <a:ext cx="1861671" cy="737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08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0" y="188640"/>
            <a:ext cx="1129971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47664" y="5085184"/>
            <a:ext cx="2232248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547664" y="5517232"/>
            <a:ext cx="1116124" cy="43204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785599" y="4168387"/>
            <a:ext cx="324036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Note : </a:t>
            </a:r>
            <a:r>
              <a:rPr lang="fr-BE" dirty="0" err="1" smtClean="0"/>
              <a:t>baselien</a:t>
            </a:r>
            <a:r>
              <a:rPr lang="fr-BE" dirty="0" smtClean="0"/>
              <a:t> </a:t>
            </a:r>
            <a:r>
              <a:rPr lang="fr-BE" dirty="0" err="1" smtClean="0"/>
              <a:t>level</a:t>
            </a:r>
            <a:r>
              <a:rPr lang="fr-BE" dirty="0" smtClean="0"/>
              <a:t> for the </a:t>
            </a:r>
            <a:r>
              <a:rPr lang="fr-BE" dirty="0" err="1" smtClean="0"/>
              <a:t>head</a:t>
            </a:r>
            <a:r>
              <a:rPr lang="fr-BE" dirty="0" smtClean="0"/>
              <a:t> (shift right) or </a:t>
            </a:r>
            <a:r>
              <a:rPr lang="fr-BE" dirty="0" err="1" smtClean="0"/>
              <a:t>tail</a:t>
            </a:r>
            <a:r>
              <a:rPr lang="fr-BE" dirty="0" smtClean="0"/>
              <a:t> (shift </a:t>
            </a:r>
            <a:r>
              <a:rPr lang="fr-BE" dirty="0" err="1" smtClean="0"/>
              <a:t>left</a:t>
            </a:r>
            <a:r>
              <a:rPr lang="fr-BE" dirty="0" smtClean="0"/>
              <a:t>)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given</a:t>
            </a:r>
            <a:r>
              <a:rPr lang="fr-BE" dirty="0" smtClean="0"/>
              <a:t> </a:t>
            </a:r>
            <a:r>
              <a:rPr lang="fr-BE" dirty="0" err="1" smtClean="0"/>
              <a:t>there</a:t>
            </a:r>
            <a:r>
              <a:rPr lang="fr-BE" dirty="0" smtClean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23928" y="4491552"/>
            <a:ext cx="1861671" cy="737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7164288" y="1124744"/>
            <a:ext cx="241491" cy="288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Loading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Note</a:t>
            </a:r>
          </a:p>
          <a:p>
            <a:pPr lvl="1"/>
            <a:r>
              <a:rPr lang="fr-BE" dirty="0" err="1" smtClean="0"/>
              <a:t>Currently</a:t>
            </a:r>
            <a:r>
              <a:rPr lang="fr-BE" dirty="0" smtClean="0"/>
              <a:t>, </a:t>
            </a:r>
            <a:r>
              <a:rPr lang="fr-BE" dirty="0" err="1" smtClean="0"/>
              <a:t>EodCluster</a:t>
            </a:r>
            <a:r>
              <a:rPr lang="fr-BE" dirty="0" smtClean="0"/>
              <a:t> </a:t>
            </a:r>
            <a:r>
              <a:rPr lang="fr-BE" dirty="0" err="1" smtClean="0"/>
              <a:t>only</a:t>
            </a:r>
            <a:r>
              <a:rPr lang="fr-BE" dirty="0" smtClean="0"/>
              <a:t> </a:t>
            </a:r>
            <a:r>
              <a:rPr lang="fr-BE" dirty="0" err="1" smtClean="0"/>
              <a:t>recognizes</a:t>
            </a:r>
            <a:r>
              <a:rPr lang="fr-BE" dirty="0"/>
              <a:t> </a:t>
            </a:r>
            <a:r>
              <a:rPr lang="fr-BE" dirty="0" smtClean="0"/>
              <a:t>(</a:t>
            </a:r>
            <a:r>
              <a:rPr lang="fr-BE" dirty="0" err="1" smtClean="0"/>
              <a:t>reads</a:t>
            </a:r>
            <a:r>
              <a:rPr lang="fr-BE" dirty="0" smtClean="0"/>
              <a:t> and </a:t>
            </a:r>
            <a:r>
              <a:rPr lang="fr-BE" dirty="0" err="1" smtClean="0"/>
              <a:t>write</a:t>
            </a:r>
            <a:r>
              <a:rPr lang="fr-BE" dirty="0" smtClean="0"/>
              <a:t> ) the format "v1" or </a:t>
            </a:r>
            <a:r>
              <a:rPr lang="fr-BE" dirty="0" err="1" smtClean="0"/>
              <a:t>Mormyroscope</a:t>
            </a:r>
            <a:r>
              <a:rPr lang="fr-BE" dirty="0" smtClean="0"/>
              <a:t> (12 </a:t>
            </a:r>
            <a:r>
              <a:rPr lang="fr-BE" dirty="0" err="1" smtClean="0"/>
              <a:t>metadata</a:t>
            </a:r>
            <a:r>
              <a:rPr lang="fr-BE" dirty="0" smtClean="0"/>
              <a:t> </a:t>
            </a:r>
            <a:r>
              <a:rPr lang="fr-BE" dirty="0" err="1" smtClean="0"/>
              <a:t>lines</a:t>
            </a:r>
            <a:r>
              <a:rPr lang="fr-BE" dirty="0" smtClean="0"/>
              <a:t>)</a:t>
            </a:r>
            <a:endParaRPr lang="fr-BE" dirty="0" smtClean="0"/>
          </a:p>
          <a:p>
            <a:pPr lvl="5"/>
            <a:endParaRPr lang="fr-BE" dirty="0" smtClean="0"/>
          </a:p>
          <a:p>
            <a:pPr marL="2286000" lvl="5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00181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0" y="286026"/>
            <a:ext cx="8590484" cy="569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2051720" y="3861048"/>
            <a:ext cx="1152128" cy="971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3848" y="4509120"/>
            <a:ext cx="36004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Applying</a:t>
            </a:r>
            <a:r>
              <a:rPr lang="fr-BE" dirty="0" smtClean="0"/>
              <a:t> a t= 0.14 </a:t>
            </a:r>
            <a:r>
              <a:rPr lang="fr-BE" dirty="0" err="1" smtClean="0"/>
              <a:t>delay</a:t>
            </a:r>
            <a:r>
              <a:rPr lang="fr-BE" dirty="0" smtClean="0"/>
              <a:t> on the  </a:t>
            </a:r>
            <a:r>
              <a:rPr lang="fr-BE" dirty="0" err="1" smtClean="0"/>
              <a:t>previous</a:t>
            </a:r>
            <a:r>
              <a:rPr lang="fr-BE" dirty="0" smtClean="0"/>
              <a:t> signal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51720" y="4941168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97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0" y="286026"/>
            <a:ext cx="8590484" cy="569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4005064"/>
            <a:ext cx="36004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err="1" smtClean="0"/>
              <a:t>Average</a:t>
            </a:r>
            <a:r>
              <a:rPr lang="fr-BE" dirty="0" smtClean="0"/>
              <a:t> the </a:t>
            </a:r>
            <a:r>
              <a:rPr lang="fr-BE" dirty="0" err="1" smtClean="0"/>
              <a:t>nomalized</a:t>
            </a:r>
            <a:r>
              <a:rPr lang="fr-BE" dirty="0" smtClean="0"/>
              <a:t> signal (</a:t>
            </a:r>
            <a:r>
              <a:rPr lang="fr-BE" dirty="0" err="1" smtClean="0"/>
              <a:t>with</a:t>
            </a:r>
            <a:r>
              <a:rPr lang="fr-BE" dirty="0" smtClean="0"/>
              <a:t> phase correction, </a:t>
            </a:r>
            <a:r>
              <a:rPr lang="fr-BE" dirty="0" err="1" smtClean="0"/>
              <a:t>removal</a:t>
            </a:r>
            <a:r>
              <a:rPr lang="fr-BE" dirty="0" smtClean="0"/>
              <a:t> and shift) and </a:t>
            </a:r>
            <a:r>
              <a:rPr lang="fr-BE" dirty="0" err="1" smtClean="0"/>
              <a:t>save</a:t>
            </a:r>
            <a:r>
              <a:rPr lang="fr-BE" dirty="0" smtClean="0"/>
              <a:t> to a new file in </a:t>
            </a:r>
            <a:r>
              <a:rPr lang="fr-BE" dirty="0" err="1" smtClean="0"/>
              <a:t>Mormyroscope</a:t>
            </a:r>
            <a:r>
              <a:rPr lang="fr-BE" dirty="0" smtClean="0"/>
              <a:t> V1 format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60" y="5205393"/>
            <a:ext cx="357772" cy="455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18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102679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Averaged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4005064"/>
            <a:ext cx="36004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Template for the </a:t>
            </a:r>
            <a:r>
              <a:rPr lang="fr-BE" dirty="0" err="1" smtClean="0"/>
              <a:t>averaged</a:t>
            </a:r>
            <a:r>
              <a:rPr lang="fr-BE" dirty="0" smtClean="0"/>
              <a:t> file (note the "_averaged_output_r.csv" </a:t>
            </a:r>
            <a:r>
              <a:rPr lang="fr-BE" dirty="0" err="1" smtClean="0"/>
              <a:t>suffix</a:t>
            </a:r>
            <a:r>
              <a:rPr lang="fr-BE" dirty="0" smtClean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55073" y="3596823"/>
            <a:ext cx="256887" cy="33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5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2933"/>
            <a:ext cx="11502631" cy="623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Averaged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5760858" y="5610835"/>
            <a:ext cx="36004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Note the auto-</a:t>
            </a:r>
            <a:r>
              <a:rPr lang="fr-BE" dirty="0" err="1" smtClean="0"/>
              <a:t>generated</a:t>
            </a:r>
            <a:r>
              <a:rPr lang="fr-BE" dirty="0" smtClean="0"/>
              <a:t> </a:t>
            </a:r>
            <a:r>
              <a:rPr lang="fr-BE" dirty="0" err="1" smtClean="0"/>
              <a:t>metadata</a:t>
            </a:r>
            <a:r>
              <a:rPr lang="fr-BE" dirty="0" smtClean="0"/>
              <a:t> to </a:t>
            </a:r>
            <a:r>
              <a:rPr lang="fr-BE" dirty="0" err="1" smtClean="0"/>
              <a:t>indicate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</a:t>
            </a:r>
            <a:r>
              <a:rPr lang="fr-BE" dirty="0" err="1" smtClean="0"/>
              <a:t>field</a:t>
            </a:r>
            <a:r>
              <a:rPr lang="fr-BE" dirty="0" smtClean="0"/>
              <a:t> data are not relevant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55073" y="3596824"/>
            <a:ext cx="1985079" cy="1992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93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2933"/>
            <a:ext cx="11502631" cy="623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Averaged</a:t>
            </a:r>
            <a:r>
              <a:rPr lang="fr-BE" dirty="0" smtClean="0"/>
              <a:t> file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5760858" y="5610835"/>
            <a:ext cx="36004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dirty="0" smtClean="0"/>
              <a:t>This file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usable in </a:t>
            </a:r>
            <a:r>
              <a:rPr lang="fr-BE" dirty="0" err="1" smtClean="0"/>
              <a:t>any</a:t>
            </a:r>
            <a:r>
              <a:rPr lang="fr-BE" dirty="0"/>
              <a:t> </a:t>
            </a:r>
            <a:r>
              <a:rPr lang="fr-BE" dirty="0" err="1" smtClean="0"/>
              <a:t>sofwtare</a:t>
            </a:r>
            <a:r>
              <a:rPr lang="fr-BE" dirty="0" smtClean="0"/>
              <a:t> able tr </a:t>
            </a:r>
            <a:r>
              <a:rPr lang="fr-BE" dirty="0" err="1" smtClean="0"/>
              <a:t>ead</a:t>
            </a:r>
            <a:r>
              <a:rPr lang="fr-BE" dirty="0" smtClean="0"/>
              <a:t> </a:t>
            </a:r>
            <a:r>
              <a:rPr lang="fr-BE" dirty="0" err="1" smtClean="0"/>
              <a:t>Mormyroscope</a:t>
            </a:r>
            <a:r>
              <a:rPr lang="fr-BE" dirty="0" smtClean="0"/>
              <a:t> </a:t>
            </a:r>
            <a:r>
              <a:rPr lang="fr-BE" smtClean="0"/>
              <a:t>V1 files !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24908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In R 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Lauch</a:t>
            </a:r>
            <a:r>
              <a:rPr lang="fr-BE" dirty="0" smtClean="0"/>
              <a:t> "</a:t>
            </a:r>
            <a:r>
              <a:rPr lang="fr-BE" dirty="0" err="1" smtClean="0"/>
              <a:t>eod_dashboard.R</a:t>
            </a:r>
            <a:r>
              <a:rPr lang="fr-BE" dirty="0" smtClean="0"/>
              <a:t>" as a </a:t>
            </a:r>
            <a:r>
              <a:rPr lang="fr-BE" dirty="0" err="1" smtClean="0"/>
              <a:t>Shiny</a:t>
            </a:r>
            <a:r>
              <a:rPr lang="fr-BE" dirty="0" smtClean="0"/>
              <a:t> </a:t>
            </a:r>
            <a:r>
              <a:rPr lang="fr-BE" dirty="0" err="1" smtClean="0"/>
              <a:t>app</a:t>
            </a:r>
            <a:endParaRPr lang="fr-BE" dirty="0" smtClean="0"/>
          </a:p>
          <a:p>
            <a:endParaRPr lang="fr-BE" dirty="0" smtClean="0"/>
          </a:p>
          <a:p>
            <a:pPr lvl="5"/>
            <a:endParaRPr lang="fr-BE" dirty="0" smtClean="0"/>
          </a:p>
          <a:p>
            <a:pPr marL="2286000" lvl="5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0078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In R 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Lauch</a:t>
            </a:r>
            <a:r>
              <a:rPr lang="fr-BE" dirty="0" smtClean="0"/>
              <a:t> "</a:t>
            </a:r>
            <a:r>
              <a:rPr lang="fr-BE" dirty="0" err="1" smtClean="0"/>
              <a:t>eod_dashboard.R</a:t>
            </a:r>
            <a:r>
              <a:rPr lang="fr-BE" dirty="0" smtClean="0"/>
              <a:t>" as a </a:t>
            </a:r>
            <a:r>
              <a:rPr lang="fr-BE" dirty="0" err="1" smtClean="0"/>
              <a:t>Shiny</a:t>
            </a:r>
            <a:r>
              <a:rPr lang="fr-BE" dirty="0" smtClean="0"/>
              <a:t> </a:t>
            </a:r>
            <a:r>
              <a:rPr lang="fr-BE" dirty="0" err="1" smtClean="0"/>
              <a:t>app</a:t>
            </a:r>
            <a:endParaRPr lang="fr-BE" dirty="0" smtClean="0"/>
          </a:p>
          <a:p>
            <a:endParaRPr lang="fr-BE" dirty="0" smtClean="0"/>
          </a:p>
          <a:p>
            <a:pPr lvl="5"/>
            <a:endParaRPr lang="fr-BE" dirty="0" smtClean="0"/>
          </a:p>
          <a:p>
            <a:pPr marL="2286000" lvl="5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195295" cy="497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61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In R Studio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Note</a:t>
            </a:r>
          </a:p>
          <a:p>
            <a:pPr lvl="1"/>
            <a:r>
              <a:rPr lang="fr-BE" dirty="0" smtClean="0"/>
              <a:t>In </a:t>
            </a:r>
            <a:r>
              <a:rPr lang="fr-BE" dirty="0" err="1" smtClean="0"/>
              <a:t>Shiny</a:t>
            </a:r>
            <a:r>
              <a:rPr lang="fr-BE" dirty="0" smtClean="0"/>
              <a:t>, </a:t>
            </a:r>
            <a:r>
              <a:rPr lang="fr-BE" dirty="0" err="1" smtClean="0"/>
              <a:t>your</a:t>
            </a:r>
            <a:r>
              <a:rPr lang="fr-BE" dirty="0" smtClean="0"/>
              <a:t> computer </a:t>
            </a:r>
            <a:r>
              <a:rPr lang="fr-BE" dirty="0" err="1" smtClean="0"/>
              <a:t>acts</a:t>
            </a:r>
            <a:r>
              <a:rPr lang="fr-BE" dirty="0" smtClean="0"/>
              <a:t> as a web server, </a:t>
            </a:r>
            <a:r>
              <a:rPr lang="fr-BE" dirty="0" err="1" smtClean="0"/>
              <a:t>while</a:t>
            </a:r>
            <a:r>
              <a:rPr lang="fr-BE" dirty="0" smtClean="0"/>
              <a:t>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app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intended</a:t>
            </a:r>
            <a:r>
              <a:rPr lang="fr-BE" dirty="0" smtClean="0"/>
              <a:t> as a desktop one</a:t>
            </a:r>
          </a:p>
          <a:p>
            <a:pPr lvl="2"/>
            <a:r>
              <a:rPr lang="fr-BE" dirty="0" err="1" smtClean="0"/>
              <a:t>Technical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:</a:t>
            </a:r>
          </a:p>
          <a:p>
            <a:pPr marL="914400" lvl="2" indent="0">
              <a:buNone/>
            </a:pPr>
            <a:r>
              <a:rPr lang="fr-BE" dirty="0" smtClean="0">
                <a:solidFill>
                  <a:srgbClr val="FF0000"/>
                </a:solidFill>
              </a:rPr>
              <a:t> the input files must </a:t>
            </a:r>
            <a:r>
              <a:rPr lang="fr-BE" dirty="0" err="1" smtClean="0">
                <a:solidFill>
                  <a:srgbClr val="FF0000"/>
                </a:solidFill>
              </a:rPr>
              <a:t>be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uploaded</a:t>
            </a:r>
            <a:r>
              <a:rPr lang="fr-BE" dirty="0" smtClean="0">
                <a:solidFill>
                  <a:srgbClr val="FF0000"/>
                </a:solidFill>
              </a:rPr>
              <a:t> to the </a:t>
            </a:r>
            <a:r>
              <a:rPr lang="fr-BE" dirty="0" err="1" smtClean="0">
                <a:solidFill>
                  <a:srgbClr val="FF0000"/>
                </a:solidFill>
              </a:rPr>
              <a:t>app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before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being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read</a:t>
            </a:r>
            <a:r>
              <a:rPr lang="fr-BE" dirty="0" smtClean="0">
                <a:solidFill>
                  <a:srgbClr val="FF0000"/>
                </a:solidFill>
              </a:rPr>
              <a:t> + </a:t>
            </a:r>
            <a:r>
              <a:rPr lang="fr-BE" dirty="0" err="1" smtClean="0">
                <a:solidFill>
                  <a:srgbClr val="FF0000"/>
                </a:solidFill>
              </a:rPr>
              <a:t>Shiny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rename</a:t>
            </a:r>
            <a:r>
              <a:rPr lang="fr-BE" dirty="0" smtClean="0">
                <a:solidFill>
                  <a:srgbClr val="FF0000"/>
                </a:solidFill>
              </a:rPr>
              <a:t> the </a:t>
            </a:r>
            <a:r>
              <a:rPr lang="fr-BE" dirty="0" err="1" smtClean="0">
                <a:solidFill>
                  <a:srgbClr val="FF0000"/>
                </a:solidFill>
              </a:rPr>
              <a:t>uploaded</a:t>
            </a:r>
            <a:r>
              <a:rPr lang="fr-BE" dirty="0" smtClean="0">
                <a:solidFill>
                  <a:srgbClr val="FF0000"/>
                </a:solidFill>
              </a:rPr>
              <a:t> files </a:t>
            </a:r>
            <a:r>
              <a:rPr lang="fr-BE" dirty="0" err="1" smtClean="0">
                <a:solidFill>
                  <a:srgbClr val="FF0000"/>
                </a:solidFill>
              </a:rPr>
              <a:t>with</a:t>
            </a:r>
            <a:r>
              <a:rPr lang="fr-BE" dirty="0" smtClean="0">
                <a:solidFill>
                  <a:srgbClr val="FF0000"/>
                </a:solidFill>
              </a:rPr>
              <a:t> an </a:t>
            </a:r>
            <a:r>
              <a:rPr lang="fr-BE" dirty="0" err="1" smtClean="0">
                <a:solidFill>
                  <a:srgbClr val="FF0000"/>
                </a:solidFill>
              </a:rPr>
              <a:t>arbitrary</a:t>
            </a:r>
            <a:r>
              <a:rPr lang="fr-BE" dirty="0" smtClean="0">
                <a:solidFill>
                  <a:srgbClr val="FF0000"/>
                </a:solidFill>
              </a:rPr>
              <a:t> </a:t>
            </a:r>
            <a:r>
              <a:rPr lang="fr-BE" dirty="0" err="1" smtClean="0">
                <a:solidFill>
                  <a:srgbClr val="FF0000"/>
                </a:solidFill>
              </a:rPr>
              <a:t>name</a:t>
            </a:r>
            <a:r>
              <a:rPr lang="fr-BE" dirty="0" smtClean="0">
                <a:solidFill>
                  <a:srgbClr val="FF0000"/>
                </a:solidFill>
              </a:rPr>
              <a:t> and out </a:t>
            </a:r>
            <a:r>
              <a:rPr lang="fr-BE" dirty="0" err="1" smtClean="0">
                <a:solidFill>
                  <a:srgbClr val="FF0000"/>
                </a:solidFill>
              </a:rPr>
              <a:t>them</a:t>
            </a:r>
            <a:r>
              <a:rPr lang="fr-BE" dirty="0" smtClean="0">
                <a:solidFill>
                  <a:srgbClr val="FF0000"/>
                </a:solidFill>
              </a:rPr>
              <a:t> in a </a:t>
            </a:r>
            <a:r>
              <a:rPr lang="fr-BE" dirty="0" err="1" smtClean="0">
                <a:solidFill>
                  <a:srgbClr val="FF0000"/>
                </a:solidFill>
              </a:rPr>
              <a:t>a</a:t>
            </a:r>
            <a:r>
              <a:rPr lang="fr-BE" dirty="0" smtClean="0">
                <a:solidFill>
                  <a:srgbClr val="FF0000"/>
                </a:solidFill>
              </a:rPr>
              <a:t> TEMP </a:t>
            </a:r>
            <a:r>
              <a:rPr lang="fr-BE" dirty="0" err="1" smtClean="0">
                <a:solidFill>
                  <a:srgbClr val="FF0000"/>
                </a:solidFill>
              </a:rPr>
              <a:t>folder</a:t>
            </a:r>
            <a:r>
              <a:rPr lang="fr-BE" dirty="0" smtClean="0">
                <a:solidFill>
                  <a:srgbClr val="FF0000"/>
                </a:solidFill>
              </a:rPr>
              <a:t> !</a:t>
            </a:r>
          </a:p>
          <a:p>
            <a:pPr lvl="3"/>
            <a:r>
              <a:rPr lang="fr-BE" dirty="0" err="1" smtClean="0"/>
              <a:t>Two</a:t>
            </a:r>
            <a:r>
              <a:rPr lang="fr-BE" dirty="0" smtClean="0"/>
              <a:t> file </a:t>
            </a:r>
            <a:r>
              <a:rPr lang="fr-BE" dirty="0" err="1" smtClean="0"/>
              <a:t>names</a:t>
            </a:r>
            <a:r>
              <a:rPr lang="fr-BE" dirty="0" smtClean="0"/>
              <a:t> to </a:t>
            </a:r>
            <a:r>
              <a:rPr lang="fr-BE" dirty="0" err="1" smtClean="0"/>
              <a:t>handle</a:t>
            </a:r>
            <a:r>
              <a:rPr lang="fr-BE" dirty="0" smtClean="0"/>
              <a:t> (original and </a:t>
            </a:r>
            <a:r>
              <a:rPr lang="fr-BE" dirty="0" err="1" smtClean="0"/>
              <a:t>physically</a:t>
            </a:r>
            <a:r>
              <a:rPr lang="fr-BE" dirty="0" smtClean="0"/>
              <a:t> </a:t>
            </a:r>
            <a:r>
              <a:rPr lang="fr-BE" dirty="0" err="1" smtClean="0"/>
              <a:t>uploaded</a:t>
            </a:r>
            <a:r>
              <a:rPr lang="fr-BE" dirty="0" smtClean="0"/>
              <a:t>) </a:t>
            </a:r>
          </a:p>
          <a:p>
            <a:pPr lvl="3"/>
            <a:r>
              <a:rPr lang="fr-BE" dirty="0" err="1" smtClean="0"/>
              <a:t>Hence</a:t>
            </a:r>
            <a:r>
              <a:rPr lang="fr-BE" dirty="0" smtClean="0"/>
              <a:t> the </a:t>
            </a:r>
            <a:r>
              <a:rPr lang="fr-BE" dirty="0" err="1" smtClean="0"/>
              <a:t>field</a:t>
            </a:r>
            <a:r>
              <a:rPr lang="fr-BE" dirty="0" smtClean="0"/>
              <a:t> </a:t>
            </a:r>
            <a:r>
              <a:rPr lang="fr-BE" dirty="0" err="1" smtClean="0"/>
              <a:t>keeping</a:t>
            </a:r>
            <a:r>
              <a:rPr lang="fr-BE" dirty="0" smtClean="0"/>
              <a:t> the source </a:t>
            </a:r>
            <a:r>
              <a:rPr lang="fr-BE" dirty="0" err="1" smtClean="0"/>
              <a:t>folder</a:t>
            </a:r>
            <a:r>
              <a:rPr lang="fr-BE" dirty="0" smtClean="0"/>
              <a:t>, as the destination to </a:t>
            </a:r>
            <a:r>
              <a:rPr lang="fr-BE" dirty="0" err="1" smtClean="0"/>
              <a:t>write</a:t>
            </a:r>
            <a:r>
              <a:rPr lang="fr-BE" dirty="0" smtClean="0"/>
              <a:t> new files</a:t>
            </a:r>
          </a:p>
          <a:p>
            <a:pPr lvl="3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pPr lvl="5"/>
            <a:endParaRPr lang="fr-BE" dirty="0" smtClean="0"/>
          </a:p>
          <a:p>
            <a:pPr marL="2286000" lvl="5" indent="0">
              <a:buNone/>
            </a:pPr>
            <a:endParaRPr lang="fr-BE" dirty="0" smtClean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89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Dashboard…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26005" cy="50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83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1017</Words>
  <Application>Microsoft Office PowerPoint</Application>
  <PresentationFormat>On-screen Show (4:3)</PresentationFormat>
  <Paragraphs>143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Documentation EOD Shiny App</vt:lpstr>
      <vt:lpstr>Loading</vt:lpstr>
      <vt:lpstr>Loading</vt:lpstr>
      <vt:lpstr>Loading</vt:lpstr>
      <vt:lpstr>Loading</vt:lpstr>
      <vt:lpstr>In R Studio</vt:lpstr>
      <vt:lpstr>In R Studio</vt:lpstr>
      <vt:lpstr>In R Studio</vt:lpstr>
      <vt:lpstr>The Dashboard…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A. Create a consolidated file from several Mormyroscope file</vt:lpstr>
      <vt:lpstr>File structure</vt:lpstr>
      <vt:lpstr>File structure</vt:lpstr>
      <vt:lpstr>File structure</vt:lpstr>
      <vt:lpstr>File structure</vt:lpstr>
      <vt:lpstr>Load cluster file</vt:lpstr>
      <vt:lpstr>Load cluster file</vt:lpstr>
      <vt:lpstr>Load cluster file</vt:lpstr>
      <vt:lpstr>Load cluster file</vt:lpstr>
      <vt:lpstr>Load file</vt:lpstr>
      <vt:lpstr>Load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Superimposed plot</vt:lpstr>
      <vt:lpstr>Superimposed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Averaged file</vt:lpstr>
      <vt:lpstr>Averaged file</vt:lpstr>
      <vt:lpstr>Averaged file</vt:lpstr>
    </vt:vector>
  </TitlesOfParts>
  <Company>MRAC - KMMA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THEETEN Franck</dc:creator>
  <cp:lastModifiedBy>THEETEN Franck</cp:lastModifiedBy>
  <cp:revision>14</cp:revision>
  <dcterms:created xsi:type="dcterms:W3CDTF">2021-09-24T22:18:49Z</dcterms:created>
  <dcterms:modified xsi:type="dcterms:W3CDTF">2021-09-25T00:04:08Z</dcterms:modified>
</cp:coreProperties>
</file>