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9"/>
  </p:notesMasterIdLst>
  <p:sldIdLst>
    <p:sldId id="256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685E3-7C7A-418F-9019-324F55CBF3E9}" v="118" dt="2021-11-25T11:31:1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ljak, M.L. (Marco)" userId="f1734cc9-20a7-43db-81ef-42d925942107" providerId="ADAL" clId="{168685E3-7C7A-418F-9019-324F55CBF3E9}"/>
    <pc:docChg chg="undo custSel addSld delSld modSld sldOrd">
      <pc:chgData name="Ramljak, M.L. (Marco)" userId="f1734cc9-20a7-43db-81ef-42d925942107" providerId="ADAL" clId="{168685E3-7C7A-418F-9019-324F55CBF3E9}" dt="2021-12-06T09:54:01.289" v="1796" actId="47"/>
      <pc:docMkLst>
        <pc:docMk/>
      </pc:docMkLst>
      <pc:sldChg chg="addSp delSp modSp mod">
        <pc:chgData name="Ramljak, M.L. (Marco)" userId="f1734cc9-20a7-43db-81ef-42d925942107" providerId="ADAL" clId="{168685E3-7C7A-418F-9019-324F55CBF3E9}" dt="2021-11-25T11:27:23.735" v="1743" actId="20577"/>
        <pc:sldMkLst>
          <pc:docMk/>
          <pc:sldMk cId="1528431969" sldId="256"/>
        </pc:sldMkLst>
        <pc:spChg chg="mod">
          <ac:chgData name="Ramljak, M.L. (Marco)" userId="f1734cc9-20a7-43db-81ef-42d925942107" providerId="ADAL" clId="{168685E3-7C7A-418F-9019-324F55CBF3E9}" dt="2021-11-25T08:05:58.742" v="1458" actId="20577"/>
          <ac:spMkLst>
            <pc:docMk/>
            <pc:sldMk cId="1528431969" sldId="256"/>
            <ac:spMk id="2" creationId="{CD791341-2E0D-4D89-BD0A-22C06FAFB927}"/>
          </ac:spMkLst>
        </pc:spChg>
        <pc:spChg chg="add del mod">
          <ac:chgData name="Ramljak, M.L. (Marco)" userId="f1734cc9-20a7-43db-81ef-42d925942107" providerId="ADAL" clId="{168685E3-7C7A-418F-9019-324F55CBF3E9}" dt="2021-11-24T18:38:51.931" v="1302" actId="478"/>
          <ac:spMkLst>
            <pc:docMk/>
            <pc:sldMk cId="1528431969" sldId="256"/>
            <ac:spMk id="3" creationId="{6634C398-25A5-4470-B917-2DB77D25CFE0}"/>
          </ac:spMkLst>
        </pc:spChg>
        <pc:spChg chg="add del mod">
          <ac:chgData name="Ramljak, M.L. (Marco)" userId="f1734cc9-20a7-43db-81ef-42d925942107" providerId="ADAL" clId="{168685E3-7C7A-418F-9019-324F55CBF3E9}" dt="2021-11-24T18:38:47.154" v="1300" actId="478"/>
          <ac:spMkLst>
            <pc:docMk/>
            <pc:sldMk cId="1528431969" sldId="256"/>
            <ac:spMk id="7" creationId="{85B7D0AD-34FB-4D66-B622-15B3ADA4B701}"/>
          </ac:spMkLst>
        </pc:spChg>
        <pc:spChg chg="mod">
          <ac:chgData name="Ramljak, M.L. (Marco)" userId="f1734cc9-20a7-43db-81ef-42d925942107" providerId="ADAL" clId="{168685E3-7C7A-418F-9019-324F55CBF3E9}" dt="2021-11-25T11:27:23.735" v="1743" actId="20577"/>
          <ac:spMkLst>
            <pc:docMk/>
            <pc:sldMk cId="1528431969" sldId="256"/>
            <ac:spMk id="8" creationId="{8E1BEB91-52A6-483E-9A8C-E442565CA51A}"/>
          </ac:spMkLst>
        </pc:spChg>
        <pc:spChg chg="add mod">
          <ac:chgData name="Ramljak, M.L. (Marco)" userId="f1734cc9-20a7-43db-81ef-42d925942107" providerId="ADAL" clId="{168685E3-7C7A-418F-9019-324F55CBF3E9}" dt="2021-11-24T18:38:38.380" v="1265" actId="164"/>
          <ac:spMkLst>
            <pc:docMk/>
            <pc:sldMk cId="1528431969" sldId="256"/>
            <ac:spMk id="14" creationId="{63C06373-B85C-48EE-9480-CE4BA9872338}"/>
          </ac:spMkLst>
        </pc:spChg>
        <pc:spChg chg="add mod">
          <ac:chgData name="Ramljak, M.L. (Marco)" userId="f1734cc9-20a7-43db-81ef-42d925942107" providerId="ADAL" clId="{168685E3-7C7A-418F-9019-324F55CBF3E9}" dt="2021-11-24T18:38:38.380" v="1265" actId="164"/>
          <ac:spMkLst>
            <pc:docMk/>
            <pc:sldMk cId="1528431969" sldId="256"/>
            <ac:spMk id="15" creationId="{74B9CBBA-D9AF-4B37-ADCA-AF809A336F99}"/>
          </ac:spMkLst>
        </pc:spChg>
        <pc:grpChg chg="add mod">
          <ac:chgData name="Ramljak, M.L. (Marco)" userId="f1734cc9-20a7-43db-81ef-42d925942107" providerId="ADAL" clId="{168685E3-7C7A-418F-9019-324F55CBF3E9}" dt="2021-11-24T18:38:42.589" v="1298" actId="1038"/>
          <ac:grpSpMkLst>
            <pc:docMk/>
            <pc:sldMk cId="1528431969" sldId="256"/>
            <ac:grpSpMk id="12" creationId="{F58CBEFB-7E6B-4924-B02F-34C619575278}"/>
          </ac:grpSpMkLst>
        </pc:grpChg>
        <pc:picChg chg="add del mod">
          <ac:chgData name="Ramljak, M.L. (Marco)" userId="f1734cc9-20a7-43db-81ef-42d925942107" providerId="ADAL" clId="{168685E3-7C7A-418F-9019-324F55CBF3E9}" dt="2021-11-24T18:34:45.885" v="1239" actId="478"/>
          <ac:picMkLst>
            <pc:docMk/>
            <pc:sldMk cId="1528431969" sldId="256"/>
            <ac:picMk id="5" creationId="{571A21DF-D99C-46C4-8630-DD4F65913CB7}"/>
          </ac:picMkLst>
        </pc:picChg>
        <pc:picChg chg="add del mod">
          <ac:chgData name="Ramljak, M.L. (Marco)" userId="f1734cc9-20a7-43db-81ef-42d925942107" providerId="ADAL" clId="{168685E3-7C7A-418F-9019-324F55CBF3E9}" dt="2021-11-24T18:38:49.512" v="1301" actId="478"/>
          <ac:picMkLst>
            <pc:docMk/>
            <pc:sldMk cId="1528431969" sldId="256"/>
            <ac:picMk id="11" creationId="{8A238EBC-DF70-4D91-B98B-7D060BA30D3A}"/>
          </ac:picMkLst>
        </pc:picChg>
        <pc:picChg chg="add mod">
          <ac:chgData name="Ramljak, M.L. (Marco)" userId="f1734cc9-20a7-43db-81ef-42d925942107" providerId="ADAL" clId="{168685E3-7C7A-418F-9019-324F55CBF3E9}" dt="2021-11-24T18:38:38.380" v="1265" actId="164"/>
          <ac:picMkLst>
            <pc:docMk/>
            <pc:sldMk cId="1528431969" sldId="256"/>
            <ac:picMk id="16" creationId="{6CC76DCE-5C70-4EC9-BC4E-0C0EC23EE2A1}"/>
          </ac:picMkLst>
        </pc:picChg>
        <pc:picChg chg="add mod">
          <ac:chgData name="Ramljak, M.L. (Marco)" userId="f1734cc9-20a7-43db-81ef-42d925942107" providerId="ADAL" clId="{168685E3-7C7A-418F-9019-324F55CBF3E9}" dt="2021-11-25T08:06:15.393" v="1463" actId="1076"/>
          <ac:picMkLst>
            <pc:docMk/>
            <pc:sldMk cId="1528431969" sldId="256"/>
            <ac:picMk id="18" creationId="{068CC5E7-67FB-4680-B2A4-7B8843951C4A}"/>
          </ac:picMkLst>
        </pc:picChg>
      </pc:sldChg>
      <pc:sldChg chg="addSp delSp modSp del mod">
        <pc:chgData name="Ramljak, M.L. (Marco)" userId="f1734cc9-20a7-43db-81ef-42d925942107" providerId="ADAL" clId="{168685E3-7C7A-418F-9019-324F55CBF3E9}" dt="2021-11-24T18:32:04.356" v="1202" actId="47"/>
        <pc:sldMkLst>
          <pc:docMk/>
          <pc:sldMk cId="1597576788" sldId="262"/>
        </pc:sldMkLst>
        <pc:spChg chg="mod">
          <ac:chgData name="Ramljak, M.L. (Marco)" userId="f1734cc9-20a7-43db-81ef-42d925942107" providerId="ADAL" clId="{168685E3-7C7A-418F-9019-324F55CBF3E9}" dt="2021-11-24T16:35:58.786" v="433" actId="1035"/>
          <ac:spMkLst>
            <pc:docMk/>
            <pc:sldMk cId="1597576788" sldId="262"/>
            <ac:spMk id="10" creationId="{50AEAEC3-3280-4326-B9A2-DD87ED020407}"/>
          </ac:spMkLst>
        </pc:spChg>
        <pc:spChg chg="mod">
          <ac:chgData name="Ramljak, M.L. (Marco)" userId="f1734cc9-20a7-43db-81ef-42d925942107" providerId="ADAL" clId="{168685E3-7C7A-418F-9019-324F55CBF3E9}" dt="2021-11-24T16:35:58.786" v="433" actId="1035"/>
          <ac:spMkLst>
            <pc:docMk/>
            <pc:sldMk cId="1597576788" sldId="262"/>
            <ac:spMk id="11" creationId="{DF0338DA-D705-4D2F-AD4E-2DDC619D962A}"/>
          </ac:spMkLst>
        </pc:spChg>
        <pc:spChg chg="mod">
          <ac:chgData name="Ramljak, M.L. (Marco)" userId="f1734cc9-20a7-43db-81ef-42d925942107" providerId="ADAL" clId="{168685E3-7C7A-418F-9019-324F55CBF3E9}" dt="2021-11-24T16:35:58.786" v="433" actId="1035"/>
          <ac:spMkLst>
            <pc:docMk/>
            <pc:sldMk cId="1597576788" sldId="262"/>
            <ac:spMk id="12" creationId="{2BB557CC-555E-4950-9F23-F8D550C88825}"/>
          </ac:spMkLst>
        </pc:spChg>
        <pc:spChg chg="mod">
          <ac:chgData name="Ramljak, M.L. (Marco)" userId="f1734cc9-20a7-43db-81ef-42d925942107" providerId="ADAL" clId="{168685E3-7C7A-418F-9019-324F55CBF3E9}" dt="2021-11-24T16:35:58.786" v="433" actId="1035"/>
          <ac:spMkLst>
            <pc:docMk/>
            <pc:sldMk cId="1597576788" sldId="262"/>
            <ac:spMk id="13" creationId="{C8FC8DD9-8DF5-4A27-9E1C-869F62F607D9}"/>
          </ac:spMkLst>
        </pc:spChg>
        <pc:spChg chg="mod">
          <ac:chgData name="Ramljak, M.L. (Marco)" userId="f1734cc9-20a7-43db-81ef-42d925942107" providerId="ADAL" clId="{168685E3-7C7A-418F-9019-324F55CBF3E9}" dt="2021-11-24T16:35:58.786" v="433" actId="1035"/>
          <ac:spMkLst>
            <pc:docMk/>
            <pc:sldMk cId="1597576788" sldId="262"/>
            <ac:spMk id="14" creationId="{A6224DEF-2722-4D93-90C4-6E8D0A4BB68B}"/>
          </ac:spMkLst>
        </pc:spChg>
        <pc:spChg chg="mod">
          <ac:chgData name="Ramljak, M.L. (Marco)" userId="f1734cc9-20a7-43db-81ef-42d925942107" providerId="ADAL" clId="{168685E3-7C7A-418F-9019-324F55CBF3E9}" dt="2021-11-24T16:35:58.786" v="433" actId="1035"/>
          <ac:spMkLst>
            <pc:docMk/>
            <pc:sldMk cId="1597576788" sldId="262"/>
            <ac:spMk id="15" creationId="{5B303B58-FF85-4296-8725-CF56D2D9E919}"/>
          </ac:spMkLst>
        </pc:spChg>
        <pc:spChg chg="mod">
          <ac:chgData name="Ramljak, M.L. (Marco)" userId="f1734cc9-20a7-43db-81ef-42d925942107" providerId="ADAL" clId="{168685E3-7C7A-418F-9019-324F55CBF3E9}" dt="2021-11-24T16:35:46.220" v="417" actId="20577"/>
          <ac:spMkLst>
            <pc:docMk/>
            <pc:sldMk cId="1597576788" sldId="262"/>
            <ac:spMk id="16" creationId="{84D4BCE8-5268-4F2B-A198-45F0F5F5BC1C}"/>
          </ac:spMkLst>
        </pc:spChg>
        <pc:spChg chg="mod">
          <ac:chgData name="Ramljak, M.L. (Marco)" userId="f1734cc9-20a7-43db-81ef-42d925942107" providerId="ADAL" clId="{168685E3-7C7A-418F-9019-324F55CBF3E9}" dt="2021-11-24T16:35:58.786" v="433" actId="1035"/>
          <ac:spMkLst>
            <pc:docMk/>
            <pc:sldMk cId="1597576788" sldId="262"/>
            <ac:spMk id="17" creationId="{3D31E40B-D472-42CE-B9AB-46E5478BFF3B}"/>
          </ac:spMkLst>
        </pc:spChg>
        <pc:spChg chg="mod">
          <ac:chgData name="Ramljak, M.L. (Marco)" userId="f1734cc9-20a7-43db-81ef-42d925942107" providerId="ADAL" clId="{168685E3-7C7A-418F-9019-324F55CBF3E9}" dt="2021-11-24T16:35:58.786" v="433" actId="1035"/>
          <ac:spMkLst>
            <pc:docMk/>
            <pc:sldMk cId="1597576788" sldId="262"/>
            <ac:spMk id="18" creationId="{03DAD875-9DD1-4615-8586-E723AD581418}"/>
          </ac:spMkLst>
        </pc:spChg>
        <pc:spChg chg="add mod">
          <ac:chgData name="Ramljak, M.L. (Marco)" userId="f1734cc9-20a7-43db-81ef-42d925942107" providerId="ADAL" clId="{168685E3-7C7A-418F-9019-324F55CBF3E9}" dt="2021-11-24T16:53:33.986" v="510" actId="208"/>
          <ac:spMkLst>
            <pc:docMk/>
            <pc:sldMk cId="1597576788" sldId="262"/>
            <ac:spMk id="30" creationId="{40D15D62-2467-45B3-84A4-32FB8B2C7F99}"/>
          </ac:spMkLst>
        </pc:spChg>
        <pc:spChg chg="add mod">
          <ac:chgData name="Ramljak, M.L. (Marco)" userId="f1734cc9-20a7-43db-81ef-42d925942107" providerId="ADAL" clId="{168685E3-7C7A-418F-9019-324F55CBF3E9}" dt="2021-11-24T16:53:00.439" v="507" actId="1076"/>
          <ac:spMkLst>
            <pc:docMk/>
            <pc:sldMk cId="1597576788" sldId="262"/>
            <ac:spMk id="31" creationId="{F87AA638-D5D8-4D0F-8D59-77457395269C}"/>
          </ac:spMkLst>
        </pc:spChg>
        <pc:spChg chg="add mod">
          <ac:chgData name="Ramljak, M.L. (Marco)" userId="f1734cc9-20a7-43db-81ef-42d925942107" providerId="ADAL" clId="{168685E3-7C7A-418F-9019-324F55CBF3E9}" dt="2021-11-24T16:54:03.639" v="532" actId="1076"/>
          <ac:spMkLst>
            <pc:docMk/>
            <pc:sldMk cId="1597576788" sldId="262"/>
            <ac:spMk id="32" creationId="{7EDFF230-5D79-4C02-81DE-1D97E13F1E56}"/>
          </ac:spMkLst>
        </pc:spChg>
        <pc:spChg chg="add mod">
          <ac:chgData name="Ramljak, M.L. (Marco)" userId="f1734cc9-20a7-43db-81ef-42d925942107" providerId="ADAL" clId="{168685E3-7C7A-418F-9019-324F55CBF3E9}" dt="2021-11-24T17:19:44.338" v="1173" actId="1076"/>
          <ac:spMkLst>
            <pc:docMk/>
            <pc:sldMk cId="1597576788" sldId="262"/>
            <ac:spMk id="33" creationId="{1C6051E8-A197-45DE-9691-592D08655207}"/>
          </ac:spMkLst>
        </pc:spChg>
        <pc:spChg chg="add mod">
          <ac:chgData name="Ramljak, M.L. (Marco)" userId="f1734cc9-20a7-43db-81ef-42d925942107" providerId="ADAL" clId="{168685E3-7C7A-418F-9019-324F55CBF3E9}" dt="2021-11-24T17:10:14.911" v="741" actId="20577"/>
          <ac:spMkLst>
            <pc:docMk/>
            <pc:sldMk cId="1597576788" sldId="262"/>
            <ac:spMk id="34" creationId="{89DD3ACA-0741-416B-961F-6A74B2ED232E}"/>
          </ac:spMkLst>
        </pc:spChg>
        <pc:spChg chg="add mod">
          <ac:chgData name="Ramljak, M.L. (Marco)" userId="f1734cc9-20a7-43db-81ef-42d925942107" providerId="ADAL" clId="{168685E3-7C7A-418F-9019-324F55CBF3E9}" dt="2021-11-24T17:18:43.608" v="1074" actId="20577"/>
          <ac:spMkLst>
            <pc:docMk/>
            <pc:sldMk cId="1597576788" sldId="262"/>
            <ac:spMk id="37" creationId="{44C1BF05-BCF9-43FF-A2B3-ACC132AE3DE0}"/>
          </ac:spMkLst>
        </pc:spChg>
        <pc:spChg chg="add mod">
          <ac:chgData name="Ramljak, M.L. (Marco)" userId="f1734cc9-20a7-43db-81ef-42d925942107" providerId="ADAL" clId="{168685E3-7C7A-418F-9019-324F55CBF3E9}" dt="2021-11-24T17:10:25.014" v="743" actId="207"/>
          <ac:spMkLst>
            <pc:docMk/>
            <pc:sldMk cId="1597576788" sldId="262"/>
            <ac:spMk id="38" creationId="{330437F0-577A-4779-8244-DDEE1677ECB9}"/>
          </ac:spMkLst>
        </pc:spChg>
        <pc:spChg chg="add mod">
          <ac:chgData name="Ramljak, M.L. (Marco)" userId="f1734cc9-20a7-43db-81ef-42d925942107" providerId="ADAL" clId="{168685E3-7C7A-418F-9019-324F55CBF3E9}" dt="2021-11-24T17:15:37.620" v="953" actId="1076"/>
          <ac:spMkLst>
            <pc:docMk/>
            <pc:sldMk cId="1597576788" sldId="262"/>
            <ac:spMk id="39" creationId="{63E2E7A5-294D-4871-B72A-465980DD90CB}"/>
          </ac:spMkLst>
        </pc:spChg>
        <pc:spChg chg="add mod">
          <ac:chgData name="Ramljak, M.L. (Marco)" userId="f1734cc9-20a7-43db-81ef-42d925942107" providerId="ADAL" clId="{168685E3-7C7A-418F-9019-324F55CBF3E9}" dt="2021-11-24T17:16:06.015" v="957" actId="1076"/>
          <ac:spMkLst>
            <pc:docMk/>
            <pc:sldMk cId="1597576788" sldId="262"/>
            <ac:spMk id="40" creationId="{F9DB421F-B44C-46D0-862B-9C07B56F3875}"/>
          </ac:spMkLst>
        </pc:spChg>
        <pc:spChg chg="add del">
          <ac:chgData name="Ramljak, M.L. (Marco)" userId="f1734cc9-20a7-43db-81ef-42d925942107" providerId="ADAL" clId="{168685E3-7C7A-418F-9019-324F55CBF3E9}" dt="2021-11-24T17:15:44.054" v="954" actId="478"/>
          <ac:spMkLst>
            <pc:docMk/>
            <pc:sldMk cId="1597576788" sldId="262"/>
            <ac:spMk id="41" creationId="{94CE48B2-FC65-4642-BE04-D1F4AD65BE51}"/>
          </ac:spMkLst>
        </pc:spChg>
        <pc:spChg chg="add mod">
          <ac:chgData name="Ramljak, M.L. (Marco)" userId="f1734cc9-20a7-43db-81ef-42d925942107" providerId="ADAL" clId="{168685E3-7C7A-418F-9019-324F55CBF3E9}" dt="2021-11-24T17:19:24.557" v="1148" actId="1076"/>
          <ac:spMkLst>
            <pc:docMk/>
            <pc:sldMk cId="1597576788" sldId="262"/>
            <ac:spMk id="42" creationId="{492A099C-B811-4E05-8060-74865949101A}"/>
          </ac:spMkLst>
        </pc:spChg>
        <pc:spChg chg="add mod">
          <ac:chgData name="Ramljak, M.L. (Marco)" userId="f1734cc9-20a7-43db-81ef-42d925942107" providerId="ADAL" clId="{168685E3-7C7A-418F-9019-324F55CBF3E9}" dt="2021-11-24T17:19:37.856" v="1172" actId="1076"/>
          <ac:spMkLst>
            <pc:docMk/>
            <pc:sldMk cId="1597576788" sldId="262"/>
            <ac:spMk id="43" creationId="{2571AD23-3026-4C8C-AA74-A948CA2FAD40}"/>
          </ac:spMkLst>
        </pc:spChg>
        <pc:picChg chg="add mod">
          <ac:chgData name="Ramljak, M.L. (Marco)" userId="f1734cc9-20a7-43db-81ef-42d925942107" providerId="ADAL" clId="{168685E3-7C7A-418F-9019-324F55CBF3E9}" dt="2021-11-24T17:15:56.115" v="955" actId="1076"/>
          <ac:picMkLst>
            <pc:docMk/>
            <pc:sldMk cId="1597576788" sldId="262"/>
            <ac:picMk id="3" creationId="{74C4DB65-62C0-4478-B521-CD555A7BCC8D}"/>
          </ac:picMkLst>
        </pc:picChg>
        <pc:picChg chg="add mod">
          <ac:chgData name="Ramljak, M.L. (Marco)" userId="f1734cc9-20a7-43db-81ef-42d925942107" providerId="ADAL" clId="{168685E3-7C7A-418F-9019-324F55CBF3E9}" dt="2021-11-24T17:09:41.714" v="728" actId="1076"/>
          <ac:picMkLst>
            <pc:docMk/>
            <pc:sldMk cId="1597576788" sldId="262"/>
            <ac:picMk id="5" creationId="{A658E758-0AAA-4C7E-B6AD-865B1919CB62}"/>
          </ac:picMkLst>
        </pc:picChg>
        <pc:picChg chg="add del mod">
          <ac:chgData name="Ramljak, M.L. (Marco)" userId="f1734cc9-20a7-43db-81ef-42d925942107" providerId="ADAL" clId="{168685E3-7C7A-418F-9019-324F55CBF3E9}" dt="2021-11-24T16:41:26.208" v="444" actId="478"/>
          <ac:picMkLst>
            <pc:docMk/>
            <pc:sldMk cId="1597576788" sldId="262"/>
            <ac:picMk id="8" creationId="{CD52BC70-6809-479C-907B-912178E26834}"/>
          </ac:picMkLst>
        </pc:picChg>
        <pc:picChg chg="add mod">
          <ac:chgData name="Ramljak, M.L. (Marco)" userId="f1734cc9-20a7-43db-81ef-42d925942107" providerId="ADAL" clId="{168685E3-7C7A-418F-9019-324F55CBF3E9}" dt="2021-11-24T17:09:38.556" v="727" actId="1076"/>
          <ac:picMkLst>
            <pc:docMk/>
            <pc:sldMk cId="1597576788" sldId="262"/>
            <ac:picMk id="19" creationId="{DB3C8605-8CCE-4CEB-A87B-524B068794E1}"/>
          </ac:picMkLst>
        </pc:picChg>
        <pc:picChg chg="add del mod">
          <ac:chgData name="Ramljak, M.L. (Marco)" userId="f1734cc9-20a7-43db-81ef-42d925942107" providerId="ADAL" clId="{168685E3-7C7A-418F-9019-324F55CBF3E9}" dt="2021-11-24T16:43:11.400" v="460" actId="478"/>
          <ac:picMkLst>
            <pc:docMk/>
            <pc:sldMk cId="1597576788" sldId="262"/>
            <ac:picMk id="21" creationId="{EC72AF6D-612F-47EA-8107-384663F5840D}"/>
          </ac:picMkLst>
        </pc:picChg>
        <pc:picChg chg="add mod">
          <ac:chgData name="Ramljak, M.L. (Marco)" userId="f1734cc9-20a7-43db-81ef-42d925942107" providerId="ADAL" clId="{168685E3-7C7A-418F-9019-324F55CBF3E9}" dt="2021-11-24T16:44:01.531" v="467" actId="1076"/>
          <ac:picMkLst>
            <pc:docMk/>
            <pc:sldMk cId="1597576788" sldId="262"/>
            <ac:picMk id="23" creationId="{EBEBFE5A-871C-4E75-8334-9246817D7FBF}"/>
          </ac:picMkLst>
        </pc:picChg>
        <pc:picChg chg="add del mod">
          <ac:chgData name="Ramljak, M.L. (Marco)" userId="f1734cc9-20a7-43db-81ef-42d925942107" providerId="ADAL" clId="{168685E3-7C7A-418F-9019-324F55CBF3E9}" dt="2021-11-24T16:46:17.429" v="475" actId="478"/>
          <ac:picMkLst>
            <pc:docMk/>
            <pc:sldMk cId="1597576788" sldId="262"/>
            <ac:picMk id="25" creationId="{97C1B4F9-5EAA-4AC2-95CB-83515C08CDF6}"/>
          </ac:picMkLst>
        </pc:picChg>
        <pc:picChg chg="add mod">
          <ac:chgData name="Ramljak, M.L. (Marco)" userId="f1734cc9-20a7-43db-81ef-42d925942107" providerId="ADAL" clId="{168685E3-7C7A-418F-9019-324F55CBF3E9}" dt="2021-11-24T16:47:24.262" v="493" actId="1076"/>
          <ac:picMkLst>
            <pc:docMk/>
            <pc:sldMk cId="1597576788" sldId="262"/>
            <ac:picMk id="27" creationId="{F5F163C5-00D3-4055-B8E4-32C7BEA52919}"/>
          </ac:picMkLst>
        </pc:picChg>
        <pc:picChg chg="add mod">
          <ac:chgData name="Ramljak, M.L. (Marco)" userId="f1734cc9-20a7-43db-81ef-42d925942107" providerId="ADAL" clId="{168685E3-7C7A-418F-9019-324F55CBF3E9}" dt="2021-11-24T16:49:36.851" v="500" actId="1076"/>
          <ac:picMkLst>
            <pc:docMk/>
            <pc:sldMk cId="1597576788" sldId="262"/>
            <ac:picMk id="29" creationId="{FADE938C-BD70-42CB-9B73-6B87F79C7F9C}"/>
          </ac:picMkLst>
        </pc:picChg>
        <pc:picChg chg="add mod">
          <ac:chgData name="Ramljak, M.L. (Marco)" userId="f1734cc9-20a7-43db-81ef-42d925942107" providerId="ADAL" clId="{168685E3-7C7A-418F-9019-324F55CBF3E9}" dt="2021-11-24T17:15:59.714" v="956" actId="1076"/>
          <ac:picMkLst>
            <pc:docMk/>
            <pc:sldMk cId="1597576788" sldId="262"/>
            <ac:picMk id="36" creationId="{A62C4C1A-1C09-49CA-907F-7846C5B796C9}"/>
          </ac:picMkLst>
        </pc:picChg>
      </pc:sldChg>
      <pc:sldChg chg="addSp modSp mod">
        <pc:chgData name="Ramljak, M.L. (Marco)" userId="f1734cc9-20a7-43db-81ef-42d925942107" providerId="ADAL" clId="{168685E3-7C7A-418F-9019-324F55CBF3E9}" dt="2021-11-25T11:31:54.268" v="1794" actId="113"/>
        <pc:sldMkLst>
          <pc:docMk/>
          <pc:sldMk cId="1283562492" sldId="264"/>
        </pc:sldMkLst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6" creationId="{77BDA92B-629A-4568-A043-C6272A2E1E22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10" creationId="{3A77CA8D-765D-476F-9DF3-E5505637D681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14" creationId="{FBB4E4B5-48EC-4C0B-953E-85DCCDB75E65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16" creationId="{7768E5BA-29A6-419E-80D1-BD7514F1B989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17" creationId="{EECE9CE9-C3AD-4CC5-8ACA-9CADBAF2D9FD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18" creationId="{7D3056EC-E483-4D5F-A67A-BF59ADCBA791}"/>
          </ac:spMkLst>
        </pc:spChg>
        <pc:spChg chg="mod">
          <ac:chgData name="Ramljak, M.L. (Marco)" userId="f1734cc9-20a7-43db-81ef-42d925942107" providerId="ADAL" clId="{168685E3-7C7A-418F-9019-324F55CBF3E9}" dt="2021-11-25T06:55:46.814" v="1351" actId="20577"/>
          <ac:spMkLst>
            <pc:docMk/>
            <pc:sldMk cId="1283562492" sldId="264"/>
            <ac:spMk id="20" creationId="{7D8A21D7-BF4F-40BD-BA2A-458ADE2F0286}"/>
          </ac:spMkLst>
        </pc:spChg>
        <pc:spChg chg="mod">
          <ac:chgData name="Ramljak, M.L. (Marco)" userId="f1734cc9-20a7-43db-81ef-42d925942107" providerId="ADAL" clId="{168685E3-7C7A-418F-9019-324F55CBF3E9}" dt="2021-11-25T06:56:25.488" v="1400" actId="20577"/>
          <ac:spMkLst>
            <pc:docMk/>
            <pc:sldMk cId="1283562492" sldId="264"/>
            <ac:spMk id="25" creationId="{017A7F1A-5EB3-4321-829C-5692FE7C7084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26" creationId="{3656F932-3900-4074-A280-9B65DDEA4DFB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27" creationId="{DDF0965B-3F8A-4B1D-9BFE-56B32AADBEED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28" creationId="{6D34A09E-A1F8-4772-A820-963A9AC69962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29" creationId="{483DA91C-C871-4C14-804A-B8B994E6A051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30" creationId="{EE33D556-D9BA-4E14-96FE-2A4BA801CB5D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31" creationId="{21B48C8F-A349-4A27-A445-B843DBA45B3A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32" creationId="{62783736-9FB1-4AAF-A555-9ADD68940356}"/>
          </ac:spMkLst>
        </pc:spChg>
        <pc:spChg chg="mod">
          <ac:chgData name="Ramljak, M.L. (Marco)" userId="f1734cc9-20a7-43db-81ef-42d925942107" providerId="ADAL" clId="{168685E3-7C7A-418F-9019-324F55CBF3E9}" dt="2021-11-24T17:30:44.732" v="1200" actId="20577"/>
          <ac:spMkLst>
            <pc:docMk/>
            <pc:sldMk cId="1283562492" sldId="264"/>
            <ac:spMk id="36" creationId="{CA2D331A-FE96-449F-AE04-C248B10AB4B2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37" creationId="{E057D6D3-2582-4204-9A63-AD2491126D65}"/>
          </ac:spMkLst>
        </pc:spChg>
        <pc:spChg chg="mod">
          <ac:chgData name="Ramljak, M.L. (Marco)" userId="f1734cc9-20a7-43db-81ef-42d925942107" providerId="ADAL" clId="{168685E3-7C7A-418F-9019-324F55CBF3E9}" dt="2021-11-24T15:58:43.593" v="276" actId="20577"/>
          <ac:spMkLst>
            <pc:docMk/>
            <pc:sldMk cId="1283562492" sldId="264"/>
            <ac:spMk id="38" creationId="{EE499F1B-333E-468F-8647-B71F6EC9AED2}"/>
          </ac:spMkLst>
        </pc:spChg>
        <pc:spChg chg="mod">
          <ac:chgData name="Ramljak, M.L. (Marco)" userId="f1734cc9-20a7-43db-81ef-42d925942107" providerId="ADAL" clId="{168685E3-7C7A-418F-9019-324F55CBF3E9}" dt="2021-11-24T15:59:08.864" v="278"/>
          <ac:spMkLst>
            <pc:docMk/>
            <pc:sldMk cId="1283562492" sldId="264"/>
            <ac:spMk id="39" creationId="{EEC0092F-334F-4718-A737-7221C381C830}"/>
          </ac:spMkLst>
        </pc:spChg>
        <pc:spChg chg="mod">
          <ac:chgData name="Ramljak, M.L. (Marco)" userId="f1734cc9-20a7-43db-81ef-42d925942107" providerId="ADAL" clId="{168685E3-7C7A-418F-9019-324F55CBF3E9}" dt="2021-11-24T15:59:29.368" v="301"/>
          <ac:spMkLst>
            <pc:docMk/>
            <pc:sldMk cId="1283562492" sldId="264"/>
            <ac:spMk id="40" creationId="{E2094F28-AD0D-4C65-8B16-74A16478747D}"/>
          </ac:spMkLst>
        </pc:spChg>
        <pc:spChg chg="mod">
          <ac:chgData name="Ramljak, M.L. (Marco)" userId="f1734cc9-20a7-43db-81ef-42d925942107" providerId="ADAL" clId="{168685E3-7C7A-418F-9019-324F55CBF3E9}" dt="2021-11-25T11:31:54.268" v="1794" actId="113"/>
          <ac:spMkLst>
            <pc:docMk/>
            <pc:sldMk cId="1283562492" sldId="264"/>
            <ac:spMk id="42" creationId="{51883C0A-5F0D-468F-A981-D9FDBA22726F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43" creationId="{CB48D007-723A-4AB6-95F6-BC0EAA304E14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44" creationId="{159CF436-850B-4309-ABF7-2D8BB88B121C}"/>
          </ac:spMkLst>
        </pc:spChg>
        <pc:spChg chg="mod">
          <ac:chgData name="Ramljak, M.L. (Marco)" userId="f1734cc9-20a7-43db-81ef-42d925942107" providerId="ADAL" clId="{168685E3-7C7A-418F-9019-324F55CBF3E9}" dt="2021-11-24T15:56:49.701" v="243" actId="20577"/>
          <ac:spMkLst>
            <pc:docMk/>
            <pc:sldMk cId="1283562492" sldId="264"/>
            <ac:spMk id="45" creationId="{26CA6879-08EA-47BC-9204-9F41DFDB9354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46" creationId="{957B7DFA-4DA6-4ABA-A7E7-5E57B11DBF93}"/>
          </ac:spMkLst>
        </pc:spChg>
        <pc:spChg chg="mod">
          <ac:chgData name="Ramljak, M.L. (Marco)" userId="f1734cc9-20a7-43db-81ef-42d925942107" providerId="ADAL" clId="{168685E3-7C7A-418F-9019-324F55CBF3E9}" dt="2021-11-25T08:17:29.435" v="1492" actId="20577"/>
          <ac:spMkLst>
            <pc:docMk/>
            <pc:sldMk cId="1283562492" sldId="264"/>
            <ac:spMk id="47" creationId="{00B511B5-F7C2-4E09-8AE6-06DB162B873F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48" creationId="{1C956EC0-3B27-45E7-97F8-345150DAB322}"/>
          </ac:spMkLst>
        </pc:spChg>
        <pc:spChg chg="mod">
          <ac:chgData name="Ramljak, M.L. (Marco)" userId="f1734cc9-20a7-43db-81ef-42d925942107" providerId="ADAL" clId="{168685E3-7C7A-418F-9019-324F55CBF3E9}" dt="2021-11-24T15:57:01.307" v="252" actId="20577"/>
          <ac:spMkLst>
            <pc:docMk/>
            <pc:sldMk cId="1283562492" sldId="264"/>
            <ac:spMk id="49" creationId="{AD166270-6737-40D3-851E-580F763CBCD8}"/>
          </ac:spMkLst>
        </pc:spChg>
        <pc:spChg chg="add mod">
          <ac:chgData name="Ramljak, M.L. (Marco)" userId="f1734cc9-20a7-43db-81ef-42d925942107" providerId="ADAL" clId="{168685E3-7C7A-418F-9019-324F55CBF3E9}" dt="2021-11-24T15:55:42.176" v="136" actId="571"/>
          <ac:spMkLst>
            <pc:docMk/>
            <pc:sldMk cId="1283562492" sldId="264"/>
            <ac:spMk id="50" creationId="{79B9E1EE-02E4-44AC-A1BD-FA4A71A9208D}"/>
          </ac:spMkLst>
        </pc:spChg>
        <pc:spChg chg="add mod">
          <ac:chgData name="Ramljak, M.L. (Marco)" userId="f1734cc9-20a7-43db-81ef-42d925942107" providerId="ADAL" clId="{168685E3-7C7A-418F-9019-324F55CBF3E9}" dt="2021-11-24T15:55:42.176" v="136" actId="571"/>
          <ac:spMkLst>
            <pc:docMk/>
            <pc:sldMk cId="1283562492" sldId="264"/>
            <ac:spMk id="51" creationId="{A6BEFE5B-EA9E-4ABC-A7FA-B4511249C7C6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57" creationId="{D66ADF31-516B-4EC0-9B37-7D39490F8A54}"/>
          </ac:spMkLst>
        </pc:spChg>
        <pc:spChg chg="mod">
          <ac:chgData name="Ramljak, M.L. (Marco)" userId="f1734cc9-20a7-43db-81ef-42d925942107" providerId="ADAL" clId="{168685E3-7C7A-418F-9019-324F55CBF3E9}" dt="2021-11-25T07:11:38.994" v="1437" actId="20577"/>
          <ac:spMkLst>
            <pc:docMk/>
            <pc:sldMk cId="1283562492" sldId="264"/>
            <ac:spMk id="58" creationId="{A6D23080-C5EC-419B-9153-730A404AF176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62" creationId="{D86C406C-F72C-4D6A-80F5-A95A3D037993}"/>
          </ac:spMkLst>
        </pc:spChg>
        <pc:spChg chg="mod">
          <ac:chgData name="Ramljak, M.L. (Marco)" userId="f1734cc9-20a7-43db-81ef-42d925942107" providerId="ADAL" clId="{168685E3-7C7A-418F-9019-324F55CBF3E9}" dt="2021-11-24T17:13:00.264" v="864" actId="20577"/>
          <ac:spMkLst>
            <pc:docMk/>
            <pc:sldMk cId="1283562492" sldId="264"/>
            <ac:spMk id="64" creationId="{CFE06188-DEE7-4071-96F9-35B9133F5BD6}"/>
          </ac:spMkLst>
        </pc:spChg>
        <pc:spChg chg="mod">
          <ac:chgData name="Ramljak, M.L. (Marco)" userId="f1734cc9-20a7-43db-81ef-42d925942107" providerId="ADAL" clId="{168685E3-7C7A-418F-9019-324F55CBF3E9}" dt="2021-11-24T15:59:19.161" v="299" actId="113"/>
          <ac:spMkLst>
            <pc:docMk/>
            <pc:sldMk cId="1283562492" sldId="264"/>
            <ac:spMk id="65" creationId="{6C1EB680-D8F0-4950-830F-F840C0B90A73}"/>
          </ac:spMkLst>
        </pc:spChg>
        <pc:spChg chg="mod">
          <ac:chgData name="Ramljak, M.L. (Marco)" userId="f1734cc9-20a7-43db-81ef-42d925942107" providerId="ADAL" clId="{168685E3-7C7A-418F-9019-324F55CBF3E9}" dt="2021-11-24T15:59:36.850" v="312" actId="113"/>
          <ac:spMkLst>
            <pc:docMk/>
            <pc:sldMk cId="1283562492" sldId="264"/>
            <ac:spMk id="66" creationId="{44525C45-AB7D-4241-885E-D094C529195A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87" creationId="{45AC051A-59D2-429D-98B9-316A41167BCD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88" creationId="{CD8ADA21-AE3E-40D0-804F-112CB41F161B}"/>
          </ac:spMkLst>
        </pc:spChg>
        <pc:spChg chg="mod">
          <ac:chgData name="Ramljak, M.L. (Marco)" userId="f1734cc9-20a7-43db-81ef-42d925942107" providerId="ADAL" clId="{168685E3-7C7A-418F-9019-324F55CBF3E9}" dt="2021-11-24T15:56:21.045" v="200" actId="1035"/>
          <ac:spMkLst>
            <pc:docMk/>
            <pc:sldMk cId="1283562492" sldId="264"/>
            <ac:spMk id="89" creationId="{CC7DB806-9C10-457E-9573-47F9CBB61F1F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91" creationId="{A2B23C96-3537-461C-AB7C-6A971D243C5F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93" creationId="{CBDDB988-47F7-41E0-A724-6E837C1325EE}"/>
          </ac:spMkLst>
        </pc:spChg>
        <pc:spChg chg="mod">
          <ac:chgData name="Ramljak, M.L. (Marco)" userId="f1734cc9-20a7-43db-81ef-42d925942107" providerId="ADAL" clId="{168685E3-7C7A-418F-9019-324F55CBF3E9}" dt="2021-11-24T15:56:07.807" v="170" actId="1036"/>
          <ac:spMkLst>
            <pc:docMk/>
            <pc:sldMk cId="1283562492" sldId="264"/>
            <ac:spMk id="94" creationId="{DD19B3DA-08B9-444C-A77D-26A176FA9811}"/>
          </ac:spMkLst>
        </pc:spChg>
        <pc:cxnChg chg="mod">
          <ac:chgData name="Ramljak, M.L. (Marco)" userId="f1734cc9-20a7-43db-81ef-42d925942107" providerId="ADAL" clId="{168685E3-7C7A-418F-9019-324F55CBF3E9}" dt="2021-11-24T15:56:07.807" v="170" actId="1036"/>
          <ac:cxnSpMkLst>
            <pc:docMk/>
            <pc:sldMk cId="1283562492" sldId="264"/>
            <ac:cxnSpMk id="3" creationId="{F7CB5C10-5E29-4660-ACF6-BB6F42D5D9E6}"/>
          </ac:cxnSpMkLst>
        </pc:cxnChg>
        <pc:cxnChg chg="mod">
          <ac:chgData name="Ramljak, M.L. (Marco)" userId="f1734cc9-20a7-43db-81ef-42d925942107" providerId="ADAL" clId="{168685E3-7C7A-418F-9019-324F55CBF3E9}" dt="2021-11-24T15:56:07.807" v="170" actId="1036"/>
          <ac:cxnSpMkLst>
            <pc:docMk/>
            <pc:sldMk cId="1283562492" sldId="264"/>
            <ac:cxnSpMk id="35" creationId="{B6A1E7CF-34A9-4B0E-9B44-4156F4DC3956}"/>
          </ac:cxnSpMkLst>
        </pc:cxnChg>
        <pc:cxnChg chg="mod">
          <ac:chgData name="Ramljak, M.L. (Marco)" userId="f1734cc9-20a7-43db-81ef-42d925942107" providerId="ADAL" clId="{168685E3-7C7A-418F-9019-324F55CBF3E9}" dt="2021-11-24T15:56:07.807" v="170" actId="1036"/>
          <ac:cxnSpMkLst>
            <pc:docMk/>
            <pc:sldMk cId="1283562492" sldId="264"/>
            <ac:cxnSpMk id="54" creationId="{79E65711-B6B8-49BB-B2F0-741E16D0C86C}"/>
          </ac:cxnSpMkLst>
        </pc:cxnChg>
        <pc:cxnChg chg="mod">
          <ac:chgData name="Ramljak, M.L. (Marco)" userId="f1734cc9-20a7-43db-81ef-42d925942107" providerId="ADAL" clId="{168685E3-7C7A-418F-9019-324F55CBF3E9}" dt="2021-11-24T15:56:07.807" v="170" actId="1036"/>
          <ac:cxnSpMkLst>
            <pc:docMk/>
            <pc:sldMk cId="1283562492" sldId="264"/>
            <ac:cxnSpMk id="63" creationId="{8A360993-AA52-4B67-95B8-64921B35DD89}"/>
          </ac:cxnSpMkLst>
        </pc:cxnChg>
        <pc:cxnChg chg="mod">
          <ac:chgData name="Ramljak, M.L. (Marco)" userId="f1734cc9-20a7-43db-81ef-42d925942107" providerId="ADAL" clId="{168685E3-7C7A-418F-9019-324F55CBF3E9}" dt="2021-11-24T15:56:07.807" v="170" actId="1036"/>
          <ac:cxnSpMkLst>
            <pc:docMk/>
            <pc:sldMk cId="1283562492" sldId="264"/>
            <ac:cxnSpMk id="68" creationId="{DD458191-B104-4372-BBB2-7CB1E20DFA48}"/>
          </ac:cxnSpMkLst>
        </pc:cxnChg>
        <pc:cxnChg chg="mod">
          <ac:chgData name="Ramljak, M.L. (Marco)" userId="f1734cc9-20a7-43db-81ef-42d925942107" providerId="ADAL" clId="{168685E3-7C7A-418F-9019-324F55CBF3E9}" dt="2021-11-24T15:56:07.807" v="170" actId="1036"/>
          <ac:cxnSpMkLst>
            <pc:docMk/>
            <pc:sldMk cId="1283562492" sldId="264"/>
            <ac:cxnSpMk id="69" creationId="{FD673248-77D1-4200-86B9-72458C6B3F1B}"/>
          </ac:cxnSpMkLst>
        </pc:cxnChg>
        <pc:cxnChg chg="mod">
          <ac:chgData name="Ramljak, M.L. (Marco)" userId="f1734cc9-20a7-43db-81ef-42d925942107" providerId="ADAL" clId="{168685E3-7C7A-418F-9019-324F55CBF3E9}" dt="2021-11-24T15:56:07.807" v="170" actId="1036"/>
          <ac:cxnSpMkLst>
            <pc:docMk/>
            <pc:sldMk cId="1283562492" sldId="264"/>
            <ac:cxnSpMk id="82" creationId="{D6A2E1ED-07B2-4CAC-B016-71844AC7BF65}"/>
          </ac:cxnSpMkLst>
        </pc:cxnChg>
      </pc:sldChg>
      <pc:sldChg chg="new del">
        <pc:chgData name="Ramljak, M.L. (Marco)" userId="f1734cc9-20a7-43db-81ef-42d925942107" providerId="ADAL" clId="{168685E3-7C7A-418F-9019-324F55CBF3E9}" dt="2021-11-24T15:55:47.675" v="141" actId="680"/>
        <pc:sldMkLst>
          <pc:docMk/>
          <pc:sldMk cId="418265620" sldId="265"/>
        </pc:sldMkLst>
      </pc:sldChg>
      <pc:sldChg chg="addSp modSp add mod modTransition modAnim">
        <pc:chgData name="Ramljak, M.L. (Marco)" userId="f1734cc9-20a7-43db-81ef-42d925942107" providerId="ADAL" clId="{168685E3-7C7A-418F-9019-324F55CBF3E9}" dt="2021-11-25T11:31:19.222" v="1793" actId="20577"/>
        <pc:sldMkLst>
          <pc:docMk/>
          <pc:sldMk cId="1177761749" sldId="265"/>
        </pc:sldMkLst>
        <pc:spChg chg="mod">
          <ac:chgData name="Ramljak, M.L. (Marco)" userId="f1734cc9-20a7-43db-81ef-42d925942107" providerId="ADAL" clId="{168685E3-7C7A-418F-9019-324F55CBF3E9}" dt="2021-11-25T06:55:54.402" v="1375" actId="20577"/>
          <ac:spMkLst>
            <pc:docMk/>
            <pc:sldMk cId="1177761749" sldId="265"/>
            <ac:spMk id="11" creationId="{DF0338DA-D705-4D2F-AD4E-2DDC619D962A}"/>
          </ac:spMkLst>
        </pc:spChg>
        <pc:spChg chg="mod">
          <ac:chgData name="Ramljak, M.L. (Marco)" userId="f1734cc9-20a7-43db-81ef-42d925942107" providerId="ADAL" clId="{168685E3-7C7A-418F-9019-324F55CBF3E9}" dt="2021-11-25T06:56:48.383" v="1409" actId="20577"/>
          <ac:spMkLst>
            <pc:docMk/>
            <pc:sldMk cId="1177761749" sldId="265"/>
            <ac:spMk id="16" creationId="{84D4BCE8-5268-4F2B-A198-45F0F5F5BC1C}"/>
          </ac:spMkLst>
        </pc:spChg>
        <pc:spChg chg="mod">
          <ac:chgData name="Ramljak, M.L. (Marco)" userId="f1734cc9-20a7-43db-81ef-42d925942107" providerId="ADAL" clId="{168685E3-7C7A-418F-9019-324F55CBF3E9}" dt="2021-11-25T11:31:19.222" v="1793" actId="20577"/>
          <ac:spMkLst>
            <pc:docMk/>
            <pc:sldMk cId="1177761749" sldId="265"/>
            <ac:spMk id="37" creationId="{44C1BF05-BCF9-43FF-A2B3-ACC132AE3DE0}"/>
          </ac:spMkLst>
        </pc:spChg>
        <pc:spChg chg="mod">
          <ac:chgData name="Ramljak, M.L. (Marco)" userId="f1734cc9-20a7-43db-81ef-42d925942107" providerId="ADAL" clId="{168685E3-7C7A-418F-9019-324F55CBF3E9}" dt="2021-11-25T09:48:30.295" v="1534" actId="20577"/>
          <ac:spMkLst>
            <pc:docMk/>
            <pc:sldMk cId="1177761749" sldId="265"/>
            <ac:spMk id="42" creationId="{492A099C-B811-4E05-8060-74865949101A}"/>
          </ac:spMkLst>
        </pc:spChg>
        <pc:spChg chg="mod">
          <ac:chgData name="Ramljak, M.L. (Marco)" userId="f1734cc9-20a7-43db-81ef-42d925942107" providerId="ADAL" clId="{168685E3-7C7A-418F-9019-324F55CBF3E9}" dt="2021-11-25T08:03:37.773" v="1456" actId="20577"/>
          <ac:spMkLst>
            <pc:docMk/>
            <pc:sldMk cId="1177761749" sldId="265"/>
            <ac:spMk id="45" creationId="{41A33DB8-2827-426C-9AFF-C1B75B67AA63}"/>
          </ac:spMkLst>
        </pc:spChg>
        <pc:spChg chg="mod">
          <ac:chgData name="Ramljak, M.L. (Marco)" userId="f1734cc9-20a7-43db-81ef-42d925942107" providerId="ADAL" clId="{168685E3-7C7A-418F-9019-324F55CBF3E9}" dt="2021-11-25T08:47:49.224" v="1501" actId="1076"/>
          <ac:spMkLst>
            <pc:docMk/>
            <pc:sldMk cId="1177761749" sldId="265"/>
            <ac:spMk id="48" creationId="{CDC4D3D6-5DB9-4C7C-AB1F-9226DC998C6C}"/>
          </ac:spMkLst>
        </pc:spChg>
        <pc:spChg chg="mod">
          <ac:chgData name="Ramljak, M.L. (Marco)" userId="f1734cc9-20a7-43db-81ef-42d925942107" providerId="ADAL" clId="{168685E3-7C7A-418F-9019-324F55CBF3E9}" dt="2021-11-25T08:15:09.857" v="1475" actId="20577"/>
          <ac:spMkLst>
            <pc:docMk/>
            <pc:sldMk cId="1177761749" sldId="265"/>
            <ac:spMk id="49" creationId="{CD745C8B-7F2D-4D61-B211-432585B5D39E}"/>
          </ac:spMkLst>
        </pc:spChg>
        <pc:picChg chg="add mod">
          <ac:chgData name="Ramljak, M.L. (Marco)" userId="f1734cc9-20a7-43db-81ef-42d925942107" providerId="ADAL" clId="{168685E3-7C7A-418F-9019-324F55CBF3E9}" dt="2021-11-25T08:21:07.147" v="1499" actId="14100"/>
          <ac:picMkLst>
            <pc:docMk/>
            <pc:sldMk cId="1177761749" sldId="265"/>
            <ac:picMk id="32" creationId="{2A1D1E12-4FEF-4FF5-A409-65C1DCEF66BA}"/>
          </ac:picMkLst>
        </pc:picChg>
      </pc:sldChg>
      <pc:sldChg chg="add del ord">
        <pc:chgData name="Ramljak, M.L. (Marco)" userId="f1734cc9-20a7-43db-81ef-42d925942107" providerId="ADAL" clId="{168685E3-7C7A-418F-9019-324F55CBF3E9}" dt="2021-11-24T18:32:26.046" v="1206" actId="47"/>
        <pc:sldMkLst>
          <pc:docMk/>
          <pc:sldMk cId="2661597294" sldId="266"/>
        </pc:sldMkLst>
      </pc:sldChg>
      <pc:sldChg chg="addSp delSp modSp new mod">
        <pc:chgData name="Ramljak, M.L. (Marco)" userId="f1734cc9-20a7-43db-81ef-42d925942107" providerId="ADAL" clId="{168685E3-7C7A-418F-9019-324F55CBF3E9}" dt="2021-11-25T11:26:24.558" v="1692" actId="20577"/>
        <pc:sldMkLst>
          <pc:docMk/>
          <pc:sldMk cId="2695685587" sldId="266"/>
        </pc:sldMkLst>
        <pc:spChg chg="mod">
          <ac:chgData name="Ramljak, M.L. (Marco)" userId="f1734cc9-20a7-43db-81ef-42d925942107" providerId="ADAL" clId="{168685E3-7C7A-418F-9019-324F55CBF3E9}" dt="2021-11-25T11:26:24.558" v="1692" actId="20577"/>
          <ac:spMkLst>
            <pc:docMk/>
            <pc:sldMk cId="2695685587" sldId="266"/>
            <ac:spMk id="2" creationId="{90F00070-AC9E-4707-A475-C50ACEB3A169}"/>
          </ac:spMkLst>
        </pc:spChg>
        <pc:spChg chg="del mod">
          <ac:chgData name="Ramljak, M.L. (Marco)" userId="f1734cc9-20a7-43db-81ef-42d925942107" providerId="ADAL" clId="{168685E3-7C7A-418F-9019-324F55CBF3E9}" dt="2021-11-25T11:18:30.151" v="1627" actId="478"/>
          <ac:spMkLst>
            <pc:docMk/>
            <pc:sldMk cId="2695685587" sldId="266"/>
            <ac:spMk id="3" creationId="{56A3D25B-A955-4CCC-B81D-E82FFC4ED7DB}"/>
          </ac:spMkLst>
        </pc:spChg>
        <pc:spChg chg="add mod">
          <ac:chgData name="Ramljak, M.L. (Marco)" userId="f1734cc9-20a7-43db-81ef-42d925942107" providerId="ADAL" clId="{168685E3-7C7A-418F-9019-324F55CBF3E9}" dt="2021-11-25T11:26:01.020" v="1675" actId="14100"/>
          <ac:spMkLst>
            <pc:docMk/>
            <pc:sldMk cId="2695685587" sldId="266"/>
            <ac:spMk id="7" creationId="{BCF8E5B1-8841-4E18-9CF3-D448E2972D99}"/>
          </ac:spMkLst>
        </pc:spChg>
        <pc:spChg chg="add mod">
          <ac:chgData name="Ramljak, M.L. (Marco)" userId="f1734cc9-20a7-43db-81ef-42d925942107" providerId="ADAL" clId="{168685E3-7C7A-418F-9019-324F55CBF3E9}" dt="2021-11-25T11:25:47.866" v="1672" actId="14100"/>
          <ac:spMkLst>
            <pc:docMk/>
            <pc:sldMk cId="2695685587" sldId="266"/>
            <ac:spMk id="8" creationId="{4E5CD24D-20F7-4725-9993-507FCB751868}"/>
          </ac:spMkLst>
        </pc:spChg>
      </pc:sldChg>
      <pc:sldChg chg="new del">
        <pc:chgData name="Ramljak, M.L. (Marco)" userId="f1734cc9-20a7-43db-81ef-42d925942107" providerId="ADAL" clId="{168685E3-7C7A-418F-9019-324F55CBF3E9}" dt="2021-12-06T09:54:01.289" v="1796" actId="47"/>
        <pc:sldMkLst>
          <pc:docMk/>
          <pc:sldMk cId="159144612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4A5D-64A5-422A-949D-7BB85EA6A162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CEC2-0ACD-4240-A491-560164537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35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DDD8-541A-4E9B-B4D7-C14194A1D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29CD-C06E-45A6-B0F5-144110CDA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A765-F4FD-4381-B0AC-1DFB1131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5C41-BFA3-4D8B-85D6-C55E1847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12AE-B737-4CB3-B6EB-83423E77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30554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D979-5E54-433A-9630-D5350DDD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1E17-E866-4638-AA11-A9CC3ED6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D213-AD6A-454A-830C-29BA6B86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DD3A-3B22-4887-B28E-1DD2007B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BD12-D6DD-460D-8497-31289877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03881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804A9-36CF-4DAA-99BA-15006DA6A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6E8BA-0803-4082-A917-D62423FD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9779-4785-41E8-B04B-91D8912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6935-9027-4F6B-8A7E-4403081E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1842-6EAF-4B42-B9E2-FADCBE79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55299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AF0B-09CF-4129-9AF9-C866EBAC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6241-F4EA-4E66-8FFE-A3DC6C8F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C367-03AF-43D7-BF98-220E636F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B849-9A91-4EB2-83DD-CE6F7923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61FA-B319-46DC-825D-9E1331C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98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2F79-CDA7-4E29-83EF-0F21C826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5A87-BFB7-421A-8F1C-68B1D9FD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8B28-DF35-4DA8-AAB3-8DA75B53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C541-BD99-4853-BD0E-02004767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5A3-7811-4BD5-9287-68A099A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085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1A69-1805-494B-A5FF-72E7534E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D9E3-BBF4-450E-B9CE-D2BD22675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D64-E5F6-432A-AE5C-89A3357F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572CC-E482-4586-A21E-76D23728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054B-B895-42AB-B55B-218B3792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E597-151C-47C9-AFB6-06343992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43965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48BD-20C6-403F-B93B-75E7C2DE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D5751-C23C-4914-9391-C4FC78FE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9C2F1-BD76-4220-8226-9D9EDD9A7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D219C-AD7E-49F4-A082-F9D52BB53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C1326-632A-4EB2-B2A1-66E287C8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28AF9-1234-47D5-A89D-5ED00F05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B7563-EDA4-44B0-B05B-0340D895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54FA8-6970-4A12-84BA-2CE5B35E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87323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2ED8-9A3C-4425-B6DC-1074AEC7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63D40-1D3C-4635-8D5D-DBA4E6A4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A0BFA-5186-4860-B0F8-2AE50DC4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C60DB-F2A8-416E-B691-DAC3529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8420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1BE89-EB36-433C-B329-39F9CAFE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51AD8-A180-4140-8E3B-83694DCD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64E65-C402-4CA3-8E04-1B5F1E23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28114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CDFE-7FEC-4EE9-808D-409AB8C5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FA50-E601-46BC-83FC-D7D04C59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F6773-5316-45D3-916E-7D3AE8778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87BC8-1959-4EF8-9BB2-6A2123FF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3F3AB-49B4-4AE2-94D5-65DA0CAE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B1F09-1296-483F-A0C6-18899125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003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6590-DABD-409B-90A1-C28B9526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1BC76-1A04-422F-A44A-433A53F8B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8D43-F3DE-4036-98C6-0666EFE9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BD7E-5898-49F7-998A-35F4BF98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F5F9-6106-4140-9F3D-B88490F6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576E1-E0D7-46BE-805C-CA8C92AB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6976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00BE7-2996-4CD4-8695-A3464515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8B071-21A6-40C3-B7ED-3F7D741A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7E04-997F-41A6-8B20-7614DD93F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26.11.2021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810A-8AFA-42FE-A406-5E5F76C7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Marco Ramljak | uRos2021 - Lightning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821F-8A3B-4325-888F-EBAFC502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0213-F404-45BC-A675-08D70C022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8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-ramljak.github.io/MNO_mobdensity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998AD8-BC74-478D-AFB4-3CB39E7A59ED}"/>
              </a:ext>
            </a:extLst>
          </p:cNvPr>
          <p:cNvSpPr/>
          <p:nvPr/>
        </p:nvSpPr>
        <p:spPr>
          <a:xfrm>
            <a:off x="485775" y="343949"/>
            <a:ext cx="11242033" cy="6191075"/>
          </a:xfrm>
          <a:prstGeom prst="rect">
            <a:avLst/>
          </a:prstGeom>
          <a:solidFill>
            <a:schemeClr val="bg1">
              <a:lumMod val="85000"/>
              <a:alpha val="45098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791341-2E0D-4D89-BD0A-22C06FAFB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299" y="1122363"/>
            <a:ext cx="10487025" cy="2387600"/>
          </a:xfrm>
        </p:spPr>
        <p:txBody>
          <a:bodyPr>
            <a:noAutofit/>
          </a:bodyPr>
          <a:lstStyle/>
          <a:p>
            <a:pPr algn="just"/>
            <a:r>
              <a:rPr lang="de-DE" sz="5400" dirty="0" err="1"/>
              <a:t>Spatial</a:t>
            </a:r>
            <a:r>
              <a:rPr lang="de-DE" sz="5400" dirty="0"/>
              <a:t> </a:t>
            </a:r>
            <a:r>
              <a:rPr lang="de-DE" sz="5400" dirty="0" err="1"/>
              <a:t>density</a:t>
            </a:r>
            <a:r>
              <a:rPr lang="de-DE" sz="5400" dirty="0"/>
              <a:t> </a:t>
            </a:r>
            <a:r>
              <a:rPr lang="de-DE" sz="5400" dirty="0" err="1"/>
              <a:t>estimation</a:t>
            </a:r>
            <a:r>
              <a:rPr lang="de-DE" sz="5400" dirty="0"/>
              <a:t> </a:t>
            </a:r>
            <a:r>
              <a:rPr lang="de-DE" sz="5400" dirty="0" err="1"/>
              <a:t>with</a:t>
            </a:r>
            <a:r>
              <a:rPr lang="de-DE" sz="5400" dirty="0"/>
              <a:t> MNO-</a:t>
            </a:r>
            <a:r>
              <a:rPr lang="de-DE" sz="5400" dirty="0" err="1"/>
              <a:t>data</a:t>
            </a:r>
            <a:r>
              <a:rPr lang="de-DE" sz="5400" dirty="0"/>
              <a:t>: A modular </a:t>
            </a:r>
            <a:r>
              <a:rPr lang="de-DE" sz="5400" dirty="0" err="1"/>
              <a:t>workflow</a:t>
            </a:r>
            <a:r>
              <a:rPr lang="de-DE" sz="5400" dirty="0"/>
              <a:t> </a:t>
            </a:r>
            <a:r>
              <a:rPr lang="de-DE" sz="5400" dirty="0" err="1"/>
              <a:t>within</a:t>
            </a:r>
            <a:r>
              <a:rPr lang="de-DE" sz="5400" dirty="0"/>
              <a:t>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E1BEB91-52A6-483E-9A8C-E442565CA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4487863"/>
            <a:ext cx="9534525" cy="1655762"/>
          </a:xfrm>
        </p:spPr>
        <p:txBody>
          <a:bodyPr/>
          <a:lstStyle/>
          <a:p>
            <a:pPr algn="l"/>
            <a:r>
              <a:rPr lang="nb-NO" sz="2800" dirty="0">
                <a:latin typeface="+mj-lt"/>
              </a:rPr>
              <a:t>Marco Ramljak, uRos 2021 Lightning Talk</a:t>
            </a:r>
          </a:p>
          <a:p>
            <a:pPr algn="l"/>
            <a:r>
              <a:rPr lang="nb-NO" sz="2800" dirty="0">
                <a:latin typeface="+mj-lt"/>
              </a:rPr>
              <a:t>Email: marcoramljak@googlemail.com</a:t>
            </a:r>
          </a:p>
          <a:p>
            <a:pPr algn="l"/>
            <a:r>
              <a:rPr lang="de-DE" sz="2800" dirty="0">
                <a:latin typeface="+mj-lt"/>
              </a:rPr>
              <a:t>First </a:t>
            </a:r>
            <a:r>
              <a:rPr lang="de-DE" sz="2800" dirty="0" err="1">
                <a:latin typeface="+mj-lt"/>
              </a:rPr>
              <a:t>glimpse</a:t>
            </a:r>
            <a:r>
              <a:rPr lang="de-DE" sz="2800" dirty="0">
                <a:latin typeface="+mj-lt"/>
              </a:rPr>
              <a:t>: </a:t>
            </a:r>
            <a:r>
              <a:rPr lang="de-DE" dirty="0">
                <a:hlinkClick r:id="rId2"/>
              </a:rPr>
              <a:t>https://r-ramljak.github.io/MNO_mobdensity/</a:t>
            </a:r>
            <a:endParaRPr lang="de-DE" dirty="0"/>
          </a:p>
          <a:p>
            <a:pPr algn="l"/>
            <a:endParaRPr lang="nb-NO" sz="2800" dirty="0">
              <a:latin typeface="+mj-l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C8F550-E727-4AC2-B090-A3E59B13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79"/>
            <a:ext cx="2743200" cy="365125"/>
          </a:xfrm>
        </p:spPr>
        <p:txBody>
          <a:bodyPr/>
          <a:lstStyle/>
          <a:p>
            <a:fld id="{DF3C0213-F404-45BC-A675-08D70C0227EB}" type="slidenum">
              <a:rPr lang="de-DE" smtClean="0"/>
              <a:t>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64C84-19AC-451D-AF1E-4476CD2C5D23}"/>
              </a:ext>
            </a:extLst>
          </p:cNvPr>
          <p:cNvCxnSpPr>
            <a:cxnSpLocks/>
          </p:cNvCxnSpPr>
          <p:nvPr/>
        </p:nvCxnSpPr>
        <p:spPr>
          <a:xfrm>
            <a:off x="952500" y="3848100"/>
            <a:ext cx="104108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58CBEFB-7E6B-4924-B02F-34C619575278}"/>
              </a:ext>
            </a:extLst>
          </p:cNvPr>
          <p:cNvGrpSpPr/>
          <p:nvPr/>
        </p:nvGrpSpPr>
        <p:grpSpPr>
          <a:xfrm>
            <a:off x="9466649" y="4078097"/>
            <a:ext cx="1982928" cy="2181685"/>
            <a:chOff x="8837474" y="4078097"/>
            <a:chExt cx="1982928" cy="2181685"/>
          </a:xfrm>
        </p:grpSpPr>
        <p:sp>
          <p:nvSpPr>
            <p:cNvPr id="14" name="Sechseck 13">
              <a:extLst>
                <a:ext uri="{FF2B5EF4-FFF2-40B4-BE49-F238E27FC236}">
                  <a16:creationId xmlns:a16="http://schemas.microsoft.com/office/drawing/2014/main" id="{63C06373-B85C-48EE-9480-CE4BA9872338}"/>
                </a:ext>
              </a:extLst>
            </p:cNvPr>
            <p:cNvSpPr/>
            <p:nvPr/>
          </p:nvSpPr>
          <p:spPr>
            <a:xfrm rot="16200000">
              <a:off x="8738095" y="4177476"/>
              <a:ext cx="2181685" cy="1982928"/>
            </a:xfrm>
            <a:prstGeom prst="hexagon">
              <a:avLst/>
            </a:prstGeom>
            <a:solidFill>
              <a:srgbClr val="FFD96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B9CBBA-D9AF-4B37-ADCA-AF809A336F99}"/>
                </a:ext>
              </a:extLst>
            </p:cNvPr>
            <p:cNvSpPr txBox="1"/>
            <p:nvPr/>
          </p:nvSpPr>
          <p:spPr>
            <a:xfrm>
              <a:off x="9033942" y="5467685"/>
              <a:ext cx="1585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/>
                <a:t>MNO</a:t>
              </a:r>
              <a:r>
                <a:rPr lang="de-DE" b="1" i="1" dirty="0" err="1"/>
                <a:t>analysis</a:t>
              </a:r>
              <a:endParaRPr lang="de-DE" b="1" i="1" dirty="0"/>
            </a:p>
          </p:txBody>
        </p:sp>
        <p:pic>
          <p:nvPicPr>
            <p:cNvPr id="16" name="Grafik 15" descr="Ein Bild, das Outdoorobjekt, Spinnennetz enthält.&#10;&#10;Automatisch generierte Beschreibung">
              <a:extLst>
                <a:ext uri="{FF2B5EF4-FFF2-40B4-BE49-F238E27FC236}">
                  <a16:creationId xmlns:a16="http://schemas.microsoft.com/office/drawing/2014/main" id="{6CC76DCE-5C70-4EC9-BC4E-0C0EC23E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7523" y="4417554"/>
              <a:ext cx="798359" cy="995409"/>
            </a:xfrm>
            <a:prstGeom prst="rect">
              <a:avLst/>
            </a:prstGeom>
          </p:spPr>
        </p:pic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068CC5E7-67FB-4680-B2A4-7B8843951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01" y="2648799"/>
            <a:ext cx="958047" cy="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3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E9EB-D307-4BB8-8F78-1BC7C0A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048" y="6478127"/>
            <a:ext cx="2743200" cy="365125"/>
          </a:xfrm>
        </p:spPr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7CA8D-765D-476F-9DF3-E5505637D681}"/>
              </a:ext>
            </a:extLst>
          </p:cNvPr>
          <p:cNvSpPr/>
          <p:nvPr/>
        </p:nvSpPr>
        <p:spPr>
          <a:xfrm>
            <a:off x="479571" y="1591487"/>
            <a:ext cx="3512308" cy="5033739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8A21D7-BF4F-40BD-BA2A-458ADE2F0286}"/>
              </a:ext>
            </a:extLst>
          </p:cNvPr>
          <p:cNvSpPr/>
          <p:nvPr/>
        </p:nvSpPr>
        <p:spPr>
          <a:xfrm>
            <a:off x="479571" y="1503339"/>
            <a:ext cx="3512308" cy="4735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F0965B-3F8A-4B1D-9BFE-56B32AADBEED}"/>
              </a:ext>
            </a:extLst>
          </p:cNvPr>
          <p:cNvSpPr/>
          <p:nvPr/>
        </p:nvSpPr>
        <p:spPr>
          <a:xfrm>
            <a:off x="692151" y="3375381"/>
            <a:ext cx="1543574" cy="61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4E4B5-48EC-4C0B-953E-85DCCDB75E65}"/>
              </a:ext>
            </a:extLst>
          </p:cNvPr>
          <p:cNvSpPr/>
          <p:nvPr/>
        </p:nvSpPr>
        <p:spPr>
          <a:xfrm>
            <a:off x="4329291" y="1606516"/>
            <a:ext cx="3512308" cy="5033739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DA92B-629A-4568-A043-C6272A2E1E22}"/>
              </a:ext>
            </a:extLst>
          </p:cNvPr>
          <p:cNvSpPr/>
          <p:nvPr/>
        </p:nvSpPr>
        <p:spPr>
          <a:xfrm>
            <a:off x="4329290" y="2550531"/>
            <a:ext cx="1207147" cy="61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4A09E-A1F8-4772-A820-963A9AC69962}"/>
              </a:ext>
            </a:extLst>
          </p:cNvPr>
          <p:cNvSpPr/>
          <p:nvPr/>
        </p:nvSpPr>
        <p:spPr>
          <a:xfrm>
            <a:off x="6028296" y="2502659"/>
            <a:ext cx="1543574" cy="61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CE9CE9-C3AD-4CC5-8ACA-9CADBAF2D9FD}"/>
              </a:ext>
            </a:extLst>
          </p:cNvPr>
          <p:cNvSpPr/>
          <p:nvPr/>
        </p:nvSpPr>
        <p:spPr>
          <a:xfrm>
            <a:off x="8187834" y="1606516"/>
            <a:ext cx="3512308" cy="5033739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3DA91C-C871-4C14-804A-B8B994E6A051}"/>
              </a:ext>
            </a:extLst>
          </p:cNvPr>
          <p:cNvSpPr/>
          <p:nvPr/>
        </p:nvSpPr>
        <p:spPr>
          <a:xfrm>
            <a:off x="5322277" y="6078611"/>
            <a:ext cx="1543574" cy="61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8E5BA-29A6-419E-80D1-BD7514F1B989}"/>
              </a:ext>
            </a:extLst>
          </p:cNvPr>
          <p:cNvSpPr/>
          <p:nvPr/>
        </p:nvSpPr>
        <p:spPr>
          <a:xfrm>
            <a:off x="4352925" y="1503338"/>
            <a:ext cx="3482278" cy="473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Estimation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3056EC-E483-4D5F-A67A-BF59ADCBA791}"/>
              </a:ext>
            </a:extLst>
          </p:cNvPr>
          <p:cNvSpPr/>
          <p:nvPr/>
        </p:nvSpPr>
        <p:spPr>
          <a:xfrm>
            <a:off x="8191500" y="1503338"/>
            <a:ext cx="3504976" cy="473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CB5C10-5E29-4660-ACF6-BB6F42D5D9E6}"/>
              </a:ext>
            </a:extLst>
          </p:cNvPr>
          <p:cNvCxnSpPr>
            <a:cxnSpLocks/>
          </p:cNvCxnSpPr>
          <p:nvPr/>
        </p:nvCxnSpPr>
        <p:spPr>
          <a:xfrm>
            <a:off x="2233101" y="3012688"/>
            <a:ext cx="2630" cy="1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932-3900-4074-A280-9B65DDEA4DFB}"/>
              </a:ext>
            </a:extLst>
          </p:cNvPr>
          <p:cNvSpPr/>
          <p:nvPr/>
        </p:nvSpPr>
        <p:spPr>
          <a:xfrm>
            <a:off x="8274261" y="5360121"/>
            <a:ext cx="1543574" cy="61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B48C8F-A349-4A27-A445-B843DBA45B3A}"/>
              </a:ext>
            </a:extLst>
          </p:cNvPr>
          <p:cNvSpPr/>
          <p:nvPr/>
        </p:nvSpPr>
        <p:spPr>
          <a:xfrm>
            <a:off x="8425653" y="4423808"/>
            <a:ext cx="2234302" cy="61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3D556-D9BA-4E14-96FE-2A4BA801CB5D}"/>
              </a:ext>
            </a:extLst>
          </p:cNvPr>
          <p:cNvSpPr/>
          <p:nvPr/>
        </p:nvSpPr>
        <p:spPr>
          <a:xfrm>
            <a:off x="9987201" y="5360121"/>
            <a:ext cx="1543574" cy="61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83736-9FB1-4AAF-A555-9ADD68940356}"/>
              </a:ext>
            </a:extLst>
          </p:cNvPr>
          <p:cNvSpPr/>
          <p:nvPr/>
        </p:nvSpPr>
        <p:spPr>
          <a:xfrm>
            <a:off x="586108" y="4117608"/>
            <a:ext cx="1543574" cy="61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A1E7CF-34A9-4B0E-9B44-4156F4DC3956}"/>
              </a:ext>
            </a:extLst>
          </p:cNvPr>
          <p:cNvCxnSpPr>
            <a:cxnSpLocks/>
          </p:cNvCxnSpPr>
          <p:nvPr/>
        </p:nvCxnSpPr>
        <p:spPr>
          <a:xfrm flipH="1">
            <a:off x="5305647" y="2958326"/>
            <a:ext cx="722651" cy="19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7A7F1A-5EB3-4321-829C-5692FE7C7084}"/>
              </a:ext>
            </a:extLst>
          </p:cNvPr>
          <p:cNvSpPr/>
          <p:nvPr/>
        </p:nvSpPr>
        <p:spPr>
          <a:xfrm>
            <a:off x="628328" y="2319036"/>
            <a:ext cx="3239353" cy="618396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Operating area specification/generation </a:t>
            </a:r>
            <a:br>
              <a:rPr lang="nb-NO" sz="1200" dirty="0">
                <a:solidFill>
                  <a:schemeClr val="tx1"/>
                </a:solidFill>
              </a:rPr>
            </a:br>
            <a:r>
              <a:rPr lang="nb-NO" sz="1200" dirty="0">
                <a:solidFill>
                  <a:schemeClr val="tx1"/>
                </a:solidFill>
              </a:rPr>
              <a:t>(regular grid, ground truth population)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A2D331A-FE96-449F-AE04-C248B10AB4B2}"/>
              </a:ext>
            </a:extLst>
          </p:cNvPr>
          <p:cNvSpPr/>
          <p:nvPr/>
        </p:nvSpPr>
        <p:spPr>
          <a:xfrm>
            <a:off x="628332" y="3236353"/>
            <a:ext cx="3239357" cy="618396"/>
          </a:xfrm>
          <a:prstGeom prst="round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Network specification/generation (R::mobloc, multiple network layers)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057D6D3-2582-4204-9A63-AD2491126D65}"/>
              </a:ext>
            </a:extLst>
          </p:cNvPr>
          <p:cNvSpPr/>
          <p:nvPr/>
        </p:nvSpPr>
        <p:spPr>
          <a:xfrm>
            <a:off x="628332" y="4204185"/>
            <a:ext cx="3239353" cy="618396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Phone-to-cell association </a:t>
            </a:r>
            <a:br>
              <a:rPr lang="nb-NO" sz="1200" dirty="0">
                <a:solidFill>
                  <a:schemeClr val="tx1"/>
                </a:solidFill>
              </a:rPr>
            </a:br>
            <a:r>
              <a:rPr lang="nb-NO" sz="1200" dirty="0">
                <a:solidFill>
                  <a:schemeClr val="tx1"/>
                </a:solidFill>
              </a:rPr>
              <a:t>(random process; emission probabilities)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499F1B-333E-468F-8647-B71F6EC9AED2}"/>
              </a:ext>
            </a:extLst>
          </p:cNvPr>
          <p:cNvSpPr/>
          <p:nvPr/>
        </p:nvSpPr>
        <p:spPr>
          <a:xfrm>
            <a:off x="4457700" y="5950958"/>
            <a:ext cx="3238276" cy="5332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Spatial density estimate vectors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C0092F-334F-4718-A737-7221C381C830}"/>
              </a:ext>
            </a:extLst>
          </p:cNvPr>
          <p:cNvSpPr/>
          <p:nvPr/>
        </p:nvSpPr>
        <p:spPr>
          <a:xfrm>
            <a:off x="8355693" y="5950958"/>
            <a:ext cx="1556271" cy="5417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MSE/D2 density plots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094F28-AD0D-4C65-8B16-74A16478747D}"/>
              </a:ext>
            </a:extLst>
          </p:cNvPr>
          <p:cNvSpPr/>
          <p:nvPr/>
        </p:nvSpPr>
        <p:spPr>
          <a:xfrm>
            <a:off x="9993698" y="5942477"/>
            <a:ext cx="1569970" cy="541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Convergence assessment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883C0A-5F0D-468F-A981-D9FDBA22726F}"/>
              </a:ext>
            </a:extLst>
          </p:cNvPr>
          <p:cNvSpPr/>
          <p:nvPr/>
        </p:nvSpPr>
        <p:spPr>
          <a:xfrm>
            <a:off x="6125381" y="3236353"/>
            <a:ext cx="1570595" cy="618396"/>
          </a:xfrm>
          <a:prstGeom prst="round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 err="1">
                <a:solidFill>
                  <a:schemeClr val="tx1"/>
                </a:solidFill>
              </a:rPr>
              <a:t>Probabilistic</a:t>
            </a:r>
            <a:r>
              <a:rPr lang="nb-NO" sz="1200" b="1" dirty="0">
                <a:solidFill>
                  <a:schemeClr val="tx1"/>
                </a:solidFill>
              </a:rPr>
              <a:t> </a:t>
            </a:r>
            <a:r>
              <a:rPr lang="nb-NO" sz="1200" b="1" dirty="0" err="1">
                <a:solidFill>
                  <a:schemeClr val="tx1"/>
                </a:solidFill>
              </a:rPr>
              <a:t>model</a:t>
            </a:r>
            <a:endParaRPr lang="nb-NO" sz="12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48D007-723A-4AB6-95F6-BC0EAA304E14}"/>
              </a:ext>
            </a:extLst>
          </p:cNvPr>
          <p:cNvSpPr/>
          <p:nvPr/>
        </p:nvSpPr>
        <p:spPr>
          <a:xfrm>
            <a:off x="4457701" y="2319036"/>
            <a:ext cx="3238276" cy="618396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Model specification: Geolocation, priors, supertiles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59CF436-850B-4309-ABF7-2D8BB88B121C}"/>
              </a:ext>
            </a:extLst>
          </p:cNvPr>
          <p:cNvSpPr/>
          <p:nvPr/>
        </p:nvSpPr>
        <p:spPr>
          <a:xfrm>
            <a:off x="8317290" y="2304423"/>
            <a:ext cx="3262289" cy="618396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tx1"/>
                </a:solidFill>
              </a:rPr>
              <a:t>Comparison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of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ground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truth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with</a:t>
            </a:r>
            <a:r>
              <a:rPr lang="nb-NO" sz="1200" dirty="0">
                <a:solidFill>
                  <a:schemeClr val="tx1"/>
                </a:solidFill>
              </a:rPr>
              <a:t> all </a:t>
            </a:r>
            <a:r>
              <a:rPr lang="nb-NO" sz="1200" dirty="0" err="1">
                <a:solidFill>
                  <a:schemeClr val="tx1"/>
                </a:solidFill>
              </a:rPr>
              <a:t>density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estimates</a:t>
            </a:r>
            <a:r>
              <a:rPr lang="nb-NO" sz="1200" dirty="0">
                <a:solidFill>
                  <a:schemeClr val="tx1"/>
                </a:solidFill>
              </a:rPr>
              <a:t>: (Dis-) </a:t>
            </a:r>
            <a:r>
              <a:rPr lang="nb-NO" sz="1200" dirty="0" err="1">
                <a:solidFill>
                  <a:schemeClr val="tx1"/>
                </a:solidFill>
              </a:rPr>
              <a:t>similarity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6CA6879-08EA-47BC-9204-9F41DFDB9354}"/>
              </a:ext>
            </a:extLst>
          </p:cNvPr>
          <p:cNvSpPr txBox="1">
            <a:spLocks/>
          </p:cNvSpPr>
          <p:nvPr/>
        </p:nvSpPr>
        <p:spPr>
          <a:xfrm>
            <a:off x="479571" y="180878"/>
            <a:ext cx="1148847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Modular workflow for investigating spatial density within the static approach 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57B7DFA-4DA6-4ABA-A7E7-5E57B11DBF93}"/>
              </a:ext>
            </a:extLst>
          </p:cNvPr>
          <p:cNvSpPr/>
          <p:nvPr/>
        </p:nvSpPr>
        <p:spPr>
          <a:xfrm>
            <a:off x="4457700" y="3236353"/>
            <a:ext cx="1570596" cy="618396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tx1"/>
                </a:solidFill>
              </a:rPr>
              <a:t>Deterministic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model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0B511B5-F7C2-4E09-8AE6-06DB162B873F}"/>
              </a:ext>
            </a:extLst>
          </p:cNvPr>
          <p:cNvSpPr/>
          <p:nvPr/>
        </p:nvSpPr>
        <p:spPr>
          <a:xfrm>
            <a:off x="628328" y="5950958"/>
            <a:ext cx="1587044" cy="5332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Operating area with GTP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956EC0-3B27-45E7-97F8-345150DAB322}"/>
              </a:ext>
            </a:extLst>
          </p:cNvPr>
          <p:cNvSpPr/>
          <p:nvPr/>
        </p:nvSpPr>
        <p:spPr>
          <a:xfrm>
            <a:off x="2283105" y="5952969"/>
            <a:ext cx="1588065" cy="541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Generative model (emission prob.)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166270-6737-40D3-851E-580F763CBCD8}"/>
              </a:ext>
            </a:extLst>
          </p:cNvPr>
          <p:cNvSpPr/>
          <p:nvPr/>
        </p:nvSpPr>
        <p:spPr>
          <a:xfrm>
            <a:off x="2305050" y="5343458"/>
            <a:ext cx="1532383" cy="541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Cell counter </a:t>
            </a:r>
            <a:endParaRPr lang="nb-NO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E65711-B6B8-49BB-B2F0-741E16D0C86C}"/>
              </a:ext>
            </a:extLst>
          </p:cNvPr>
          <p:cNvCxnSpPr>
            <a:cxnSpLocks/>
          </p:cNvCxnSpPr>
          <p:nvPr/>
        </p:nvCxnSpPr>
        <p:spPr>
          <a:xfrm>
            <a:off x="6119811" y="2958326"/>
            <a:ext cx="746040" cy="1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66ADF31-516B-4EC0-9B37-7D39490F8A54}"/>
              </a:ext>
            </a:extLst>
          </p:cNvPr>
          <p:cNvSpPr/>
          <p:nvPr/>
        </p:nvSpPr>
        <p:spPr>
          <a:xfrm>
            <a:off x="4443259" y="4204184"/>
            <a:ext cx="1585037" cy="98290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200" dirty="0">
                <a:solidFill>
                  <a:schemeClr val="tx1"/>
                </a:solidFill>
              </a:rPr>
              <a:t>Voronoi (with prior)</a:t>
            </a:r>
            <a:r>
              <a:rPr lang="nb-NO" sz="1200" b="1" dirty="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nb-NO" sz="1200" dirty="0">
                <a:solidFill>
                  <a:schemeClr val="tx1"/>
                </a:solidFill>
              </a:rPr>
              <a:t>Tower</a:t>
            </a:r>
          </a:p>
          <a:p>
            <a:pPr marL="171450" indent="-171450">
              <a:buFontTx/>
              <a:buChar char="-"/>
            </a:pPr>
            <a:r>
              <a:rPr lang="nb-NO" sz="1200" dirty="0">
                <a:solidFill>
                  <a:schemeClr val="tx1"/>
                </a:solidFill>
              </a:rPr>
              <a:t>Offset</a:t>
            </a:r>
          </a:p>
          <a:p>
            <a:pPr marL="171450" indent="-171450">
              <a:buFontTx/>
              <a:buChar char="-"/>
            </a:pPr>
            <a:r>
              <a:rPr lang="nb-NO" sz="1200" dirty="0">
                <a:solidFill>
                  <a:schemeClr val="tx1"/>
                </a:solidFill>
              </a:rPr>
              <a:t>Barycenter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6D23080-C5EC-419B-9153-730A404AF176}"/>
              </a:ext>
            </a:extLst>
          </p:cNvPr>
          <p:cNvSpPr/>
          <p:nvPr/>
        </p:nvSpPr>
        <p:spPr>
          <a:xfrm>
            <a:off x="6143644" y="4204186"/>
            <a:ext cx="1552332" cy="982906"/>
          </a:xfrm>
          <a:prstGeom prst="round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nb-NO" sz="1200" b="1" dirty="0">
                <a:solidFill>
                  <a:schemeClr val="tx1"/>
                </a:solidFill>
              </a:rPr>
              <a:t>Simple </a:t>
            </a:r>
            <a:r>
              <a:rPr lang="nb-NO" sz="1200" b="1" dirty="0" err="1">
                <a:solidFill>
                  <a:schemeClr val="tx1"/>
                </a:solidFill>
              </a:rPr>
              <a:t>bayes</a:t>
            </a:r>
            <a:endParaRPr lang="nb-NO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nb-NO" sz="1200" b="1" dirty="0">
                <a:solidFill>
                  <a:schemeClr val="tx1"/>
                </a:solidFill>
              </a:rPr>
              <a:t>MLE/EM</a:t>
            </a:r>
          </a:p>
          <a:p>
            <a:pPr marL="171450" indent="-171450">
              <a:buFontTx/>
              <a:buChar char="-"/>
            </a:pPr>
            <a:r>
              <a:rPr lang="nb-NO" sz="1200" b="1" dirty="0">
                <a:solidFill>
                  <a:schemeClr val="tx1"/>
                </a:solidFill>
              </a:rPr>
              <a:t>DF </a:t>
            </a:r>
            <a:r>
              <a:rPr lang="nb-NO" sz="1200" b="1" dirty="0" err="1">
                <a:solidFill>
                  <a:schemeClr val="tx1"/>
                </a:solidFill>
              </a:rPr>
              <a:t>approx</a:t>
            </a:r>
            <a:r>
              <a:rPr lang="nb-NO" sz="12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nb-NO" sz="1200" b="1" dirty="0">
                <a:solidFill>
                  <a:schemeClr val="tx1"/>
                </a:solidFill>
              </a:rPr>
              <a:t>Other ...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86C406C-F72C-4D6A-80F5-A95A3D037993}"/>
              </a:ext>
            </a:extLst>
          </p:cNvPr>
          <p:cNvSpPr/>
          <p:nvPr/>
        </p:nvSpPr>
        <p:spPr>
          <a:xfrm>
            <a:off x="628329" y="5345587"/>
            <a:ext cx="1604766" cy="541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Visual </a:t>
            </a:r>
            <a:r>
              <a:rPr lang="nb-NO" sz="1200" b="1" dirty="0" err="1">
                <a:solidFill>
                  <a:schemeClr val="tx1"/>
                </a:solidFill>
              </a:rPr>
              <a:t>analysis</a:t>
            </a:r>
            <a:r>
              <a:rPr lang="nb-NO" sz="1200" b="1" dirty="0">
                <a:solidFill>
                  <a:schemeClr val="tx1"/>
                </a:solidFill>
              </a:rPr>
              <a:t> </a:t>
            </a:r>
            <a:r>
              <a:rPr lang="nb-NO" sz="1200" b="1" dirty="0" err="1">
                <a:solidFill>
                  <a:schemeClr val="tx1"/>
                </a:solidFill>
              </a:rPr>
              <a:t>tools</a:t>
            </a:r>
            <a:endParaRPr lang="nb-NO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360993-AA52-4B67-95B8-64921B35DD89}"/>
              </a:ext>
            </a:extLst>
          </p:cNvPr>
          <p:cNvCxnSpPr>
            <a:cxnSpLocks/>
          </p:cNvCxnSpPr>
          <p:nvPr/>
        </p:nvCxnSpPr>
        <p:spPr>
          <a:xfrm>
            <a:off x="2233101" y="3957620"/>
            <a:ext cx="2630" cy="1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FE06188-DEE7-4071-96F9-35B9133F5BD6}"/>
              </a:ext>
            </a:extLst>
          </p:cNvPr>
          <p:cNvSpPr/>
          <p:nvPr/>
        </p:nvSpPr>
        <p:spPr>
          <a:xfrm>
            <a:off x="8317290" y="3236353"/>
            <a:ext cx="3246378" cy="618396"/>
          </a:xfrm>
          <a:prstGeom prst="round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KWD recommendation (R::SpatialKWD)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C1EB680-D8F0-4950-830F-F840C0B90A73}"/>
              </a:ext>
            </a:extLst>
          </p:cNvPr>
          <p:cNvSpPr/>
          <p:nvPr/>
        </p:nvSpPr>
        <p:spPr>
          <a:xfrm>
            <a:off x="8341994" y="5351773"/>
            <a:ext cx="1569971" cy="541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Spatial density maps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4525C45-AB7D-4241-885E-D094C529195A}"/>
              </a:ext>
            </a:extLst>
          </p:cNvPr>
          <p:cNvSpPr/>
          <p:nvPr/>
        </p:nvSpPr>
        <p:spPr>
          <a:xfrm>
            <a:off x="9993696" y="5351773"/>
            <a:ext cx="1569971" cy="541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KWD values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458191-B104-4372-BBB2-7CB1E20DFA48}"/>
              </a:ext>
            </a:extLst>
          </p:cNvPr>
          <p:cNvCxnSpPr>
            <a:cxnSpLocks/>
          </p:cNvCxnSpPr>
          <p:nvPr/>
        </p:nvCxnSpPr>
        <p:spPr>
          <a:xfrm>
            <a:off x="6957473" y="3949311"/>
            <a:ext cx="2630" cy="1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673248-77D1-4200-86B9-72458C6B3F1B}"/>
              </a:ext>
            </a:extLst>
          </p:cNvPr>
          <p:cNvCxnSpPr>
            <a:cxnSpLocks/>
          </p:cNvCxnSpPr>
          <p:nvPr/>
        </p:nvCxnSpPr>
        <p:spPr>
          <a:xfrm>
            <a:off x="9968348" y="3014644"/>
            <a:ext cx="2630" cy="1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A2E1ED-07B2-4CAC-B016-71844AC7BF65}"/>
              </a:ext>
            </a:extLst>
          </p:cNvPr>
          <p:cNvCxnSpPr>
            <a:cxnSpLocks/>
          </p:cNvCxnSpPr>
          <p:nvPr/>
        </p:nvCxnSpPr>
        <p:spPr>
          <a:xfrm>
            <a:off x="5302190" y="3949311"/>
            <a:ext cx="2630" cy="1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5AC051A-59D2-429D-98B9-316A41167BCD}"/>
              </a:ext>
            </a:extLst>
          </p:cNvPr>
          <p:cNvSpPr/>
          <p:nvPr/>
        </p:nvSpPr>
        <p:spPr>
          <a:xfrm>
            <a:off x="8341994" y="4198713"/>
            <a:ext cx="3246378" cy="618396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tx1"/>
                </a:solidFill>
              </a:rPr>
              <a:t>Investigating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convergence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behaviour</a:t>
            </a:r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CD8ADA21-AE3E-40D0-804F-112CB41F161B}"/>
              </a:ext>
            </a:extLst>
          </p:cNvPr>
          <p:cNvSpPr/>
          <p:nvPr/>
        </p:nvSpPr>
        <p:spPr>
          <a:xfrm rot="5400000">
            <a:off x="3789753" y="1566428"/>
            <a:ext cx="739609" cy="33946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CC7DB806-9C10-457E-9573-47F9CBB61F1F}"/>
              </a:ext>
            </a:extLst>
          </p:cNvPr>
          <p:cNvSpPr/>
          <p:nvPr/>
        </p:nvSpPr>
        <p:spPr>
          <a:xfrm rot="5400000">
            <a:off x="7635131" y="1566171"/>
            <a:ext cx="739609" cy="33946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A2B23C96-3537-461C-AB7C-6A971D243C5F}"/>
              </a:ext>
            </a:extLst>
          </p:cNvPr>
          <p:cNvSpPr/>
          <p:nvPr/>
        </p:nvSpPr>
        <p:spPr>
          <a:xfrm rot="16200000">
            <a:off x="2083304" y="3442880"/>
            <a:ext cx="350405" cy="3260356"/>
          </a:xfrm>
          <a:prstGeom prst="leftBrace">
            <a:avLst>
              <a:gd name="adj1" fmla="val 65986"/>
              <a:gd name="adj2" fmla="val 4999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CBDDB988-47F7-41E0-A724-6E837C1325EE}"/>
              </a:ext>
            </a:extLst>
          </p:cNvPr>
          <p:cNvSpPr/>
          <p:nvPr/>
        </p:nvSpPr>
        <p:spPr>
          <a:xfrm rot="16200000">
            <a:off x="5901635" y="3850295"/>
            <a:ext cx="350405" cy="3260356"/>
          </a:xfrm>
          <a:prstGeom prst="leftBrace">
            <a:avLst>
              <a:gd name="adj1" fmla="val 65986"/>
              <a:gd name="adj2" fmla="val 4999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DD19B3DA-08B9-444C-A77D-26A176FA9811}"/>
              </a:ext>
            </a:extLst>
          </p:cNvPr>
          <p:cNvSpPr/>
          <p:nvPr/>
        </p:nvSpPr>
        <p:spPr>
          <a:xfrm rot="16200000">
            <a:off x="9789981" y="3424121"/>
            <a:ext cx="350405" cy="3260356"/>
          </a:xfrm>
          <a:prstGeom prst="leftBrace">
            <a:avLst>
              <a:gd name="adj1" fmla="val 65986"/>
              <a:gd name="adj2" fmla="val 4999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356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2B65-7F0B-4B6E-A646-EBB55B1E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EAEC3-3280-4326-B9A2-DD87ED020407}"/>
              </a:ext>
            </a:extLst>
          </p:cNvPr>
          <p:cNvSpPr/>
          <p:nvPr/>
        </p:nvSpPr>
        <p:spPr>
          <a:xfrm>
            <a:off x="479571" y="1616654"/>
            <a:ext cx="3512308" cy="5033739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338DA-D705-4D2F-AD4E-2DDC619D962A}"/>
              </a:ext>
            </a:extLst>
          </p:cNvPr>
          <p:cNvSpPr/>
          <p:nvPr/>
        </p:nvSpPr>
        <p:spPr>
          <a:xfrm>
            <a:off x="479571" y="1528506"/>
            <a:ext cx="3512308" cy="4735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557CC-555E-4950-9F23-F8D550C88825}"/>
              </a:ext>
            </a:extLst>
          </p:cNvPr>
          <p:cNvSpPr/>
          <p:nvPr/>
        </p:nvSpPr>
        <p:spPr>
          <a:xfrm>
            <a:off x="4329291" y="1631683"/>
            <a:ext cx="3512308" cy="5033739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C8DD9-8DF5-4A27-9E1C-869F62F607D9}"/>
              </a:ext>
            </a:extLst>
          </p:cNvPr>
          <p:cNvSpPr/>
          <p:nvPr/>
        </p:nvSpPr>
        <p:spPr>
          <a:xfrm>
            <a:off x="8176469" y="1631683"/>
            <a:ext cx="3512308" cy="5033739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24DEF-2722-4D93-90C4-6E8D0A4BB68B}"/>
              </a:ext>
            </a:extLst>
          </p:cNvPr>
          <p:cNvSpPr/>
          <p:nvPr/>
        </p:nvSpPr>
        <p:spPr>
          <a:xfrm>
            <a:off x="4347607" y="1528505"/>
            <a:ext cx="3487596" cy="473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Estimation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03B58-FF85-4296-8725-CF56D2D9E919}"/>
              </a:ext>
            </a:extLst>
          </p:cNvPr>
          <p:cNvSpPr/>
          <p:nvPr/>
        </p:nvSpPr>
        <p:spPr>
          <a:xfrm>
            <a:off x="8191500" y="1528505"/>
            <a:ext cx="3504976" cy="473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4D4BCE8-5268-4F2B-A198-45F0F5F5BC1C}"/>
              </a:ext>
            </a:extLst>
          </p:cNvPr>
          <p:cNvSpPr txBox="1">
            <a:spLocks/>
          </p:cNvSpPr>
          <p:nvPr/>
        </p:nvSpPr>
        <p:spPr>
          <a:xfrm>
            <a:off x="479571" y="180878"/>
            <a:ext cx="1148847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Example: Sensitivity analysis concerning model uncertainties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D31E40B-D472-42CE-B9AB-46E5478BFF3B}"/>
              </a:ext>
            </a:extLst>
          </p:cNvPr>
          <p:cNvSpPr/>
          <p:nvPr/>
        </p:nvSpPr>
        <p:spPr>
          <a:xfrm rot="5400000">
            <a:off x="3789753" y="1591595"/>
            <a:ext cx="739609" cy="33946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3DAD875-9DD1-4615-8586-E723AD581418}"/>
              </a:ext>
            </a:extLst>
          </p:cNvPr>
          <p:cNvSpPr/>
          <p:nvPr/>
        </p:nvSpPr>
        <p:spPr>
          <a:xfrm rot="5400000">
            <a:off x="7635131" y="1566171"/>
            <a:ext cx="739609" cy="33946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58E758-0AAA-4C7E-B6AD-865B1919C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80" y="2463461"/>
            <a:ext cx="2018406" cy="201840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B3C8605-8CCE-4CEB-A87B-524B0687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02" y="2662583"/>
            <a:ext cx="1902271" cy="1902271"/>
          </a:xfrm>
          <a:prstGeom prst="rect">
            <a:avLst/>
          </a:prstGeom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BEBFE5A-871C-4E75-8334-9246817D7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52" y="4900398"/>
            <a:ext cx="3409700" cy="170485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5F163C5-00D3-4055-B8E4-32C7BEA52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51" y="2574827"/>
            <a:ext cx="1424145" cy="16037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ADE938C-BD70-42CB-9B73-6B87F79C7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55" y="2599017"/>
            <a:ext cx="1489937" cy="1578826"/>
          </a:xfrm>
          <a:prstGeom prst="rect">
            <a:avLst/>
          </a:prstGeom>
        </p:spPr>
      </p:pic>
      <p:sp>
        <p:nvSpPr>
          <p:cNvPr id="30" name="Gleich 29">
            <a:extLst>
              <a:ext uri="{FF2B5EF4-FFF2-40B4-BE49-F238E27FC236}">
                <a16:creationId xmlns:a16="http://schemas.microsoft.com/office/drawing/2014/main" id="{40D15D62-2467-45B3-84A4-32FB8B2C7F99}"/>
              </a:ext>
            </a:extLst>
          </p:cNvPr>
          <p:cNvSpPr/>
          <p:nvPr/>
        </p:nvSpPr>
        <p:spPr>
          <a:xfrm>
            <a:off x="9777454" y="3249093"/>
            <a:ext cx="333068" cy="32013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7AA638-D5D8-4D0F-8D59-77457395269C}"/>
              </a:ext>
            </a:extLst>
          </p:cNvPr>
          <p:cNvSpPr txBox="1"/>
          <p:nvPr/>
        </p:nvSpPr>
        <p:spPr>
          <a:xfrm>
            <a:off x="9810982" y="2955371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?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4C1BF05-BCF9-43FF-A2B3-ACC132AE3DE0}"/>
              </a:ext>
            </a:extLst>
          </p:cNvPr>
          <p:cNvSpPr txBox="1"/>
          <p:nvPr/>
        </p:nvSpPr>
        <p:spPr>
          <a:xfrm>
            <a:off x="4446326" y="5435698"/>
            <a:ext cx="3266589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EM_est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prior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iter</a:t>
            </a:r>
            <a:r>
              <a:rPr lang="de-DE" sz="1400" dirty="0">
                <a:latin typeface="Consolas" panose="020B0609020204030204" pitchFamily="49" charset="0"/>
              </a:rPr>
              <a:t> = 1,…)</a:t>
            </a:r>
          </a:p>
          <a:p>
            <a:r>
              <a:rPr lang="de-DE" sz="1400" dirty="0" err="1">
                <a:latin typeface="Consolas" panose="020B0609020204030204" pitchFamily="49" charset="0"/>
              </a:rPr>
              <a:t>EM_est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iter</a:t>
            </a:r>
            <a:r>
              <a:rPr lang="de-DE" sz="1400" dirty="0">
                <a:latin typeface="Consolas" panose="020B0609020204030204" pitchFamily="49" charset="0"/>
              </a:rPr>
              <a:t> = 200) #thx </a:t>
            </a:r>
            <a:r>
              <a:rPr lang="de-DE" sz="1400" dirty="0" err="1">
                <a:latin typeface="Consolas" panose="020B0609020204030204" pitchFamily="49" charset="0"/>
              </a:rPr>
              <a:t>Mátyás</a:t>
            </a:r>
            <a:endParaRPr lang="de-DE" sz="1400" dirty="0">
              <a:latin typeface="Consolas" panose="020B0609020204030204" pitchFamily="49" charset="0"/>
            </a:endParaRPr>
          </a:p>
          <a:p>
            <a:r>
              <a:rPr lang="de-DE" sz="1400" dirty="0" err="1">
                <a:latin typeface="Consolas" panose="020B0609020204030204" pitchFamily="49" charset="0"/>
              </a:rPr>
              <a:t>DF_est</a:t>
            </a:r>
            <a:r>
              <a:rPr lang="de-DE" sz="1400" dirty="0">
                <a:latin typeface="Consolas" panose="020B0609020204030204" pitchFamily="49" charset="0"/>
              </a:rPr>
              <a:t>(…)</a:t>
            </a:r>
          </a:p>
          <a:p>
            <a:r>
              <a:rPr lang="de-DE" sz="1400" dirty="0" err="1">
                <a:latin typeface="Consolas" panose="020B0609020204030204" pitchFamily="49" charset="0"/>
              </a:rPr>
              <a:t>VOR_est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seed</a:t>
            </a:r>
            <a:r>
              <a:rPr lang="de-DE" sz="1400" dirty="0">
                <a:latin typeface="Consolas" panose="020B0609020204030204" pitchFamily="49" charset="0"/>
              </a:rPr>
              <a:t> = c(</a:t>
            </a:r>
            <a:r>
              <a:rPr lang="de-DE" sz="1400" dirty="0" err="1">
                <a:latin typeface="Consolas" panose="020B0609020204030204" pitchFamily="49" charset="0"/>
              </a:rPr>
              <a:t>tower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offset</a:t>
            </a:r>
            <a:r>
              <a:rPr lang="de-DE" sz="1400" dirty="0">
                <a:latin typeface="Consolas" panose="020B0609020204030204" pitchFamily="49" charset="0"/>
              </a:rPr>
              <a:t>,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latin typeface="Consolas" panose="020B0609020204030204" pitchFamily="49" charset="0"/>
              </a:rPr>
              <a:t>barycenter</a:t>
            </a:r>
            <a:r>
              <a:rPr lang="de-DE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330437F0-577A-4779-8244-DDEE1677ECB9}"/>
              </a:ext>
            </a:extLst>
          </p:cNvPr>
          <p:cNvSpPr/>
          <p:nvPr/>
        </p:nvSpPr>
        <p:spPr>
          <a:xfrm>
            <a:off x="5778615" y="3409159"/>
            <a:ext cx="268729" cy="1340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501F467-ECD5-4100-B3C0-E8143B941345}"/>
              </a:ext>
            </a:extLst>
          </p:cNvPr>
          <p:cNvSpPr/>
          <p:nvPr/>
        </p:nvSpPr>
        <p:spPr>
          <a:xfrm>
            <a:off x="8350730" y="4541289"/>
            <a:ext cx="3239353" cy="333061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KWD </a:t>
            </a:r>
            <a:r>
              <a:rPr lang="de-DE" sz="1200" dirty="0" err="1">
                <a:solidFill>
                  <a:schemeClr val="tx1"/>
                </a:solidFill>
              </a:rPr>
              <a:t>analysis</a:t>
            </a:r>
            <a:r>
              <a:rPr lang="de-DE" sz="1200" dirty="0">
                <a:solidFill>
                  <a:schemeClr val="tx1"/>
                </a:solidFill>
              </a:rPr>
              <a:t> (R::</a:t>
            </a:r>
            <a:r>
              <a:rPr lang="de-DE" sz="1200" dirty="0" err="1">
                <a:solidFill>
                  <a:schemeClr val="tx1"/>
                </a:solidFill>
              </a:rPr>
              <a:t>SpatialKWD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2771EC2-ED71-45BF-A35C-3AA74E1C1409}"/>
              </a:ext>
            </a:extLst>
          </p:cNvPr>
          <p:cNvSpPr/>
          <p:nvPr/>
        </p:nvSpPr>
        <p:spPr>
          <a:xfrm>
            <a:off x="8350731" y="2134165"/>
            <a:ext cx="3239353" cy="333061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Spatial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density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maps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1A33DB8-2827-426C-9AFF-C1B75B67AA63}"/>
              </a:ext>
            </a:extLst>
          </p:cNvPr>
          <p:cNvSpPr/>
          <p:nvPr/>
        </p:nvSpPr>
        <p:spPr>
          <a:xfrm>
            <a:off x="4456623" y="2126690"/>
            <a:ext cx="3239353" cy="343834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Purposefully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implement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model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mismatch</a:t>
            </a:r>
            <a:r>
              <a:rPr lang="de-DE" sz="1200" dirty="0">
                <a:solidFill>
                  <a:schemeClr val="tx1"/>
                </a:solidFill>
              </a:rPr>
              <a:t>, e.g., </a:t>
            </a:r>
            <a:r>
              <a:rPr lang="de-DE" sz="1200" dirty="0" err="1">
                <a:solidFill>
                  <a:schemeClr val="tx1"/>
                </a:solidFill>
              </a:rPr>
              <a:t>random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noise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1F76A8A-CFFB-4077-AD87-1EBC95DAD355}"/>
              </a:ext>
            </a:extLst>
          </p:cNvPr>
          <p:cNvSpPr/>
          <p:nvPr/>
        </p:nvSpPr>
        <p:spPr>
          <a:xfrm>
            <a:off x="4446326" y="5002351"/>
            <a:ext cx="3239353" cy="343834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Estimators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DC4D3D6-5DB9-4C7C-AB1F-9226DC998C6C}"/>
              </a:ext>
            </a:extLst>
          </p:cNvPr>
          <p:cNvSpPr/>
          <p:nvPr/>
        </p:nvSpPr>
        <p:spPr>
          <a:xfrm>
            <a:off x="604849" y="2119627"/>
            <a:ext cx="3239353" cy="343834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Population </a:t>
            </a:r>
            <a:r>
              <a:rPr lang="de-DE" sz="1200" dirty="0" err="1">
                <a:solidFill>
                  <a:schemeClr val="tx1"/>
                </a:solidFill>
              </a:rPr>
              <a:t>generation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745C8B-7F2D-4D61-B211-432585B5D39E}"/>
              </a:ext>
            </a:extLst>
          </p:cNvPr>
          <p:cNvSpPr/>
          <p:nvPr/>
        </p:nvSpPr>
        <p:spPr>
          <a:xfrm>
            <a:off x="598604" y="3733025"/>
            <a:ext cx="3239353" cy="343834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Multi Layer Network </a:t>
            </a:r>
            <a:r>
              <a:rPr lang="de-DE" sz="1200" dirty="0" err="1">
                <a:solidFill>
                  <a:schemeClr val="tx1"/>
                </a:solidFill>
              </a:rPr>
              <a:t>generation</a:t>
            </a:r>
            <a:r>
              <a:rPr lang="de-DE" sz="1200" dirty="0">
                <a:solidFill>
                  <a:schemeClr val="tx1"/>
                </a:solidFill>
              </a:rPr>
              <a:t> (R::</a:t>
            </a:r>
            <a:r>
              <a:rPr lang="de-DE" sz="1200" dirty="0" err="1">
                <a:solidFill>
                  <a:schemeClr val="tx1"/>
                </a:solidFill>
              </a:rPr>
              <a:t>mobloc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62C4C1A-1C09-49CA-907F-7846C5B79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4" y="4120933"/>
            <a:ext cx="2234857" cy="181339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4C4DB65-62C0-4478-B521-CD555A7BC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54" y="5021113"/>
            <a:ext cx="2243993" cy="1570042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492A099C-B811-4E05-8060-74865949101A}"/>
              </a:ext>
            </a:extLst>
          </p:cNvPr>
          <p:cNvSpPr txBox="1"/>
          <p:nvPr/>
        </p:nvSpPr>
        <p:spPr>
          <a:xfrm>
            <a:off x="601916" y="2577823"/>
            <a:ext cx="326658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#real </a:t>
            </a:r>
            <a:r>
              <a:rPr lang="de-DE" sz="1400" dirty="0" err="1">
                <a:latin typeface="Consolas" panose="020B0609020204030204" pitchFamily="49" charset="0"/>
              </a:rPr>
              <a:t>census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data</a:t>
            </a:r>
            <a:endParaRPr lang="de-DE" sz="1400" dirty="0">
              <a:latin typeface="Consolas" panose="020B0609020204030204" pitchFamily="49" charset="0"/>
            </a:endParaRPr>
          </a:p>
          <a:p>
            <a:r>
              <a:rPr lang="de-DE" sz="1400" dirty="0" err="1">
                <a:latin typeface="Consolas" panose="020B0609020204030204" pitchFamily="49" charset="0"/>
              </a:rPr>
              <a:t>pop_gen</a:t>
            </a:r>
            <a:r>
              <a:rPr lang="de-DE" sz="1400" dirty="0">
                <a:latin typeface="Consolas" panose="020B0609020204030204" pitchFamily="49" charset="0"/>
              </a:rPr>
              <a:t>(Germany)</a:t>
            </a:r>
          </a:p>
        </p:txBody>
      </p:sp>
      <p:pic>
        <p:nvPicPr>
          <p:cNvPr id="32" name="Immagine 1" descr="kwd.final.estimates.plot.pdf">
            <a:extLst>
              <a:ext uri="{FF2B5EF4-FFF2-40B4-BE49-F238E27FC236}">
                <a16:creationId xmlns:a16="http://schemas.microsoft.com/office/drawing/2014/main" id="{2A1D1E12-4FEF-4FF5-A409-65C1DCEF66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66" y="4993303"/>
            <a:ext cx="1631886" cy="14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7" grpId="0" animBg="1"/>
      <p:bldP spid="38" grpId="0" animBg="1"/>
      <p:bldP spid="35" grpId="0" animBg="1"/>
      <p:bldP spid="41" grpId="0" animBg="1"/>
      <p:bldP spid="45" grpId="0" animBg="1"/>
      <p:bldP spid="46" grpId="0" animBg="1"/>
      <p:bldP spid="48" grpId="0" animBg="1"/>
      <p:bldP spid="49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00070-AC9E-4707-A475-C50ACEB3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R-Packages and References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FE617-C9C5-4E08-9F77-ABD9715F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10261-4D0B-4F44-B3D9-5480CDB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Ramljak | uRos2021 - Lightning Talk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A4065-2279-4AD9-B271-161E3E83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0213-F404-45BC-A675-08D70C0227EB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F8E5B1-8841-4E18-9CF3-D448E2972D99}"/>
              </a:ext>
            </a:extLst>
          </p:cNvPr>
          <p:cNvSpPr txBox="1"/>
          <p:nvPr/>
        </p:nvSpPr>
        <p:spPr>
          <a:xfrm>
            <a:off x="1016950" y="1690688"/>
            <a:ext cx="48995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# Data </a:t>
            </a:r>
            <a:r>
              <a:rPr lang="de-DE" sz="1100" dirty="0" err="1">
                <a:latin typeface="Consolas" panose="020B0609020204030204" pitchFamily="49" charset="0"/>
              </a:rPr>
              <a:t>manipulation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 err="1">
                <a:latin typeface="Consolas" panose="020B0609020204030204" pitchFamily="49" charset="0"/>
              </a:rPr>
              <a:t>library</a:t>
            </a:r>
            <a:r>
              <a:rPr lang="de-DE" sz="1100" dirty="0">
                <a:latin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</a:rPr>
              <a:t>tidyverse</a:t>
            </a:r>
            <a:r>
              <a:rPr lang="de-DE" sz="1100" dirty="0">
                <a:latin typeface="Consolas" panose="020B0609020204030204" pitchFamily="49" charset="0"/>
              </a:rPr>
              <a:t>)</a:t>
            </a:r>
          </a:p>
          <a:p>
            <a:r>
              <a:rPr lang="de-DE" sz="1100" dirty="0" err="1">
                <a:latin typeface="Consolas" panose="020B0609020204030204" pitchFamily="49" charset="0"/>
              </a:rPr>
              <a:t>library</a:t>
            </a:r>
            <a:r>
              <a:rPr lang="de-DE" sz="1100" dirty="0">
                <a:latin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</a:rPr>
              <a:t>data.table</a:t>
            </a:r>
            <a:r>
              <a:rPr lang="de-DE" sz="1100" dirty="0">
                <a:latin typeface="Consolas" panose="020B0609020204030204" pitchFamily="49" charset="0"/>
              </a:rPr>
              <a:t>) </a:t>
            </a:r>
          </a:p>
          <a:p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</a:rPr>
              <a:t># </a:t>
            </a:r>
            <a:r>
              <a:rPr lang="de-DE" sz="1100" dirty="0" err="1">
                <a:latin typeface="Consolas" panose="020B0609020204030204" pitchFamily="49" charset="0"/>
              </a:rPr>
              <a:t>Spatial</a:t>
            </a:r>
            <a:r>
              <a:rPr lang="de-DE" sz="1100" dirty="0">
                <a:latin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</a:rPr>
              <a:t>operations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 err="1">
                <a:latin typeface="Consolas" panose="020B0609020204030204" pitchFamily="49" charset="0"/>
              </a:rPr>
              <a:t>library</a:t>
            </a:r>
            <a:r>
              <a:rPr lang="de-DE" sz="1100" dirty="0">
                <a:latin typeface="Consolas" panose="020B0609020204030204" pitchFamily="49" charset="0"/>
              </a:rPr>
              <a:t>(sf)</a:t>
            </a:r>
          </a:p>
          <a:p>
            <a:r>
              <a:rPr lang="de-DE" sz="1100" dirty="0" err="1">
                <a:latin typeface="Consolas" panose="020B0609020204030204" pitchFamily="49" charset="0"/>
              </a:rPr>
              <a:t>library</a:t>
            </a:r>
            <a:r>
              <a:rPr lang="de-DE" sz="1100" dirty="0">
                <a:latin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</a:rPr>
              <a:t>raster</a:t>
            </a:r>
            <a:r>
              <a:rPr lang="de-DE" sz="1100" dirty="0">
                <a:latin typeface="Consolas" panose="020B0609020204030204" pitchFamily="49" charset="0"/>
              </a:rPr>
              <a:t>)</a:t>
            </a:r>
          </a:p>
          <a:p>
            <a:r>
              <a:rPr lang="de-DE" sz="1100" dirty="0" err="1">
                <a:latin typeface="Consolas" panose="020B0609020204030204" pitchFamily="49" charset="0"/>
              </a:rPr>
              <a:t>library</a:t>
            </a:r>
            <a:r>
              <a:rPr lang="de-DE" sz="1100" dirty="0">
                <a:latin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</a:rPr>
              <a:t>stars</a:t>
            </a:r>
            <a:r>
              <a:rPr lang="de-DE" sz="1100" dirty="0">
                <a:latin typeface="Consolas" panose="020B0609020204030204" pitchFamily="49" charset="0"/>
              </a:rPr>
              <a:t>)</a:t>
            </a:r>
          </a:p>
          <a:p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</a:rPr>
              <a:t># Matrix </a:t>
            </a:r>
            <a:r>
              <a:rPr lang="de-DE" sz="1100" dirty="0" err="1">
                <a:latin typeface="Consolas" panose="020B0609020204030204" pitchFamily="49" charset="0"/>
              </a:rPr>
              <a:t>operations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 err="1">
                <a:latin typeface="Consolas" panose="020B0609020204030204" pitchFamily="49" charset="0"/>
              </a:rPr>
              <a:t>library</a:t>
            </a:r>
            <a:r>
              <a:rPr lang="de-DE" sz="1100" dirty="0">
                <a:latin typeface="Consolas" panose="020B0609020204030204" pitchFamily="49" charset="0"/>
              </a:rPr>
              <a:t>(Matrix)</a:t>
            </a:r>
          </a:p>
          <a:p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# MNO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handling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and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propagation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model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setup</a:t>
            </a:r>
            <a:endParaRPr lang="de-DE" sz="11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Credits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to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Prof.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Martijn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Tennekes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https://github.com/mtennekes/mobloc</a:t>
            </a:r>
          </a:p>
          <a:p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library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mobloc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Comparison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of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2d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histograms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Kantorovitch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Wasserstein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distance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a.k.a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. Earth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Movers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distance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Credits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to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 Prof. Stefano Gualandi https://cran.r-project.org/web/packages/SpatialKWD/SpatialKWD.pdf</a:t>
            </a:r>
          </a:p>
          <a:p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library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de-DE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SpatialKWD</a:t>
            </a:r>
            <a:r>
              <a:rPr lang="de-DE" sz="11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5CD24D-20F7-4725-9993-507FCB751868}"/>
              </a:ext>
            </a:extLst>
          </p:cNvPr>
          <p:cNvSpPr txBox="1"/>
          <p:nvPr/>
        </p:nvSpPr>
        <p:spPr>
          <a:xfrm>
            <a:off x="6373739" y="1690688"/>
            <a:ext cx="5437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Ricciato</a:t>
            </a:r>
            <a:r>
              <a:rPr lang="en-US" dirty="0"/>
              <a:t>, F., &amp; Coluccia, A. (2020). On the estimation of spatial density from mobile network operator data. </a:t>
            </a:r>
            <a:r>
              <a:rPr lang="en-US" i="1" dirty="0" err="1"/>
              <a:t>arXiv</a:t>
            </a:r>
            <a:r>
              <a:rPr lang="en-US" i="1" dirty="0"/>
              <a:t> preprint arXiv:2009.05410</a:t>
            </a:r>
            <a:r>
              <a:rPr lang="en-US" dirty="0"/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/>
              <a:t>Tennekes</a:t>
            </a:r>
            <a:r>
              <a:rPr lang="en-US" dirty="0"/>
              <a:t>, M., &amp; </a:t>
            </a:r>
            <a:r>
              <a:rPr lang="en-US" dirty="0" err="1"/>
              <a:t>Gootzen</a:t>
            </a:r>
            <a:r>
              <a:rPr lang="en-US" dirty="0"/>
              <a:t>, Y. A. (2021). A Bayesian approach to location estimation of mobile devices from mobile network operator data. </a:t>
            </a:r>
            <a:r>
              <a:rPr lang="en-US" i="1" dirty="0" err="1"/>
              <a:t>arXiv</a:t>
            </a:r>
            <a:r>
              <a:rPr lang="en-US" i="1" dirty="0"/>
              <a:t> preprint arXiv:2110.00439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de-DE" dirty="0"/>
              <a:t>Bassetti, F., Gualandi, S., &amp; </a:t>
            </a:r>
            <a:r>
              <a:rPr lang="de-DE" dirty="0" err="1"/>
              <a:t>Veneroni</a:t>
            </a:r>
            <a:r>
              <a:rPr lang="de-DE" dirty="0"/>
              <a:t>, M. (2020).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Kantorovich--Wasserstein </a:t>
            </a:r>
            <a:r>
              <a:rPr lang="de-DE" dirty="0" err="1"/>
              <a:t>Distances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-Dimensional </a:t>
            </a:r>
            <a:r>
              <a:rPr lang="de-DE" dirty="0" err="1"/>
              <a:t>Histograms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Uncapacitated</a:t>
            </a:r>
            <a:r>
              <a:rPr lang="de-DE" dirty="0"/>
              <a:t> Minimum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. </a:t>
            </a:r>
            <a:r>
              <a:rPr lang="de-DE" i="1" dirty="0"/>
              <a:t>SIAM Journal on </a:t>
            </a:r>
            <a:r>
              <a:rPr lang="de-DE" i="1" dirty="0" err="1"/>
              <a:t>Optimization</a:t>
            </a:r>
            <a:r>
              <a:rPr lang="de-DE" dirty="0"/>
              <a:t>, </a:t>
            </a:r>
            <a:r>
              <a:rPr lang="de-DE" i="1" dirty="0"/>
              <a:t>30</a:t>
            </a:r>
            <a:r>
              <a:rPr lang="de-DE" dirty="0"/>
              <a:t>(3), 2441-2469.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8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F4D34C2D3FA94D8EE21DF02D66B445" ma:contentTypeVersion="13" ma:contentTypeDescription="Create a new document." ma:contentTypeScope="" ma:versionID="5a1528a02b8a8bf3081228b2bc19d2e8">
  <xsd:schema xmlns:xsd="http://www.w3.org/2001/XMLSchema" xmlns:xs="http://www.w3.org/2001/XMLSchema" xmlns:p="http://schemas.microsoft.com/office/2006/metadata/properties" xmlns:ns3="d5dde1a3-437e-4796-b0de-9e9498490da2" xmlns:ns4="cc69f6bb-75fd-4250-86da-14a83621e8a2" targetNamespace="http://schemas.microsoft.com/office/2006/metadata/properties" ma:root="true" ma:fieldsID="a133c84381c696912443701db7ec5bd6" ns3:_="" ns4:_="">
    <xsd:import namespace="d5dde1a3-437e-4796-b0de-9e9498490da2"/>
    <xsd:import namespace="cc69f6bb-75fd-4250-86da-14a83621e8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dde1a3-437e-4796-b0de-9e9498490d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9f6bb-75fd-4250-86da-14a83621e8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260E5-4B58-4249-8038-CE2B7B0AC404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5dde1a3-437e-4796-b0de-9e9498490da2"/>
    <ds:schemaRef ds:uri="cc69f6bb-75fd-4250-86da-14a83621e8a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13D4504-F910-4C5B-AE1E-BBAB314D1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F41369-DBE0-4BA1-A669-9A2283018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dde1a3-437e-4796-b0de-9e9498490da2"/>
    <ds:schemaRef ds:uri="cc69f6bb-75fd-4250-86da-14a83621e8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501</Words>
  <Application>Microsoft Office PowerPoint</Application>
  <PresentationFormat>Breitbild</PresentationFormat>
  <Paragraphs>84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Spatial density estimation with MNO-data: A modular workflow within </vt:lpstr>
      <vt:lpstr>PowerPoint-Präsentation</vt:lpstr>
      <vt:lpstr>PowerPoint-Präsentation</vt:lpstr>
      <vt:lpstr>Main R-Packages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MNO-simulator</dc:title>
  <dc:creator>Ramljak, M.L. (Marco)</dc:creator>
  <cp:lastModifiedBy>Ramljak, M.L. (Marco)</cp:lastModifiedBy>
  <cp:revision>27</cp:revision>
  <dcterms:created xsi:type="dcterms:W3CDTF">2021-11-13T12:41:21Z</dcterms:created>
  <dcterms:modified xsi:type="dcterms:W3CDTF">2021-12-06T09:54:21Z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0x010100A9F4D34C2D3FA94D8EE21DF02D66B445</vt:lpwstr>
  </property>
</Properties>
</file>