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8" r:id="rId5"/>
    <p:sldId id="269" r:id="rId6"/>
    <p:sldId id="270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68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2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3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1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83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06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32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24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48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21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2263-F9CA-460F-9828-4E79DFE3F165}" type="datetimeFigureOut">
              <a:rPr lang="pt-BR" smtClean="0"/>
              <a:t>08/03/2017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15547-99B3-4101-AECC-00E7F2964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47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ernote.com/l/AD8wa73Ie8lHOq8yHg0n7GHhIkFHz6NjVIQ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Requisitos Polimorfismo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6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</a:t>
            </a:r>
            <a:r>
              <a:rPr lang="pt-BR" dirty="0" err="1"/>
              <a:t>main</a:t>
            </a:r>
            <a:r>
              <a:rPr lang="pt-BR" dirty="0"/>
              <a:t> semelhante ao do link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http://www.evernote.com/l/AD8wa73Ie8lHOq8yHg0n7GHhIkFHz6NjVIQ/</a:t>
            </a:r>
            <a:endParaRPr lang="pt-BR" dirty="0"/>
          </a:p>
          <a:p>
            <a:r>
              <a:rPr lang="pt-BR" dirty="0"/>
              <a:t>Usar o vector</a:t>
            </a:r>
          </a:p>
          <a:p>
            <a:r>
              <a:rPr lang="pt-BR" dirty="0"/>
              <a:t>Usar o </a:t>
            </a:r>
            <a:r>
              <a:rPr lang="pt-BR" dirty="0" err="1"/>
              <a:t>dynamic_cast</a:t>
            </a:r>
            <a:r>
              <a:rPr lang="pt-BR" dirty="0"/>
              <a:t> uma da classe e fazer uma operação específica a essa classe</a:t>
            </a:r>
          </a:p>
          <a:p>
            <a:r>
              <a:rPr lang="pt-BR" dirty="0"/>
              <a:t>Usar o </a:t>
            </a:r>
            <a:r>
              <a:rPr lang="pt-BR" dirty="0" err="1"/>
              <a:t>typeid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85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</a:t>
            </a:r>
            <a:r>
              <a:rPr lang="pt-BR" dirty="0" err="1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34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const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10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</a:t>
            </a:r>
            <a:r>
              <a:rPr lang="pt-BR" dirty="0" err="1"/>
              <a:t>const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82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atributo do tipo Data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66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com outra classe criada por vocês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deve ser relacionada</a:t>
            </a:r>
          </a:p>
        </p:txBody>
      </p:sp>
    </p:spTree>
    <p:extLst>
      <p:ext uri="{BB962C8B-B14F-4D97-AF65-F5344CB8AC3E}">
        <p14:creationId xmlns:p14="http://schemas.microsoft.com/office/powerpoint/2010/main" val="13507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 uso da classe de composição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.h da outra classe</a:t>
            </a:r>
          </a:p>
          <a:p>
            <a:r>
              <a:rPr lang="pt-BR" dirty="0"/>
              <a:t>No construtor</a:t>
            </a:r>
          </a:p>
          <a:p>
            <a:r>
              <a:rPr lang="pt-BR" dirty="0"/>
              <a:t>Em outras partes </a:t>
            </a:r>
            <a:r>
              <a:rPr lang="pt-BR"/>
              <a:t>no código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95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como três classes no mesmo nível</a:t>
            </a:r>
          </a:p>
        </p:txBody>
      </p:sp>
      <p:sp>
        <p:nvSpPr>
          <p:cNvPr id="4" name="Retângulo 3"/>
          <p:cNvSpPr/>
          <p:nvPr/>
        </p:nvSpPr>
        <p:spPr>
          <a:xfrm>
            <a:off x="5118682" y="1690688"/>
            <a:ext cx="1954635" cy="66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 - Abstrata</a:t>
            </a:r>
          </a:p>
        </p:txBody>
      </p:sp>
      <p:sp>
        <p:nvSpPr>
          <p:cNvPr id="8" name="Retângulo 7"/>
          <p:cNvSpPr/>
          <p:nvPr/>
        </p:nvSpPr>
        <p:spPr>
          <a:xfrm>
            <a:off x="2374084" y="3349560"/>
            <a:ext cx="1954635" cy="66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 - concreta</a:t>
            </a:r>
          </a:p>
        </p:txBody>
      </p:sp>
      <p:sp>
        <p:nvSpPr>
          <p:cNvPr id="9" name="Retângulo 8"/>
          <p:cNvSpPr/>
          <p:nvPr/>
        </p:nvSpPr>
        <p:spPr>
          <a:xfrm>
            <a:off x="5118682" y="3349560"/>
            <a:ext cx="1954635" cy="66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 - concreta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779390" y="3349560"/>
            <a:ext cx="1954635" cy="66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 - concreta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628388" y="1839331"/>
            <a:ext cx="277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Três métodos virtuais puros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374084" y="4793864"/>
            <a:ext cx="1954635" cy="66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 - concreta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057013" y="2718033"/>
            <a:ext cx="991578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976148" y="4428645"/>
            <a:ext cx="991578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057013" y="1839331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Nível 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976148" y="335024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Nível 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76148" y="4942507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Nível 3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628388" y="1469999"/>
            <a:ext cx="149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Dois atributos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0023073" y="3756876"/>
            <a:ext cx="216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métodos adicionais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0226217" y="3440613"/>
            <a:ext cx="149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Dois atributos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319736" y="2772418"/>
            <a:ext cx="1306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 todas as</a:t>
            </a:r>
          </a:p>
          <a:p>
            <a:r>
              <a:rPr lang="pt-BR" dirty="0"/>
              <a:t>Classes: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9398769" y="4870354"/>
            <a:ext cx="149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Dois atributos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374885" y="5275816"/>
            <a:ext cx="216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métodos adicionais</a:t>
            </a:r>
          </a:p>
        </p:txBody>
      </p:sp>
    </p:spTree>
    <p:extLst>
      <p:ext uri="{BB962C8B-B14F-4D97-AF65-F5344CB8AC3E}">
        <p14:creationId xmlns:p14="http://schemas.microsoft.com/office/powerpoint/2010/main" val="18408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UML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0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 .h da classe abstrata - visível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4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métodos virtuais puro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Justificar por que foram escolhidos para serem virtuais puros.</a:t>
            </a:r>
          </a:p>
        </p:txBody>
      </p:sp>
    </p:spTree>
    <p:extLst>
      <p:ext uri="{BB962C8B-B14F-4D97-AF65-F5344CB8AC3E}">
        <p14:creationId xmlns:p14="http://schemas.microsoft.com/office/powerpoint/2010/main" val="180818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implementação dos virtuais puros </a:t>
            </a:r>
            <a:br>
              <a:rPr lang="pt-BR" dirty="0"/>
            </a:br>
            <a:r>
              <a:rPr lang="pt-BR" dirty="0"/>
              <a:t>nas classes concretas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Mostrar a definição no .h</a:t>
            </a:r>
          </a:p>
          <a:p>
            <a:r>
              <a:rPr lang="pt-BR" dirty="0"/>
              <a:t>E a implementação no </a:t>
            </a:r>
            <a:r>
              <a:rPr lang="pt-BR" dirty="0" err="1"/>
              <a:t>cpp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422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Todas as classes deve tem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Construtor de default</a:t>
            </a:r>
          </a:p>
          <a:p>
            <a:r>
              <a:rPr lang="pt-BR" dirty="0"/>
              <a:t>Construtor de cópia</a:t>
            </a:r>
          </a:p>
          <a:p>
            <a:r>
              <a:rPr lang="pt-BR" dirty="0" err="1"/>
              <a:t>Operators</a:t>
            </a:r>
            <a:r>
              <a:rPr lang="pt-BR" dirty="0"/>
              <a:t>: =, &lt;&lt;, == e !=</a:t>
            </a:r>
          </a:p>
          <a:p>
            <a:r>
              <a:rPr lang="pt-BR" dirty="0"/>
              <a:t>Destrutores</a:t>
            </a:r>
          </a:p>
          <a:p>
            <a:r>
              <a:rPr lang="pt-BR" dirty="0"/>
              <a:t>Obrigatório o uso do </a:t>
            </a:r>
            <a:r>
              <a:rPr lang="pt-BR" b="1" dirty="0" err="1"/>
              <a:t>static_cast</a:t>
            </a:r>
            <a:r>
              <a:rPr lang="pt-BR" b="1" dirty="0"/>
              <a:t> </a:t>
            </a:r>
            <a:r>
              <a:rPr lang="pt-BR" dirty="0"/>
              <a:t>– não usou o operador é descartado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07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dinâmica em todas as classes do segundo nível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17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atributo do tipo vector&lt; &gt; em um das classes concretas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516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229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Requisitos Polimorfismo</vt:lpstr>
      <vt:lpstr>Hierarquia como três classes no mesmo nível</vt:lpstr>
      <vt:lpstr>Diagrama UML</vt:lpstr>
      <vt:lpstr>Mostra .h da classe abstrata - visível</vt:lpstr>
      <vt:lpstr>Mostrar métodos virtuais puro </vt:lpstr>
      <vt:lpstr>Mostrar implementação dos virtuais puros  nas classes concretas</vt:lpstr>
      <vt:lpstr>Todas as classes deve tem</vt:lpstr>
      <vt:lpstr>Alocação dinâmica em todas as classes do segundo nível</vt:lpstr>
      <vt:lpstr>Um atributo do tipo vector&lt; &gt; em um das classes concretas</vt:lpstr>
      <vt:lpstr>Criar um main semelhante ao do link</vt:lpstr>
      <vt:lpstr>Atributo static</vt:lpstr>
      <vt:lpstr>Atributo static const</vt:lpstr>
      <vt:lpstr>Atributo const</vt:lpstr>
      <vt:lpstr>Uma atributo do tipo Data</vt:lpstr>
      <vt:lpstr>Composição com outra classe criada por vocês </vt:lpstr>
      <vt:lpstr>Mostra uso da classe de composição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Polimorfismo</dc:title>
  <dc:creator>Claudomiro Sales</dc:creator>
  <cp:lastModifiedBy>Claudomiro Sales</cp:lastModifiedBy>
  <cp:revision>20</cp:revision>
  <dcterms:created xsi:type="dcterms:W3CDTF">2017-02-23T15:50:26Z</dcterms:created>
  <dcterms:modified xsi:type="dcterms:W3CDTF">2017-03-08T19:16:59Z</dcterms:modified>
</cp:coreProperties>
</file>