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003FFAE-0AD4-4AC0-8C3F-D3BC2471ABCD}" type="datetime">
              <a:rPr b="0" lang="pt-BR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08/07/19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DE212D-87AC-4C47-BD3A-71843C688324}" type="slidenum">
              <a:rPr b="0" lang="pt-B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36462B-2DBE-40EE-9EF5-4BF9602D58EC}" type="datetime">
              <a:rPr b="0" lang="pt-BR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08/07/19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30CE21-2C72-4770-86CF-3C0203CE436B}" type="slidenum">
              <a:rPr b="0" lang="pt-B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Leitor Digital</a:t>
            </a:r>
            <a:r>
              <a:rPr b="0" lang="pt-BR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pt-BR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Polimorfismo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523880" y="45248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4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Aluno: Ronivaldo Ferreira Silva Júnior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Construtor, Default, Copia, Destrutor (Lev)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111400" y="2043000"/>
            <a:ext cx="7968600" cy="403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Construtor, Default, Copia, Destrutor (Kobo)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410560" y="2009880"/>
            <a:ext cx="737100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62640" y="5346360"/>
            <a:ext cx="1153800" cy="28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2800" spc="-49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6" name="Espaço Reservado para Conteúdo 6" descr=""/>
          <p:cNvPicPr/>
          <p:nvPr/>
        </p:nvPicPr>
        <p:blipFill>
          <a:blip r:embed="rId1"/>
          <a:stretch/>
        </p:blipFill>
        <p:spPr>
          <a:xfrm>
            <a:off x="3206880" y="5735520"/>
            <a:ext cx="4410360" cy="9331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586400" y="45720"/>
            <a:ext cx="113436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pt-BR" sz="2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Vector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925640" y="500040"/>
            <a:ext cx="6972840" cy="180972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076640" y="2534760"/>
            <a:ext cx="247212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pt-BR" sz="2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Dynamic_cast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2534040" y="3024720"/>
            <a:ext cx="5970240" cy="209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Composição – Biblioteca.h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403440" y="1994400"/>
            <a:ext cx="538488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Composição – Biblioteca.cpp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057120" y="1980360"/>
            <a:ext cx="607752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Composição – Livro.h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403440" y="2052360"/>
            <a:ext cx="538488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Composição – Livro.cpp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846240" y="2109960"/>
            <a:ext cx="449928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-112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Hierarquia como três classes no mesmo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Line 2"/>
          <p:cNvSpPr/>
          <p:nvPr/>
        </p:nvSpPr>
        <p:spPr>
          <a:xfrm>
            <a:off x="1056960" y="2718000"/>
            <a:ext cx="9915840" cy="360"/>
          </a:xfrm>
          <a:prstGeom prst="line">
            <a:avLst/>
          </a:prstGeom>
          <a:ln w="19080"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975960" y="4428360"/>
            <a:ext cx="9915840" cy="360"/>
          </a:xfrm>
          <a:prstGeom prst="line">
            <a:avLst/>
          </a:prstGeom>
          <a:ln w="19080"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1059840" y="1839240"/>
            <a:ext cx="8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Nível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979200" y="3350160"/>
            <a:ext cx="8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Nível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979200" y="4942440"/>
            <a:ext cx="8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Nível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magem 25" descr=""/>
          <p:cNvPicPr/>
          <p:nvPr/>
        </p:nvPicPr>
        <p:blipFill>
          <a:blip r:embed="rId1"/>
          <a:stretch/>
        </p:blipFill>
        <p:spPr>
          <a:xfrm>
            <a:off x="3703680" y="1277640"/>
            <a:ext cx="4209120" cy="1224360"/>
          </a:xfrm>
          <a:prstGeom prst="rect">
            <a:avLst/>
          </a:prstGeom>
          <a:ln>
            <a:noFill/>
          </a:ln>
        </p:spPr>
      </p:pic>
      <p:pic>
        <p:nvPicPr>
          <p:cNvPr id="100" name="Imagem 28" descr=""/>
          <p:cNvPicPr/>
          <p:nvPr/>
        </p:nvPicPr>
        <p:blipFill>
          <a:blip r:embed="rId2"/>
          <a:stretch/>
        </p:blipFill>
        <p:spPr>
          <a:xfrm>
            <a:off x="2046600" y="2931840"/>
            <a:ext cx="2166120" cy="1041120"/>
          </a:xfrm>
          <a:prstGeom prst="rect">
            <a:avLst/>
          </a:prstGeom>
          <a:ln>
            <a:noFill/>
          </a:ln>
        </p:spPr>
      </p:pic>
      <p:pic>
        <p:nvPicPr>
          <p:cNvPr id="101" name="Imagem 29" descr=""/>
          <p:cNvPicPr/>
          <p:nvPr/>
        </p:nvPicPr>
        <p:blipFill>
          <a:blip r:embed="rId3"/>
          <a:stretch/>
        </p:blipFill>
        <p:spPr>
          <a:xfrm>
            <a:off x="4539600" y="2920320"/>
            <a:ext cx="2897280" cy="951120"/>
          </a:xfrm>
          <a:prstGeom prst="rect">
            <a:avLst/>
          </a:prstGeom>
          <a:ln>
            <a:noFill/>
          </a:ln>
        </p:spPr>
      </p:pic>
      <p:pic>
        <p:nvPicPr>
          <p:cNvPr id="102" name="Imagem 30" descr=""/>
          <p:cNvPicPr/>
          <p:nvPr/>
        </p:nvPicPr>
        <p:blipFill>
          <a:blip r:embed="rId4"/>
          <a:stretch/>
        </p:blipFill>
        <p:spPr>
          <a:xfrm>
            <a:off x="8032680" y="2961720"/>
            <a:ext cx="2655360" cy="856440"/>
          </a:xfrm>
          <a:prstGeom prst="rect">
            <a:avLst/>
          </a:prstGeom>
          <a:ln>
            <a:noFill/>
          </a:ln>
        </p:spPr>
      </p:pic>
      <p:pic>
        <p:nvPicPr>
          <p:cNvPr id="103" name="Imagem 31" descr=""/>
          <p:cNvPicPr/>
          <p:nvPr/>
        </p:nvPicPr>
        <p:blipFill>
          <a:blip r:embed="rId5"/>
          <a:stretch/>
        </p:blipFill>
        <p:spPr>
          <a:xfrm>
            <a:off x="1971360" y="4782240"/>
            <a:ext cx="2355840" cy="980280"/>
          </a:xfrm>
          <a:prstGeom prst="rect">
            <a:avLst/>
          </a:prstGeom>
          <a:ln>
            <a:noFill/>
          </a:ln>
        </p:spPr>
      </p:pic>
      <p:pic>
        <p:nvPicPr>
          <p:cNvPr id="104" name="Imagem 32" descr=""/>
          <p:cNvPicPr/>
          <p:nvPr/>
        </p:nvPicPr>
        <p:blipFill>
          <a:blip r:embed="rId6"/>
          <a:stretch/>
        </p:blipFill>
        <p:spPr>
          <a:xfrm>
            <a:off x="2165760" y="3774600"/>
            <a:ext cx="1924560" cy="584640"/>
          </a:xfrm>
          <a:prstGeom prst="rect">
            <a:avLst/>
          </a:prstGeom>
          <a:ln>
            <a:noFill/>
          </a:ln>
        </p:spPr>
      </p:pic>
      <p:pic>
        <p:nvPicPr>
          <p:cNvPr id="105" name="Imagem 33" descr=""/>
          <p:cNvPicPr/>
          <p:nvPr/>
        </p:nvPicPr>
        <p:blipFill>
          <a:blip r:embed="rId7"/>
          <a:stretch/>
        </p:blipFill>
        <p:spPr>
          <a:xfrm>
            <a:off x="4564080" y="3711600"/>
            <a:ext cx="1786680" cy="617760"/>
          </a:xfrm>
          <a:prstGeom prst="rect">
            <a:avLst/>
          </a:prstGeom>
          <a:ln>
            <a:noFill/>
          </a:ln>
        </p:spPr>
      </p:pic>
      <p:pic>
        <p:nvPicPr>
          <p:cNvPr id="106" name="Imagem 34" descr=""/>
          <p:cNvPicPr/>
          <p:nvPr/>
        </p:nvPicPr>
        <p:blipFill>
          <a:blip r:embed="rId8"/>
          <a:stretch/>
        </p:blipFill>
        <p:spPr>
          <a:xfrm>
            <a:off x="7941600" y="3691800"/>
            <a:ext cx="1962360" cy="606240"/>
          </a:xfrm>
          <a:prstGeom prst="rect">
            <a:avLst/>
          </a:prstGeom>
          <a:ln>
            <a:noFill/>
          </a:ln>
        </p:spPr>
      </p:pic>
      <p:pic>
        <p:nvPicPr>
          <p:cNvPr id="107" name="Imagem 35" descr=""/>
          <p:cNvPicPr/>
          <p:nvPr/>
        </p:nvPicPr>
        <p:blipFill>
          <a:blip r:embed="rId9"/>
          <a:stretch/>
        </p:blipFill>
        <p:spPr>
          <a:xfrm>
            <a:off x="2055600" y="5592600"/>
            <a:ext cx="1888560" cy="609480"/>
          </a:xfrm>
          <a:prstGeom prst="rect">
            <a:avLst/>
          </a:prstGeom>
          <a:ln>
            <a:noFill/>
          </a:ln>
        </p:spPr>
      </p:pic>
      <p:sp>
        <p:nvSpPr>
          <p:cNvPr id="108" name="CustomShape 7"/>
          <p:cNvSpPr/>
          <p:nvPr/>
        </p:nvSpPr>
        <p:spPr>
          <a:xfrm>
            <a:off x="4686120" y="939240"/>
            <a:ext cx="227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LeitorDigital.h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2422080" y="2681640"/>
            <a:ext cx="140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Kindle.h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5067720" y="2676960"/>
            <a:ext cx="148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8674560" y="2681640"/>
            <a:ext cx="159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Kobo.h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2479680" y="4489560"/>
            <a:ext cx="138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Plus.h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Diagrama UML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967400" y="1845360"/>
            <a:ext cx="8265600" cy="44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Leitor Digitral (Classe Abstrata)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613160" y="1784880"/>
            <a:ext cx="8287200" cy="445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Métodos virtuais Puros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Esses metos puros foram necessários para trabalhar os serviços de todas as classes que derivam a classe abstrata.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1000800" y="3342240"/>
            <a:ext cx="9435600" cy="16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Implementação dos virtuais puros </a:t>
            </a: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nas classes concretas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1" name="Imagem 3" descr=""/>
          <p:cNvPicPr/>
          <p:nvPr/>
        </p:nvPicPr>
        <p:blipFill>
          <a:blip r:embed="rId1"/>
          <a:stretch/>
        </p:blipFill>
        <p:spPr>
          <a:xfrm>
            <a:off x="3609720" y="1870200"/>
            <a:ext cx="4646520" cy="900000"/>
          </a:xfrm>
          <a:prstGeom prst="rect">
            <a:avLst/>
          </a:prstGeom>
          <a:ln>
            <a:noFill/>
          </a:ln>
        </p:spPr>
      </p:pic>
      <p:pic>
        <p:nvPicPr>
          <p:cNvPr id="122" name="Imagem 5" descr=""/>
          <p:cNvPicPr/>
          <p:nvPr/>
        </p:nvPicPr>
        <p:blipFill>
          <a:blip r:embed="rId2"/>
          <a:stretch/>
        </p:blipFill>
        <p:spPr>
          <a:xfrm>
            <a:off x="235800" y="3420720"/>
            <a:ext cx="3058920" cy="1818000"/>
          </a:xfrm>
          <a:prstGeom prst="rect">
            <a:avLst/>
          </a:prstGeom>
          <a:ln>
            <a:noFill/>
          </a:ln>
        </p:spPr>
      </p:pic>
      <p:pic>
        <p:nvPicPr>
          <p:cNvPr id="123" name="Imagem 6" descr=""/>
          <p:cNvPicPr/>
          <p:nvPr/>
        </p:nvPicPr>
        <p:blipFill>
          <a:blip r:embed="rId3"/>
          <a:stretch/>
        </p:blipFill>
        <p:spPr>
          <a:xfrm>
            <a:off x="3422880" y="3013920"/>
            <a:ext cx="4041360" cy="2917080"/>
          </a:xfrm>
          <a:prstGeom prst="rect">
            <a:avLst/>
          </a:prstGeom>
          <a:ln>
            <a:noFill/>
          </a:ln>
        </p:spPr>
      </p:pic>
      <p:pic>
        <p:nvPicPr>
          <p:cNvPr id="124" name="Imagem 7" descr=""/>
          <p:cNvPicPr/>
          <p:nvPr/>
        </p:nvPicPr>
        <p:blipFill>
          <a:blip r:embed="rId4"/>
          <a:stretch/>
        </p:blipFill>
        <p:spPr>
          <a:xfrm>
            <a:off x="7735320" y="2904480"/>
            <a:ext cx="4069080" cy="289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Todas as classes deve tem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Construtor de default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Construtor de cópia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Operators: =, &lt;&lt;, == e !=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Destrutores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Obrigatório o uso do 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static_cast </a:t>
            </a: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não usou o operador é descartado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Construtor, Default, Copia, Destrutor (Kindle)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066680" y="2056320"/>
            <a:ext cx="10058040" cy="394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0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4800" spc="-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Construtor, Default, Copia, Destrutor (Plus)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375640" y="2026440"/>
            <a:ext cx="7440480" cy="39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183</TotalTime>
  <Application>LibreOffice/5.3.1.2$Windows_x86 LibreOffice_project/e80a0e0fd1875e1696614d24c32df0f95f03deb2</Application>
  <Words>146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2017-02-23T15:50:26Z</dcterms:created>
  <dc:creator>Claudomiro Sales</dc:creator>
  <dc:description/>
  <dc:language>pt-BR</dc:language>
  <cp:lastModifiedBy/>
  <dcterms:modified xsi:type="dcterms:W3CDTF">2019-07-08T16:09:59Z</dcterms:modified>
  <cp:revision>34</cp:revision>
  <dc:subject/>
  <dc:title>Requisitos Polimorfismo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