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6" r:id="rId2"/>
  </p:sldMasterIdLst>
  <p:sldIdLst>
    <p:sldId id="256" r:id="rId3"/>
    <p:sldId id="257" r:id="rId4"/>
    <p:sldId id="261" r:id="rId5"/>
    <p:sldId id="268" r:id="rId6"/>
    <p:sldId id="269" r:id="rId7"/>
    <p:sldId id="270" r:id="rId8"/>
    <p:sldId id="258" r:id="rId9"/>
    <p:sldId id="274" r:id="rId10"/>
    <p:sldId id="278" r:id="rId11"/>
    <p:sldId id="277" r:id="rId12"/>
    <p:sldId id="276" r:id="rId13"/>
    <p:sldId id="267" r:id="rId14"/>
    <p:sldId id="27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6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2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3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7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6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61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6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9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922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45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82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10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96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9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01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2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9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62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7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F2263-F9CA-460F-9828-4E79DFE3F165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D15547-99B3-4101-AECC-00E7F296461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2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Leitor Digital</a:t>
            </a:r>
            <a:br>
              <a:rPr lang="pt-BR" dirty="0" smtClean="0"/>
            </a:br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24676"/>
            <a:ext cx="9144000" cy="1655762"/>
          </a:xfrm>
        </p:spPr>
        <p:txBody>
          <a:bodyPr/>
          <a:lstStyle/>
          <a:p>
            <a:r>
              <a:rPr lang="pt-BR" dirty="0" smtClean="0"/>
              <a:t>Aluno: </a:t>
            </a:r>
            <a:r>
              <a:rPr lang="pt-BR" dirty="0" err="1" smtClean="0"/>
              <a:t>Ronivaldo</a:t>
            </a:r>
            <a:r>
              <a:rPr lang="pt-BR" dirty="0" smtClean="0"/>
              <a:t> Ferreira Silva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9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Construtor, Default, Copia, Destrutor (Lev)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71" y="2042983"/>
            <a:ext cx="7968855" cy="4032822"/>
          </a:xfrm>
        </p:spPr>
      </p:pic>
    </p:spTree>
    <p:extLst>
      <p:ext uri="{BB962C8B-B14F-4D97-AF65-F5344CB8AC3E}">
        <p14:creationId xmlns:p14="http://schemas.microsoft.com/office/powerpoint/2010/main" val="35960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Construtor, Default, Copia, Destrutor (</a:t>
            </a:r>
            <a:r>
              <a:rPr lang="pt-BR" dirty="0" err="1" smtClean="0">
                <a:solidFill>
                  <a:srgbClr val="FF0000"/>
                </a:solidFill>
              </a:rPr>
              <a:t>Kobo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09" y="2010034"/>
            <a:ext cx="7371180" cy="3985580"/>
          </a:xfrm>
        </p:spPr>
      </p:pic>
    </p:spTree>
    <p:extLst>
      <p:ext uri="{BB962C8B-B14F-4D97-AF65-F5344CB8AC3E}">
        <p14:creationId xmlns:p14="http://schemas.microsoft.com/office/powerpoint/2010/main" val="23697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2733" y="5346359"/>
            <a:ext cx="1154329" cy="290255"/>
          </a:xfrm>
        </p:spPr>
        <p:txBody>
          <a:bodyPr>
            <a:noAutofit/>
          </a:bodyPr>
          <a:lstStyle/>
          <a:p>
            <a:r>
              <a:rPr lang="pt-BR" sz="2800" u="sng" dirty="0" err="1" smtClean="0">
                <a:solidFill>
                  <a:srgbClr val="FF0000"/>
                </a:solidFill>
              </a:rPr>
              <a:t>TypeId</a:t>
            </a:r>
            <a:endParaRPr lang="pt-BR" sz="2800" u="sng" dirty="0">
              <a:solidFill>
                <a:srgbClr val="FF0000"/>
              </a:solidFill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13" y="5735467"/>
            <a:ext cx="4410691" cy="933580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586415" y="45574"/>
            <a:ext cx="1134761" cy="388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u="sng" dirty="0" smtClean="0">
                <a:solidFill>
                  <a:srgbClr val="FF0000"/>
                </a:solidFill>
              </a:rPr>
              <a:t>Vector</a:t>
            </a:r>
            <a:endParaRPr lang="pt-BR" sz="2800" u="sng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21" y="500111"/>
            <a:ext cx="6973273" cy="181000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4076697" y="2534934"/>
            <a:ext cx="2472383" cy="494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u="sng" dirty="0" err="1" smtClean="0">
                <a:solidFill>
                  <a:srgbClr val="FF0000"/>
                </a:solidFill>
              </a:rPr>
              <a:t>Dynamic_cast</a:t>
            </a:r>
            <a:endParaRPr lang="pt-BR" sz="1200" u="sng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53" y="3024862"/>
            <a:ext cx="5970598" cy="209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Composição – </a:t>
            </a:r>
            <a:r>
              <a:rPr lang="pt-BR" dirty="0" err="1" smtClean="0">
                <a:solidFill>
                  <a:srgbClr val="FF0000"/>
                </a:solidFill>
              </a:rPr>
              <a:t>Biblioteca.h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16" y="1994544"/>
            <a:ext cx="5385165" cy="4022725"/>
          </a:xfrm>
        </p:spPr>
      </p:pic>
    </p:spTree>
    <p:extLst>
      <p:ext uri="{BB962C8B-B14F-4D97-AF65-F5344CB8AC3E}">
        <p14:creationId xmlns:p14="http://schemas.microsoft.com/office/powerpoint/2010/main" val="77883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Composição – Biblioteca.cpp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33" y="1980379"/>
            <a:ext cx="6077931" cy="41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Composição – </a:t>
            </a:r>
            <a:r>
              <a:rPr lang="pt-BR" dirty="0" err="1" smtClean="0">
                <a:solidFill>
                  <a:srgbClr val="FF0000"/>
                </a:solidFill>
              </a:rPr>
              <a:t>Livro.h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16" y="2052209"/>
            <a:ext cx="5385165" cy="4022725"/>
          </a:xfrm>
        </p:spPr>
      </p:pic>
    </p:spTree>
    <p:extLst>
      <p:ext uri="{BB962C8B-B14F-4D97-AF65-F5344CB8AC3E}">
        <p14:creationId xmlns:p14="http://schemas.microsoft.com/office/powerpoint/2010/main" val="38996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Composição – Livro.cpp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10" y="2109874"/>
            <a:ext cx="4499778" cy="4022725"/>
          </a:xfrm>
        </p:spPr>
      </p:pic>
    </p:spTree>
    <p:extLst>
      <p:ext uri="{BB962C8B-B14F-4D97-AF65-F5344CB8AC3E}">
        <p14:creationId xmlns:p14="http://schemas.microsoft.com/office/powerpoint/2010/main" val="13879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26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Hierarquia como três classes no mesmo nível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057013" y="2718033"/>
            <a:ext cx="99157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976148" y="4428645"/>
            <a:ext cx="99157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57013" y="1839331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Nível 1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76148" y="3350242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Nível 2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76148" y="4942507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Nível 3</a:t>
            </a:r>
          </a:p>
        </p:txBody>
      </p:sp>
      <p:pic>
        <p:nvPicPr>
          <p:cNvPr id="26" name="Imagem 25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91" y="1277611"/>
            <a:ext cx="4209425" cy="1224776"/>
          </a:xfrm>
          <a:prstGeom prst="rect">
            <a:avLst/>
          </a:prstGeom>
        </p:spPr>
      </p:pic>
      <p:pic>
        <p:nvPicPr>
          <p:cNvPr id="29" name="Imagem 28" descr="222222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79" y="2931789"/>
            <a:ext cx="2166393" cy="1041305"/>
          </a:xfrm>
          <a:prstGeom prst="rect">
            <a:avLst/>
          </a:prstGeom>
        </p:spPr>
      </p:pic>
      <p:pic>
        <p:nvPicPr>
          <p:cNvPr id="30" name="Imagem 29" descr="3333333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498" y="2920219"/>
            <a:ext cx="2897759" cy="951340"/>
          </a:xfrm>
          <a:prstGeom prst="rect">
            <a:avLst/>
          </a:prstGeom>
        </p:spPr>
      </p:pic>
      <p:pic>
        <p:nvPicPr>
          <p:cNvPr id="31" name="Imagem 30" descr="44444444444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854" y="2961632"/>
            <a:ext cx="2655645" cy="856659"/>
          </a:xfrm>
          <a:prstGeom prst="rect">
            <a:avLst/>
          </a:prstGeom>
        </p:spPr>
      </p:pic>
      <p:pic>
        <p:nvPicPr>
          <p:cNvPr id="32" name="Imagem 31" descr="5555555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337" y="4782160"/>
            <a:ext cx="2356038" cy="980686"/>
          </a:xfrm>
          <a:prstGeom prst="rect">
            <a:avLst/>
          </a:prstGeom>
        </p:spPr>
      </p:pic>
      <p:pic>
        <p:nvPicPr>
          <p:cNvPr id="33" name="Imagem 32" descr="666666666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927" y="3774523"/>
            <a:ext cx="1925051" cy="584826"/>
          </a:xfrm>
          <a:prstGeom prst="rect">
            <a:avLst/>
          </a:prstGeom>
        </p:spPr>
      </p:pic>
      <p:pic>
        <p:nvPicPr>
          <p:cNvPr id="34" name="Imagem 33" descr="77777777777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167" y="3711681"/>
            <a:ext cx="1787060" cy="618165"/>
          </a:xfrm>
          <a:prstGeom prst="rect">
            <a:avLst/>
          </a:prstGeom>
        </p:spPr>
      </p:pic>
      <p:pic>
        <p:nvPicPr>
          <p:cNvPr id="35" name="Imagem 34" descr="8888888888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1778" y="3691893"/>
            <a:ext cx="1962593" cy="606620"/>
          </a:xfrm>
          <a:prstGeom prst="rect">
            <a:avLst/>
          </a:prstGeom>
        </p:spPr>
      </p:pic>
      <p:pic>
        <p:nvPicPr>
          <p:cNvPr id="36" name="Imagem 35" descr="99999999999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5564" y="5592725"/>
            <a:ext cx="1889013" cy="60974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85986" y="939111"/>
            <a:ext cx="22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FF0000"/>
                </a:solidFill>
              </a:rPr>
              <a:t>LeitorDigital.h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2146" y="2681800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>
                <a:solidFill>
                  <a:srgbClr val="FF0000"/>
                </a:solidFill>
              </a:rPr>
              <a:t>Kindle.h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67559" y="2676824"/>
            <a:ext cx="14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>
                <a:solidFill>
                  <a:srgbClr val="FF0000"/>
                </a:solidFill>
              </a:rPr>
              <a:t>Lev.h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674447" y="268180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>
                <a:solidFill>
                  <a:srgbClr val="FF0000"/>
                </a:solidFill>
              </a:rPr>
              <a:t>Kobo.h</a:t>
            </a:r>
            <a:endParaRPr lang="pt-BR" u="sng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79591" y="4489622"/>
            <a:ext cx="138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 smtClean="0">
                <a:solidFill>
                  <a:srgbClr val="FF0000"/>
                </a:solidFill>
              </a:rPr>
              <a:t>Plus.h</a:t>
            </a:r>
            <a:endParaRPr lang="pt-B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Leitor Digitral (Classe Abstrata)</a:t>
            </a:r>
            <a:endParaRPr lang="pt-BR" dirty="0"/>
          </a:p>
        </p:txBody>
      </p:sp>
      <p:pic>
        <p:nvPicPr>
          <p:cNvPr id="4" name="Espaço Reservado para Conteúdo 3" descr="101010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235" y="1784940"/>
            <a:ext cx="8287510" cy="4458205"/>
          </a:xfrm>
        </p:spPr>
      </p:pic>
    </p:spTree>
    <p:extLst>
      <p:ext uri="{BB962C8B-B14F-4D97-AF65-F5344CB8AC3E}">
        <p14:creationId xmlns:p14="http://schemas.microsoft.com/office/powerpoint/2010/main" val="3173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virtuais Puros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Esses metos puros foram necessários para trabalhar os serviços de todas as classes que derivam a classe abstrata.</a:t>
            </a:r>
            <a:endParaRPr lang="pt-BR" dirty="0"/>
          </a:p>
        </p:txBody>
      </p:sp>
      <p:pic>
        <p:nvPicPr>
          <p:cNvPr id="4" name="Imagem 3" descr="110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6" y="3342393"/>
            <a:ext cx="9435833" cy="16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 </a:t>
            </a:r>
            <a:r>
              <a:rPr lang="pt-BR" dirty="0"/>
              <a:t>dos virtuais puros </a:t>
            </a:r>
            <a:br>
              <a:rPr lang="pt-BR" dirty="0"/>
            </a:br>
            <a:r>
              <a:rPr lang="pt-BR" dirty="0"/>
              <a:t>nas classes concretas</a:t>
            </a:r>
          </a:p>
        </p:txBody>
      </p:sp>
      <p:pic>
        <p:nvPicPr>
          <p:cNvPr id="4" name="Imagem 3" descr="1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3" y="1870111"/>
            <a:ext cx="4646882" cy="900181"/>
          </a:xfrm>
          <a:prstGeom prst="rect">
            <a:avLst/>
          </a:prstGeom>
        </p:spPr>
      </p:pic>
      <p:pic>
        <p:nvPicPr>
          <p:cNvPr id="6" name="Imagem 5" descr="123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2" y="3420812"/>
            <a:ext cx="3059363" cy="1818450"/>
          </a:xfrm>
          <a:prstGeom prst="rect">
            <a:avLst/>
          </a:prstGeom>
        </p:spPr>
      </p:pic>
      <p:pic>
        <p:nvPicPr>
          <p:cNvPr id="7" name="Imagem 6" descr="3213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70" y="3013819"/>
            <a:ext cx="4041747" cy="2917423"/>
          </a:xfrm>
          <a:prstGeom prst="rect">
            <a:avLst/>
          </a:prstGeom>
        </p:spPr>
      </p:pic>
      <p:pic>
        <p:nvPicPr>
          <p:cNvPr id="8" name="Imagem 7" descr="44144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330" y="2904391"/>
            <a:ext cx="4069492" cy="2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as classes deve tem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Construtor de default</a:t>
            </a:r>
          </a:p>
          <a:p>
            <a:r>
              <a:rPr lang="pt-BR" dirty="0"/>
              <a:t>Construtor de cópia</a:t>
            </a:r>
          </a:p>
          <a:p>
            <a:r>
              <a:rPr lang="pt-BR" dirty="0" err="1"/>
              <a:t>Operators</a:t>
            </a:r>
            <a:r>
              <a:rPr lang="pt-BR" dirty="0"/>
              <a:t>: =, &lt;&lt;, == e !=</a:t>
            </a:r>
          </a:p>
          <a:p>
            <a:r>
              <a:rPr lang="pt-BR" dirty="0"/>
              <a:t>Destrutores</a:t>
            </a:r>
          </a:p>
          <a:p>
            <a:r>
              <a:rPr lang="pt-BR" dirty="0"/>
              <a:t>Obrigatório o uso do </a:t>
            </a:r>
            <a:r>
              <a:rPr lang="pt-BR" b="1" dirty="0" err="1"/>
              <a:t>static_cast</a:t>
            </a:r>
            <a:r>
              <a:rPr lang="pt-BR" b="1" dirty="0"/>
              <a:t> </a:t>
            </a:r>
            <a:r>
              <a:rPr lang="pt-BR" dirty="0"/>
              <a:t>– não usou o operador é descartado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0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Construtor, Default, Copia, Destrutor (</a:t>
            </a:r>
            <a:r>
              <a:rPr lang="pt-BR" dirty="0" err="1" smtClean="0">
                <a:solidFill>
                  <a:srgbClr val="FF0000"/>
                </a:solidFill>
              </a:rPr>
              <a:t>Kindle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056328"/>
            <a:ext cx="10058400" cy="3948583"/>
          </a:xfrm>
        </p:spPr>
      </p:pic>
    </p:spTree>
    <p:extLst>
      <p:ext uri="{BB962C8B-B14F-4D97-AF65-F5344CB8AC3E}">
        <p14:creationId xmlns:p14="http://schemas.microsoft.com/office/powerpoint/2010/main" val="5899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07460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Construtor, Default, Copia, Destrutor (Plus)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32" y="2026509"/>
            <a:ext cx="7440733" cy="3986868"/>
          </a:xfrm>
        </p:spPr>
      </p:pic>
    </p:spTree>
    <p:extLst>
      <p:ext uri="{BB962C8B-B14F-4D97-AF65-F5344CB8AC3E}">
        <p14:creationId xmlns:p14="http://schemas.microsoft.com/office/powerpoint/2010/main" val="281754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180</TotalTime>
  <Words>146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 2</vt:lpstr>
      <vt:lpstr>HDOfficeLightV0</vt:lpstr>
      <vt:lpstr>Retrospectiva</vt:lpstr>
      <vt:lpstr>Leitor Digital Polimorfismo</vt:lpstr>
      <vt:lpstr>Hierarquia como três classes no mesmo nível</vt:lpstr>
      <vt:lpstr>Diagrama UML</vt:lpstr>
      <vt:lpstr>Leitor Digitral (Classe Abstrata)</vt:lpstr>
      <vt:lpstr>Métodos virtuais Puros</vt:lpstr>
      <vt:lpstr>Implementação dos virtuais puros  nas classes concretas</vt:lpstr>
      <vt:lpstr>Todas as classes deve tem</vt:lpstr>
      <vt:lpstr>Construtor, Default, Copia, Destrutor (Kindle)</vt:lpstr>
      <vt:lpstr>Construtor, Default, Copia, Destrutor (Plus)</vt:lpstr>
      <vt:lpstr>Construtor, Default, Copia, Destrutor (Lev)</vt:lpstr>
      <vt:lpstr>Construtor, Default, Copia, Destrutor (Kobo)</vt:lpstr>
      <vt:lpstr>TypeId</vt:lpstr>
      <vt:lpstr>Composição – Biblioteca.h</vt:lpstr>
      <vt:lpstr>Composição – Biblioteca.cpp</vt:lpstr>
      <vt:lpstr>Composição – Livro.h</vt:lpstr>
      <vt:lpstr>Composição – Livro.cpp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Polimorfismo</dc:title>
  <dc:creator>Claudomiro Sales</dc:creator>
  <cp:lastModifiedBy>erlon fonseca</cp:lastModifiedBy>
  <cp:revision>33</cp:revision>
  <dcterms:created xsi:type="dcterms:W3CDTF">2017-02-23T15:50:26Z</dcterms:created>
  <dcterms:modified xsi:type="dcterms:W3CDTF">2019-07-08T15:05:06Z</dcterms:modified>
</cp:coreProperties>
</file>