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1bced7b7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1bced7b7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1bced7b7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1bced7b7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bced7b7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bced7b7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bced7b7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bced7b7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bced7b7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bced7b7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bced7b7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bced7b7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1bced7b7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1bced7b7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bced7b7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bced7b7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bced7b7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1bced7b7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bced7b7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bced7b7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2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0" Type="http://schemas.openxmlformats.org/officeDocument/2006/relationships/image" Target="../media/image23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10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Techjobs spotlight: most sought-after skills in three major roles.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António, Isabel, Rui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63" y="1711456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638" y="1711456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5300" y="1711444"/>
            <a:ext cx="2520001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>
                <a:solidFill>
                  <a:schemeClr val="lt1"/>
                </a:solidFill>
              </a:rPr>
              <a:t>Job regime in Data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30125" y="46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/>
              <a:t>Next Steps</a:t>
            </a:r>
            <a:endParaRPr sz="40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76950" y="2305700"/>
            <a:ext cx="8520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Perform web scraping from EU jobs.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Refine the code in Python and SQL in order to update the DB and evaluate skill trends in the data field.</a:t>
            </a:r>
            <a:r>
              <a:rPr lang="en-GB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49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Jobs under the microscope: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83650" y="1467925"/>
            <a:ext cx="29457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 </a:t>
            </a:r>
            <a:r>
              <a:rPr lang="en-GB" sz="1900"/>
              <a:t>Analyst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 Engineer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Data Scientist</a:t>
            </a:r>
            <a:endParaRPr sz="19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87900" y="303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Objective: Identify the technical differences between the three.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68" name="Google Shape;68;p14"/>
          <p:cNvSpPr txBox="1"/>
          <p:nvPr/>
        </p:nvSpPr>
        <p:spPr>
          <a:xfrm>
            <a:off x="434625" y="3833425"/>
            <a:ext cx="7671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 u="sng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Source</a:t>
            </a:r>
            <a:r>
              <a:rPr lang="en-GB" sz="1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: SELECT linkedin postings web scraped dataset FROM kaggle WHERE usa, ca, aus, uk WHEN 2023/12/17 LIMIT 6025 rows.</a:t>
            </a:r>
            <a:endParaRPr sz="1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82" y="152400"/>
            <a:ext cx="618803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63075" y="51725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N-ERD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59675" y="84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/>
              <a:t>Hypothesis</a:t>
            </a:r>
            <a:endParaRPr sz="4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76950" y="2305700"/>
            <a:ext cx="8520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Can 6500€ really equip you for a Data Analyst career? 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51537" l="38316" r="34027" t="25605"/>
          <a:stretch/>
        </p:blipFill>
        <p:spPr>
          <a:xfrm>
            <a:off x="321800" y="623575"/>
            <a:ext cx="1770050" cy="8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41009" l="69453" r="0" t="27040"/>
          <a:stretch/>
        </p:blipFill>
        <p:spPr>
          <a:xfrm>
            <a:off x="3816175" y="699775"/>
            <a:ext cx="1770050" cy="11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52141" l="39141" r="31839" t="27460"/>
          <a:stretch/>
        </p:blipFill>
        <p:spPr>
          <a:xfrm>
            <a:off x="4159650" y="2238875"/>
            <a:ext cx="1681549" cy="8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44063" l="69709" r="6075" t="27387"/>
          <a:stretch/>
        </p:blipFill>
        <p:spPr>
          <a:xfrm>
            <a:off x="2058275" y="666125"/>
            <a:ext cx="1549849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2642" l="38317" r="11769" t="55407"/>
          <a:stretch/>
        </p:blipFill>
        <p:spPr>
          <a:xfrm>
            <a:off x="321800" y="2056250"/>
            <a:ext cx="3494376" cy="12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44409" l="37873" r="33106" t="27039"/>
          <a:stretch/>
        </p:blipFill>
        <p:spPr>
          <a:xfrm>
            <a:off x="900838" y="3521575"/>
            <a:ext cx="1681574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9768" l="37873" r="5893" t="55282"/>
          <a:stretch/>
        </p:blipFill>
        <p:spPr>
          <a:xfrm>
            <a:off x="5700425" y="623575"/>
            <a:ext cx="3258450" cy="12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50434" l="70721" r="-1267" t="27461"/>
          <a:stretch/>
        </p:blipFill>
        <p:spPr>
          <a:xfrm>
            <a:off x="6392725" y="2239450"/>
            <a:ext cx="1770050" cy="8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21787" l="39140" r="2770" t="52736"/>
          <a:stretch/>
        </p:blipFill>
        <p:spPr>
          <a:xfrm>
            <a:off x="3210125" y="3571800"/>
            <a:ext cx="3365924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500" y="3571800"/>
            <a:ext cx="1106937" cy="119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10075" y="513900"/>
            <a:ext cx="21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 Analytics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Top Skills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92450" y="2117550"/>
            <a:ext cx="25824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SQL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POWER BI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DATA VISUALIZATION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PYTHON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TABLEAU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EXCEL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 sz="23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697" y="661263"/>
            <a:ext cx="422040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26358" r="24703" t="0"/>
          <a:stretch/>
        </p:blipFill>
        <p:spPr>
          <a:xfrm>
            <a:off x="4224775" y="4367450"/>
            <a:ext cx="4996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888" y="4380061"/>
            <a:ext cx="499626" cy="54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519" y="4401529"/>
            <a:ext cx="499624" cy="43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2725" y="4415275"/>
            <a:ext cx="437175" cy="4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9327" y="4443775"/>
            <a:ext cx="613724" cy="34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5325" y="4415275"/>
            <a:ext cx="437176" cy="4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68275" y="4397811"/>
            <a:ext cx="437175" cy="437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‘Critical Query’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other skills would we need to acquire in order to navigate between different roles in the data architecture?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63" y="2286638"/>
            <a:ext cx="53816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986650" y="641675"/>
            <a:ext cx="41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92450" y="51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 Engineering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Top Skills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232" y="517100"/>
            <a:ext cx="44485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92450" y="2117550"/>
            <a:ext cx="25824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SQL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SPARK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PYTHON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AWS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ETL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SNOWFLAKE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sz="23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562125" y="4280128"/>
            <a:ext cx="5820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b="0" l="26358" r="24703" t="0"/>
          <a:stretch/>
        </p:blipFill>
        <p:spPr>
          <a:xfrm>
            <a:off x="4072375" y="4215050"/>
            <a:ext cx="4996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088" y="4227661"/>
            <a:ext cx="499626" cy="54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5776275" y="4236350"/>
            <a:ext cx="473950" cy="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2475" y="4219050"/>
            <a:ext cx="473949" cy="4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9">
            <a:alphaModFix/>
          </a:blip>
          <a:srcRect b="0" l="0" r="74166" t="0"/>
          <a:stretch/>
        </p:blipFill>
        <p:spPr>
          <a:xfrm rot="-5400000">
            <a:off x="6840900" y="4210375"/>
            <a:ext cx="475325" cy="4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10">
            <a:alphaModFix/>
          </a:blip>
          <a:srcRect b="0" l="31521" r="31306" t="0"/>
          <a:stretch/>
        </p:blipFill>
        <p:spPr>
          <a:xfrm>
            <a:off x="7374875" y="4058751"/>
            <a:ext cx="440223" cy="6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3400" y="62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Data Science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Top Skills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65" y="636737"/>
            <a:ext cx="42371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92450" y="2117550"/>
            <a:ext cx="25824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PYTHON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MACHINE LEARNING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SQL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STATISTICS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50"/>
              <a:buFont typeface="Verdana"/>
              <a:buChar char="●"/>
            </a:pPr>
            <a:r>
              <a:rPr lang="en-GB" sz="12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SPARK</a:t>
            </a:r>
            <a:endParaRPr sz="12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Verdana"/>
              <a:buChar char="●"/>
            </a:pPr>
            <a:r>
              <a:rPr lang="en-GB" sz="1250">
                <a:latin typeface="Verdana"/>
                <a:ea typeface="Verdana"/>
                <a:cs typeface="Verdana"/>
                <a:sym typeface="Verdana"/>
              </a:rPr>
              <a:t>COMMUNICATION</a:t>
            </a:r>
            <a:endParaRPr sz="12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838" y="4385361"/>
            <a:ext cx="499626" cy="547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26358" r="24703" t="0"/>
          <a:stretch/>
        </p:blipFill>
        <p:spPr>
          <a:xfrm>
            <a:off x="5137600" y="4360150"/>
            <a:ext cx="49963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608850" y="4447278"/>
            <a:ext cx="5820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8194" y="4427917"/>
            <a:ext cx="499624" cy="43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000" y="4387497"/>
            <a:ext cx="437175" cy="4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8825" y="4420575"/>
            <a:ext cx="437175" cy="4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8800" y="4359025"/>
            <a:ext cx="687879" cy="4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