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[R.SANJAY.xlsx]Sheet1!$B$1</c:f>
              <c:strCache>
                <c:ptCount val="1"/>
                <c:pt idx="0">
                  <c:v>FTE</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[R.SANJAY.xlsx]Sheet1!$A$2:$A$22</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[R.SANJAY.xlsx]Sheet1!$B$2:$B$22</c:f>
              <c:numCache>
                <c:formatCode>General</c:formatCode>
                <c:ptCount val="21"/>
                <c:pt idx="0">
                  <c:v>1</c:v>
                </c:pt>
                <c:pt idx="1">
                  <c:v>1</c:v>
                </c:pt>
                <c:pt idx="2">
                  <c:v>0.9</c:v>
                </c:pt>
                <c:pt idx="3">
                  <c:v>0.8</c:v>
                </c:pt>
                <c:pt idx="4">
                  <c:v>1</c:v>
                </c:pt>
                <c:pt idx="5">
                  <c:v>1</c:v>
                </c:pt>
                <c:pt idx="6">
                  <c:v>1</c:v>
                </c:pt>
                <c:pt idx="7">
                  <c:v>0.9</c:v>
                </c:pt>
                <c:pt idx="8">
                  <c:v>1</c:v>
                </c:pt>
                <c:pt idx="9">
                  <c:v>0.8</c:v>
                </c:pt>
                <c:pt idx="10">
                  <c:v>1</c:v>
                </c:pt>
                <c:pt idx="11">
                  <c:v>1</c:v>
                </c:pt>
                <c:pt idx="12">
                  <c:v>0.8</c:v>
                </c:pt>
                <c:pt idx="13">
                  <c:v>0.5</c:v>
                </c:pt>
                <c:pt idx="14">
                  <c:v>1</c:v>
                </c:pt>
                <c:pt idx="15">
                  <c:v>1</c:v>
                </c:pt>
                <c:pt idx="16">
                  <c:v>1</c:v>
                </c:pt>
                <c:pt idx="17">
                  <c:v>0.4</c:v>
                </c:pt>
                <c:pt idx="18">
                  <c:v>1</c:v>
                </c:pt>
                <c:pt idx="19">
                  <c:v>0.4</c:v>
                </c:pt>
              </c:numCache>
            </c:numRef>
          </c:val>
          <c:extLst>
            <c:ext xmlns:c16="http://schemas.microsoft.com/office/drawing/2014/chart" uri="{C3380CC4-5D6E-409C-BE32-E72D297353CC}">
              <c16:uniqueId val="{00000000-AFA8-194D-8894-908B6552FEFA}"/>
            </c:ext>
          </c:extLst>
        </c:ser>
        <c:dLbls>
          <c:showLegendKey val="0"/>
          <c:showVal val="1"/>
          <c:showCatName val="0"/>
          <c:showSerName val="0"/>
          <c:showPercent val="0"/>
          <c:showBubbleSize val="0"/>
        </c:dLbls>
        <c:axId val="1085172351"/>
        <c:axId val="1085174143"/>
      </c:areaChart>
      <c:catAx>
        <c:axId val="108517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085174143"/>
        <c:crosses val="autoZero"/>
        <c:auto val="1"/>
        <c:lblAlgn val="ctr"/>
        <c:lblOffset val="100"/>
        <c:noMultiLvlLbl val="0"/>
      </c:catAx>
      <c:valAx>
        <c:axId val="1085174143"/>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085172351"/>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[R.SANJAY.xlsx]Sheet1!$B$1</c:f>
              <c:strCache>
                <c:ptCount val="1"/>
                <c:pt idx="0">
                  <c:v>FTE</c:v>
                </c:pt>
              </c:strCache>
            </c:strRef>
          </c:tx>
          <c:spPr>
            <a:ln w="28575" cap="rnd">
              <a:solidFill>
                <a:schemeClr val="accent1"/>
              </a:solidFill>
              <a:round/>
            </a:ln>
            <a:effectLst/>
          </c:spPr>
          <c:marker>
            <c:symbol val="none"/>
          </c:marker>
          <c:cat>
            <c:strRef>
              <c:f>[R.SANJAY.xlsx]Sheet1!$A$2:$A$21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[R.SANJAY.xlsx]Sheet1!$B$2:$B$21</c:f>
              <c:numCache>
                <c:formatCode>General</c:formatCode>
                <c:ptCount val="20"/>
                <c:pt idx="0">
                  <c:v>1</c:v>
                </c:pt>
                <c:pt idx="1">
                  <c:v>1</c:v>
                </c:pt>
                <c:pt idx="2">
                  <c:v>0.9</c:v>
                </c:pt>
                <c:pt idx="3">
                  <c:v>0.8</c:v>
                </c:pt>
                <c:pt idx="4">
                  <c:v>1</c:v>
                </c:pt>
                <c:pt idx="5">
                  <c:v>1</c:v>
                </c:pt>
                <c:pt idx="6">
                  <c:v>1</c:v>
                </c:pt>
                <c:pt idx="7">
                  <c:v>0.9</c:v>
                </c:pt>
                <c:pt idx="8">
                  <c:v>1</c:v>
                </c:pt>
                <c:pt idx="9">
                  <c:v>0.8</c:v>
                </c:pt>
                <c:pt idx="10">
                  <c:v>1</c:v>
                </c:pt>
                <c:pt idx="11">
                  <c:v>1</c:v>
                </c:pt>
                <c:pt idx="12">
                  <c:v>0.8</c:v>
                </c:pt>
                <c:pt idx="13">
                  <c:v>0.5</c:v>
                </c:pt>
                <c:pt idx="14">
                  <c:v>1</c:v>
                </c:pt>
                <c:pt idx="15">
                  <c:v>1</c:v>
                </c:pt>
                <c:pt idx="16">
                  <c:v>1</c:v>
                </c:pt>
                <c:pt idx="17">
                  <c:v>0.4</c:v>
                </c:pt>
                <c:pt idx="18">
                  <c:v>1</c:v>
                </c:pt>
                <c:pt idx="19">
                  <c:v>0.4</c:v>
                </c:pt>
              </c:numCache>
            </c:numRef>
          </c:val>
          <c:smooth val="0"/>
          <c:extLst>
            <c:ext xmlns:c16="http://schemas.microsoft.com/office/drawing/2014/chart" uri="{C3380CC4-5D6E-409C-BE32-E72D297353CC}">
              <c16:uniqueId val="{00000000-8B6D-1043-BF0C-0BB2AA915455}"/>
            </c:ext>
          </c:extLst>
        </c:ser>
        <c:dLbls>
          <c:showLegendKey val="0"/>
          <c:showVal val="0"/>
          <c:showCatName val="0"/>
          <c:showSerName val="0"/>
          <c:showPercent val="0"/>
          <c:showBubbleSize val="0"/>
        </c:dLbls>
        <c:smooth val="0"/>
        <c:axId val="63094207"/>
        <c:axId val="63351039"/>
      </c:lineChart>
      <c:catAx>
        <c:axId val="63094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63351039"/>
        <c:crosses val="autoZero"/>
        <c:auto val="1"/>
        <c:lblAlgn val="ctr"/>
        <c:lblOffset val="100"/>
        <c:noMultiLvlLbl val="0"/>
      </c:catAx>
      <c:valAx>
        <c:axId val="63351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63094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[R.SANJAY.xlsx]Sheet1!$A$2:$A$21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[R.SANJAY.xlsx]Sheet1!$B$2:$B$21</c:f>
              <c:numCache>
                <c:formatCode>General</c:formatCode>
                <c:ptCount val="20"/>
                <c:pt idx="0">
                  <c:v>1</c:v>
                </c:pt>
                <c:pt idx="1">
                  <c:v>1</c:v>
                </c:pt>
                <c:pt idx="2">
                  <c:v>0.9</c:v>
                </c:pt>
                <c:pt idx="3">
                  <c:v>0.8</c:v>
                </c:pt>
                <c:pt idx="4">
                  <c:v>1</c:v>
                </c:pt>
                <c:pt idx="5">
                  <c:v>1</c:v>
                </c:pt>
                <c:pt idx="6">
                  <c:v>1</c:v>
                </c:pt>
                <c:pt idx="7">
                  <c:v>0.9</c:v>
                </c:pt>
                <c:pt idx="8">
                  <c:v>1</c:v>
                </c:pt>
                <c:pt idx="9">
                  <c:v>0.8</c:v>
                </c:pt>
                <c:pt idx="10">
                  <c:v>1</c:v>
                </c:pt>
                <c:pt idx="11">
                  <c:v>1</c:v>
                </c:pt>
                <c:pt idx="12">
                  <c:v>0.8</c:v>
                </c:pt>
                <c:pt idx="13">
                  <c:v>0.5</c:v>
                </c:pt>
                <c:pt idx="14">
                  <c:v>1</c:v>
                </c:pt>
                <c:pt idx="15">
                  <c:v>1</c:v>
                </c:pt>
                <c:pt idx="16">
                  <c:v>1</c:v>
                </c:pt>
                <c:pt idx="17">
                  <c:v>0.4</c:v>
                </c:pt>
                <c:pt idx="18">
                  <c:v>1</c:v>
                </c:pt>
                <c:pt idx="19">
                  <c:v>0.4</c:v>
                </c:pt>
              </c:numCache>
            </c:numRef>
          </c:val>
          <c:extLst>
            <c:ext xmlns:c16="http://schemas.microsoft.com/office/drawing/2014/chart" uri="{C3380CC4-5D6E-409C-BE32-E72D297353CC}">
              <c16:uniqueId val="{00000000-DA78-8B45-9F65-F8F721AF3DAE}"/>
            </c:ext>
          </c:extLst>
        </c:ser>
        <c:dLbls>
          <c:showLegendKey val="0"/>
          <c:showVal val="0"/>
          <c:showCatName val="0"/>
          <c:showSerName val="0"/>
          <c:showPercent val="0"/>
          <c:showBubbleSize val="0"/>
          <c:showLeaderLines val="1"/>
        </c:dLbls>
        <c:gapWidth val="15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9/18/2024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a:xfrm>
            <a:off x="1419730" y="3758816"/>
            <a:ext cx="8825659" cy="2476500"/>
          </a:xfrm>
        </p:spPr>
        <p:txBody>
          <a:bodyPr>
            <a:noAutofit/>
          </a:bodyPr>
          <a:lstStyle/>
          <a:p>
            <a:pPr marL="342900" indent="-342900" algn="ctr">
              <a:buFont typeface="Arial" panose="020B0604020202020204" pitchFamily="34" charset="0"/>
              <a:buChar char="•"/>
            </a:pPr>
            <a:r>
              <a:rPr lang="en-IN" sz="2400" b="1" dirty="0"/>
              <a:t>Student Name : R.SANJAY </a:t>
            </a:r>
          </a:p>
          <a:p>
            <a:pPr marL="342900" indent="-342900" algn="ctr">
              <a:buFont typeface="Arial" panose="020B0604020202020204" pitchFamily="34" charset="0"/>
              <a:buChar char="•"/>
            </a:pPr>
            <a:r>
              <a:rPr lang="en-IN" sz="2400" b="1" dirty="0"/>
              <a:t>User ID </a:t>
            </a:r>
            <a:r>
              <a:rPr lang="en-IN" sz="2400" b="1"/>
              <a:t>: asunm11032201061</a:t>
            </a:r>
            <a:endParaRPr lang="en-IN" sz="2400" b="1" dirty="0"/>
          </a:p>
          <a:p>
            <a:pPr marL="342900" indent="-342900" algn="ctr">
              <a:buFont typeface="Arial" panose="020B0604020202020204" pitchFamily="34" charset="0"/>
              <a:buChar char="•"/>
            </a:pPr>
            <a:r>
              <a:rPr lang="en-IN" sz="2400" b="1" dirty="0"/>
              <a:t>Department :B.COM A/F</a:t>
            </a:r>
          </a:p>
          <a:p>
            <a:pPr marL="342900" indent="-342900" algn="ctr">
              <a:buFont typeface="Arial" panose="020B0604020202020204" pitchFamily="34" charset="0"/>
              <a:buChar char="•"/>
            </a:pPr>
            <a:r>
              <a:rPr lang="en-IN" sz="2400" b="1" dirty="0"/>
              <a:t>College : DRBCCC HINDU COLLEGE </a:t>
            </a:r>
          </a:p>
          <a:p>
            <a:pPr marL="342900" indent="-342900" algn="ctr">
              <a:buFont typeface="Arial" panose="020B0604020202020204" pitchFamily="34" charset="0"/>
              <a:buChar char="•"/>
            </a:pP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5" name="Chart 4">
            <a:extLst>
              <a:ext uri="{FF2B5EF4-FFF2-40B4-BE49-F238E27FC236}">
                <a16:creationId xmlns:a16="http://schemas.microsoft.com/office/drawing/2014/main" id="{4629C901-B5BE-9DF8-7062-FE9D6E7C7775}"/>
              </a:ext>
            </a:extLst>
          </p:cNvPr>
          <p:cNvGraphicFramePr>
            <a:graphicFrameLocks/>
          </p:cNvGraphicFramePr>
          <p:nvPr>
            <p:extLst>
              <p:ext uri="{D42A27DB-BD31-4B8C-83A1-F6EECF244321}">
                <p14:modId xmlns:p14="http://schemas.microsoft.com/office/powerpoint/2010/main" val="3211207080"/>
              </p:ext>
            </p:extLst>
          </p:nvPr>
        </p:nvGraphicFramePr>
        <p:xfrm>
          <a:off x="1500910" y="3087720"/>
          <a:ext cx="8517980" cy="238995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p:graphicFrame>
        <p:nvGraphicFramePr>
          <p:cNvPr id="8" name="Content Placeholder 7">
            <a:extLst>
              <a:ext uri="{FF2B5EF4-FFF2-40B4-BE49-F238E27FC236}">
                <a16:creationId xmlns:a16="http://schemas.microsoft.com/office/drawing/2014/main" id="{2F40C554-B004-D3D3-FF4C-7DB4FCC7D400}"/>
              </a:ext>
            </a:extLst>
          </p:cNvPr>
          <p:cNvGraphicFramePr>
            <a:graphicFrameLocks noGrp="1"/>
          </p:cNvGraphicFramePr>
          <p:nvPr>
            <p:ph idx="1"/>
            <p:extLst>
              <p:ext uri="{D42A27DB-BD31-4B8C-83A1-F6EECF244321}">
                <p14:modId xmlns:p14="http://schemas.microsoft.com/office/powerpoint/2010/main" val="2891815833"/>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p:graphicFrame>
        <p:nvGraphicFramePr>
          <p:cNvPr id="8" name="Content Placeholder 7">
            <a:extLst>
              <a:ext uri="{FF2B5EF4-FFF2-40B4-BE49-F238E27FC236}">
                <a16:creationId xmlns:a16="http://schemas.microsoft.com/office/drawing/2014/main" id="{C729D3D1-2C79-8263-9F86-6967DDE5BE6D}"/>
              </a:ext>
            </a:extLst>
          </p:cNvPr>
          <p:cNvGraphicFramePr>
            <a:graphicFrameLocks noGrp="1"/>
          </p:cNvGraphicFramePr>
          <p:nvPr>
            <p:ph idx="1"/>
            <p:extLst>
              <p:ext uri="{D42A27DB-BD31-4B8C-83A1-F6EECF244321}">
                <p14:modId xmlns:p14="http://schemas.microsoft.com/office/powerpoint/2010/main" val="4196103158"/>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jayaprakash211004@gmail.com</cp:lastModifiedBy>
  <cp:revision>39</cp:revision>
  <dcterms:created xsi:type="dcterms:W3CDTF">2024-08-30T07:37:20Z</dcterms:created>
  <dcterms:modified xsi:type="dcterms:W3CDTF">2024-09-18T05:30:47Z</dcterms:modified>
</cp:coreProperties>
</file>