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0"/>
  </p:notesMasterIdLst>
  <p:sldIdLst>
    <p:sldId id="256" r:id="rId3"/>
    <p:sldId id="267" r:id="rId4"/>
    <p:sldId id="258" r:id="rId5"/>
    <p:sldId id="269" r:id="rId6"/>
    <p:sldId id="318" r:id="rId7"/>
    <p:sldId id="270" r:id="rId8"/>
    <p:sldId id="274" r:id="rId9"/>
    <p:sldId id="313" r:id="rId10"/>
    <p:sldId id="315" r:id="rId11"/>
    <p:sldId id="314" r:id="rId12"/>
    <p:sldId id="319" r:id="rId13"/>
    <p:sldId id="311" r:id="rId14"/>
    <p:sldId id="279" r:id="rId15"/>
    <p:sldId id="312" r:id="rId16"/>
    <p:sldId id="286" r:id="rId17"/>
    <p:sldId id="317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71" autoAdjust="0"/>
  </p:normalViewPr>
  <p:slideViewPr>
    <p:cSldViewPr snapToGrid="0">
      <p:cViewPr>
        <p:scale>
          <a:sx n="92" d="100"/>
          <a:sy n="92" d="100"/>
        </p:scale>
        <p:origin x="256" y="-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4279-C7B0-4279-8938-577CB5E54FB5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EC10C-86BA-4C9D-96D2-7D5F0847B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那首先就是我们的前期准备工作，一开始我们先按照示例程序写了一部分，但是发现产生了许多冗余代码，每次改动后都要刷新</a:t>
            </a:r>
            <a:r>
              <a:rPr lang="en-US" altLang="zh-CN" dirty="0"/>
              <a:t>html</a:t>
            </a:r>
            <a:r>
              <a:rPr lang="zh-CN" altLang="en-US" dirty="0"/>
              <a:t>文件的方式也很麻烦，同时</a:t>
            </a:r>
            <a:r>
              <a:rPr lang="en-US" altLang="zh-CN" dirty="0" err="1"/>
              <a:t>js</a:t>
            </a:r>
            <a:r>
              <a:rPr lang="zh-CN" altLang="en-US" dirty="0"/>
              <a:t>的弱类型弱报错，也使得由于我们的疏忽产生的拼写、缺失等错误很难被找到，这些问题都不知不觉使我们的工作量越来越大，却达不到想要的效果。为了避免这样一个事倍功半的情况，我们决定磨刀不误砍柴工，想要高效地砍柴，得先磨把好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0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8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组合 1086">
            <a:extLst>
              <a:ext uri="{FF2B5EF4-FFF2-40B4-BE49-F238E27FC236}">
                <a16:creationId xmlns:a16="http://schemas.microsoft.com/office/drawing/2014/main" id="{BE671582-B56F-44FD-9405-B9175A99E99D}"/>
              </a:ext>
            </a:extLst>
          </p:cNvPr>
          <p:cNvGrpSpPr/>
          <p:nvPr userDrawn="1"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228">
              <a:extLst>
                <a:ext uri="{FF2B5EF4-FFF2-40B4-BE49-F238E27FC236}">
                  <a16:creationId xmlns:a16="http://schemas.microsoft.com/office/drawing/2014/main" id="{88085AF7-A649-4C36-B7A4-D45252C44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12191998" cy="6857998"/>
            </a:xfrm>
            <a:prstGeom prst="rect">
              <a:avLst/>
            </a:pr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29">
              <a:extLst>
                <a:ext uri="{FF2B5EF4-FFF2-40B4-BE49-F238E27FC236}">
                  <a16:creationId xmlns:a16="http://schemas.microsoft.com/office/drawing/2014/main" id="{15152A5F-AD08-4FFC-BAA7-7BFAB7250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8550"/>
              <a:ext cx="12191998" cy="503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0">
              <a:extLst>
                <a:ext uri="{FF2B5EF4-FFF2-40B4-BE49-F238E27FC236}">
                  <a16:creationId xmlns:a16="http://schemas.microsoft.com/office/drawing/2014/main" id="{04FD951B-45AA-45B4-81F2-DFFD27D89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675014"/>
              <a:ext cx="12191998" cy="3182986"/>
            </a:xfrm>
            <a:custGeom>
              <a:avLst/>
              <a:gdLst>
                <a:gd name="T0" fmla="*/ 1760 w 1760"/>
                <a:gd name="T1" fmla="*/ 43 h 459"/>
                <a:gd name="T2" fmla="*/ 609 w 1760"/>
                <a:gd name="T3" fmla="*/ 62 h 459"/>
                <a:gd name="T4" fmla="*/ 0 w 1760"/>
                <a:gd name="T5" fmla="*/ 48 h 459"/>
                <a:gd name="T6" fmla="*/ 0 w 1760"/>
                <a:gd name="T7" fmla="*/ 459 h 459"/>
                <a:gd name="T8" fmla="*/ 1760 w 1760"/>
                <a:gd name="T9" fmla="*/ 459 h 459"/>
                <a:gd name="T10" fmla="*/ 1760 w 1760"/>
                <a:gd name="T11" fmla="*/ 4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59">
                  <a:moveTo>
                    <a:pt x="1760" y="43"/>
                  </a:moveTo>
                  <a:cubicBezTo>
                    <a:pt x="1382" y="0"/>
                    <a:pt x="1029" y="44"/>
                    <a:pt x="609" y="62"/>
                  </a:cubicBezTo>
                  <a:cubicBezTo>
                    <a:pt x="270" y="76"/>
                    <a:pt x="0" y="48"/>
                    <a:pt x="0" y="48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60" y="459"/>
                    <a:pt x="1760" y="459"/>
                    <a:pt x="1760" y="459"/>
                  </a:cubicBezTo>
                  <a:cubicBezTo>
                    <a:pt x="1760" y="43"/>
                    <a:pt x="1760" y="43"/>
                    <a:pt x="1760" y="43"/>
                  </a:cubicBezTo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34">
              <a:extLst>
                <a:ext uri="{FF2B5EF4-FFF2-40B4-BE49-F238E27FC236}">
                  <a16:creationId xmlns:a16="http://schemas.microsoft.com/office/drawing/2014/main" id="{95C02410-A838-4D15-B517-4BDDAF6BC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18287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7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5">
              <a:extLst>
                <a:ext uri="{FF2B5EF4-FFF2-40B4-BE49-F238E27FC236}">
                  <a16:creationId xmlns:a16="http://schemas.microsoft.com/office/drawing/2014/main" id="{9BC32EC5-4DDB-463C-AF70-5B20602CC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521588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1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1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36">
              <a:extLst>
                <a:ext uri="{FF2B5EF4-FFF2-40B4-BE49-F238E27FC236}">
                  <a16:creationId xmlns:a16="http://schemas.microsoft.com/office/drawing/2014/main" id="{8CB75793-CB85-4918-8027-59BC89B3D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Freeform 237">
              <a:extLst>
                <a:ext uri="{FF2B5EF4-FFF2-40B4-BE49-F238E27FC236}">
                  <a16:creationId xmlns:a16="http://schemas.microsoft.com/office/drawing/2014/main" id="{EC025C3D-CCCE-4E50-B684-43C862E6F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6195" y="5264839"/>
              <a:ext cx="2363076" cy="866572"/>
            </a:xfrm>
            <a:custGeom>
              <a:avLst/>
              <a:gdLst>
                <a:gd name="T0" fmla="*/ 337 w 341"/>
                <a:gd name="T1" fmla="*/ 42 h 125"/>
                <a:gd name="T2" fmla="*/ 177 w 341"/>
                <a:gd name="T3" fmla="*/ 113 h 125"/>
                <a:gd name="T4" fmla="*/ 4 w 341"/>
                <a:gd name="T5" fmla="*/ 83 h 125"/>
                <a:gd name="T6" fmla="*/ 164 w 341"/>
                <a:gd name="T7" fmla="*/ 12 h 125"/>
                <a:gd name="T8" fmla="*/ 337 w 341"/>
                <a:gd name="T9" fmla="*/ 4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25">
                  <a:moveTo>
                    <a:pt x="337" y="42"/>
                  </a:moveTo>
                  <a:cubicBezTo>
                    <a:pt x="341" y="70"/>
                    <a:pt x="269" y="102"/>
                    <a:pt x="177" y="113"/>
                  </a:cubicBezTo>
                  <a:cubicBezTo>
                    <a:pt x="85" y="125"/>
                    <a:pt x="7" y="111"/>
                    <a:pt x="4" y="83"/>
                  </a:cubicBezTo>
                  <a:cubicBezTo>
                    <a:pt x="0" y="55"/>
                    <a:pt x="72" y="23"/>
                    <a:pt x="164" y="12"/>
                  </a:cubicBezTo>
                  <a:cubicBezTo>
                    <a:pt x="256" y="0"/>
                    <a:pt x="334" y="13"/>
                    <a:pt x="337" y="42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" name="Oval 238">
              <a:extLst>
                <a:ext uri="{FF2B5EF4-FFF2-40B4-BE49-F238E27FC236}">
                  <a16:creationId xmlns:a16="http://schemas.microsoft.com/office/drawing/2014/main" id="{53280A8D-38D1-4C71-B8F5-61B4519E4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66024" y="5791448"/>
              <a:ext cx="4849470" cy="656596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" name="Freeform 239">
              <a:extLst>
                <a:ext uri="{FF2B5EF4-FFF2-40B4-BE49-F238E27FC236}">
                  <a16:creationId xmlns:a16="http://schemas.microsoft.com/office/drawing/2014/main" id="{385D696A-91C7-426A-8BAE-6D0D5E4E4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164741"/>
              <a:ext cx="12191998" cy="693257"/>
            </a:xfrm>
            <a:custGeom>
              <a:avLst/>
              <a:gdLst>
                <a:gd name="T0" fmla="*/ 880 w 1760"/>
                <a:gd name="T1" fmla="*/ 69 h 100"/>
                <a:gd name="T2" fmla="*/ 0 w 1760"/>
                <a:gd name="T3" fmla="*/ 0 h 100"/>
                <a:gd name="T4" fmla="*/ 0 w 1760"/>
                <a:gd name="T5" fmla="*/ 100 h 100"/>
                <a:gd name="T6" fmla="*/ 1760 w 1760"/>
                <a:gd name="T7" fmla="*/ 100 h 100"/>
                <a:gd name="T8" fmla="*/ 1760 w 1760"/>
                <a:gd name="T9" fmla="*/ 21 h 100"/>
                <a:gd name="T10" fmla="*/ 880 w 1760"/>
                <a:gd name="T11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100">
                  <a:moveTo>
                    <a:pt x="880" y="69"/>
                  </a:moveTo>
                  <a:cubicBezTo>
                    <a:pt x="556" y="69"/>
                    <a:pt x="254" y="44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760" y="100"/>
                    <a:pt x="1760" y="100"/>
                    <a:pt x="1760" y="100"/>
                  </a:cubicBezTo>
                  <a:cubicBezTo>
                    <a:pt x="1760" y="21"/>
                    <a:pt x="1760" y="21"/>
                    <a:pt x="1760" y="21"/>
                  </a:cubicBezTo>
                  <a:cubicBezTo>
                    <a:pt x="1507" y="64"/>
                    <a:pt x="1205" y="69"/>
                    <a:pt x="880" y="69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Freeform 240">
              <a:extLst>
                <a:ext uri="{FF2B5EF4-FFF2-40B4-BE49-F238E27FC236}">
                  <a16:creationId xmlns:a16="http://schemas.microsoft.com/office/drawing/2014/main" id="{86C9D40E-D0EA-4A00-99E9-EEA745AF6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1856464"/>
            </a:xfrm>
            <a:custGeom>
              <a:avLst/>
              <a:gdLst>
                <a:gd name="T0" fmla="*/ 609 w 1760"/>
                <a:gd name="T1" fmla="*/ 142 h 268"/>
                <a:gd name="T2" fmla="*/ 0 w 1760"/>
                <a:gd name="T3" fmla="*/ 130 h 268"/>
                <a:gd name="T4" fmla="*/ 0 w 1760"/>
                <a:gd name="T5" fmla="*/ 165 h 268"/>
                <a:gd name="T6" fmla="*/ 609 w 1760"/>
                <a:gd name="T7" fmla="*/ 177 h 268"/>
                <a:gd name="T8" fmla="*/ 1760 w 1760"/>
                <a:gd name="T9" fmla="*/ 109 h 268"/>
                <a:gd name="T10" fmla="*/ 1760 w 1760"/>
                <a:gd name="T11" fmla="*/ 74 h 268"/>
                <a:gd name="T12" fmla="*/ 609 w 1760"/>
                <a:gd name="T13" fmla="*/ 14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268">
                  <a:moveTo>
                    <a:pt x="609" y="142"/>
                  </a:moveTo>
                  <a:cubicBezTo>
                    <a:pt x="273" y="233"/>
                    <a:pt x="0" y="130"/>
                    <a:pt x="0" y="13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273" y="268"/>
                    <a:pt x="609" y="177"/>
                  </a:cubicBezTo>
                  <a:cubicBezTo>
                    <a:pt x="997" y="72"/>
                    <a:pt x="1205" y="35"/>
                    <a:pt x="1760" y="109"/>
                  </a:cubicBezTo>
                  <a:cubicBezTo>
                    <a:pt x="1760" y="74"/>
                    <a:pt x="1760" y="74"/>
                    <a:pt x="1760" y="74"/>
                  </a:cubicBezTo>
                  <a:cubicBezTo>
                    <a:pt x="1205" y="0"/>
                    <a:pt x="997" y="36"/>
                    <a:pt x="609" y="142"/>
                  </a:cubicBezTo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Freeform 241">
              <a:extLst>
                <a:ext uri="{FF2B5EF4-FFF2-40B4-BE49-F238E27FC236}">
                  <a16:creationId xmlns:a16="http://schemas.microsoft.com/office/drawing/2014/main" id="{7D7AF0E5-95E4-42FA-A30F-163618A83F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15571" y="5021533"/>
              <a:ext cx="1956453" cy="769917"/>
            </a:xfrm>
            <a:custGeom>
              <a:avLst/>
              <a:gdLst>
                <a:gd name="T0" fmla="*/ 4 w 282"/>
                <a:gd name="T1" fmla="*/ 31 h 111"/>
                <a:gd name="T2" fmla="*/ 134 w 282"/>
                <a:gd name="T3" fmla="*/ 97 h 111"/>
                <a:gd name="T4" fmla="*/ 278 w 282"/>
                <a:gd name="T5" fmla="*/ 80 h 111"/>
                <a:gd name="T6" fmla="*/ 149 w 282"/>
                <a:gd name="T7" fmla="*/ 14 h 111"/>
                <a:gd name="T8" fmla="*/ 4 w 282"/>
                <a:gd name="T9" fmla="*/ 3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1">
                  <a:moveTo>
                    <a:pt x="4" y="31"/>
                  </a:moveTo>
                  <a:cubicBezTo>
                    <a:pt x="0" y="54"/>
                    <a:pt x="58" y="84"/>
                    <a:pt x="134" y="97"/>
                  </a:cubicBezTo>
                  <a:cubicBezTo>
                    <a:pt x="210" y="111"/>
                    <a:pt x="274" y="103"/>
                    <a:pt x="278" y="80"/>
                  </a:cubicBezTo>
                  <a:cubicBezTo>
                    <a:pt x="282" y="57"/>
                    <a:pt x="224" y="27"/>
                    <a:pt x="149" y="14"/>
                  </a:cubicBezTo>
                  <a:cubicBezTo>
                    <a:pt x="73" y="0"/>
                    <a:pt x="8" y="8"/>
                    <a:pt x="4" y="31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Freeform 242">
              <a:extLst>
                <a:ext uri="{FF2B5EF4-FFF2-40B4-BE49-F238E27FC236}">
                  <a16:creationId xmlns:a16="http://schemas.microsoft.com/office/drawing/2014/main" id="{8D73A649-0E95-4BF7-8798-22E5FC311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5575" y="4771560"/>
              <a:ext cx="2043111" cy="603268"/>
            </a:xfrm>
            <a:custGeom>
              <a:avLst/>
              <a:gdLst>
                <a:gd name="T0" fmla="*/ 293 w 295"/>
                <a:gd name="T1" fmla="*/ 76 h 87"/>
                <a:gd name="T2" fmla="*/ 278 w 295"/>
                <a:gd name="T3" fmla="*/ 86 h 87"/>
                <a:gd name="T4" fmla="*/ 11 w 295"/>
                <a:gd name="T5" fmla="*/ 26 h 87"/>
                <a:gd name="T6" fmla="*/ 2 w 295"/>
                <a:gd name="T7" fmla="*/ 11 h 87"/>
                <a:gd name="T8" fmla="*/ 17 w 295"/>
                <a:gd name="T9" fmla="*/ 2 h 87"/>
                <a:gd name="T10" fmla="*/ 283 w 295"/>
                <a:gd name="T11" fmla="*/ 61 h 87"/>
                <a:gd name="T12" fmla="*/ 293 w 295"/>
                <a:gd name="T13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87">
                  <a:moveTo>
                    <a:pt x="293" y="76"/>
                  </a:moveTo>
                  <a:cubicBezTo>
                    <a:pt x="292" y="83"/>
                    <a:pt x="285" y="87"/>
                    <a:pt x="278" y="8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3" y="5"/>
                    <a:pt x="10" y="0"/>
                    <a:pt x="17" y="2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90" y="63"/>
                    <a:pt x="295" y="69"/>
                    <a:pt x="293" y="76"/>
                  </a:cubicBez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" name="Freeform 243">
              <a:extLst>
                <a:ext uri="{FF2B5EF4-FFF2-40B4-BE49-F238E27FC236}">
                  <a16:creationId xmlns:a16="http://schemas.microsoft.com/office/drawing/2014/main" id="{7F6377B1-D35B-4C4A-8607-A9170F8D4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9" name="Freeform 244">
              <a:extLst>
                <a:ext uri="{FF2B5EF4-FFF2-40B4-BE49-F238E27FC236}">
                  <a16:creationId xmlns:a16="http://schemas.microsoft.com/office/drawing/2014/main" id="{FFC6E377-AD70-443F-9E54-351133771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598245"/>
              <a:ext cx="553273" cy="429954"/>
            </a:xfrm>
            <a:custGeom>
              <a:avLst/>
              <a:gdLst>
                <a:gd name="T0" fmla="*/ 61 w 80"/>
                <a:gd name="T1" fmla="*/ 7 h 62"/>
                <a:gd name="T2" fmla="*/ 2 w 80"/>
                <a:gd name="T3" fmla="*/ 51 h 62"/>
                <a:gd name="T4" fmla="*/ 0 w 80"/>
                <a:gd name="T5" fmla="*/ 62 h 62"/>
                <a:gd name="T6" fmla="*/ 80 w 80"/>
                <a:gd name="T7" fmla="*/ 11 h 62"/>
                <a:gd name="T8" fmla="*/ 61 w 80"/>
                <a:gd name="T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61" y="7"/>
                  </a:moveTo>
                  <a:cubicBezTo>
                    <a:pt x="31" y="0"/>
                    <a:pt x="9" y="21"/>
                    <a:pt x="2" y="51"/>
                  </a:cubicBezTo>
                  <a:cubicBezTo>
                    <a:pt x="1" y="55"/>
                    <a:pt x="1" y="58"/>
                    <a:pt x="0" y="62"/>
                  </a:cubicBezTo>
                  <a:cubicBezTo>
                    <a:pt x="80" y="11"/>
                    <a:pt x="80" y="11"/>
                    <a:pt x="80" y="11"/>
                  </a:cubicBezTo>
                  <a:lnTo>
                    <a:pt x="61" y="7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0" name="Freeform 245">
              <a:extLst>
                <a:ext uri="{FF2B5EF4-FFF2-40B4-BE49-F238E27FC236}">
                  <a16:creationId xmlns:a16="http://schemas.microsoft.com/office/drawing/2014/main" id="{D51B620D-A441-4B10-B827-C3D4C173B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688237"/>
              <a:ext cx="796580" cy="526609"/>
            </a:xfrm>
            <a:custGeom>
              <a:avLst/>
              <a:gdLst>
                <a:gd name="T0" fmla="*/ 93 w 115"/>
                <a:gd name="T1" fmla="*/ 1 h 76"/>
                <a:gd name="T2" fmla="*/ 93 w 115"/>
                <a:gd name="T3" fmla="*/ 1 h 76"/>
                <a:gd name="T4" fmla="*/ 90 w 115"/>
                <a:gd name="T5" fmla="*/ 0 h 76"/>
                <a:gd name="T6" fmla="*/ 88 w 115"/>
                <a:gd name="T7" fmla="*/ 0 h 76"/>
                <a:gd name="T8" fmla="*/ 0 w 115"/>
                <a:gd name="T9" fmla="*/ 56 h 76"/>
                <a:gd name="T10" fmla="*/ 4 w 115"/>
                <a:gd name="T11" fmla="*/ 76 h 76"/>
                <a:gd name="T12" fmla="*/ 115 w 115"/>
                <a:gd name="T13" fmla="*/ 6 h 76"/>
                <a:gd name="T14" fmla="*/ 93 w 115"/>
                <a:gd name="T15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76">
                  <a:moveTo>
                    <a:pt x="93" y="1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2" y="1"/>
                    <a:pt x="91" y="1"/>
                    <a:pt x="9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2" y="70"/>
                    <a:pt x="4" y="76"/>
                  </a:cubicBezTo>
                  <a:cubicBezTo>
                    <a:pt x="41" y="53"/>
                    <a:pt x="78" y="29"/>
                    <a:pt x="115" y="6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1" name="Freeform 246">
              <a:extLst>
                <a:ext uri="{FF2B5EF4-FFF2-40B4-BE49-F238E27FC236}">
                  <a16:creationId xmlns:a16="http://schemas.microsoft.com/office/drawing/2014/main" id="{F34A2A8A-4C0F-4A76-B4B4-8DDE5DB36B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5555" y="4778226"/>
              <a:ext cx="976561" cy="603268"/>
            </a:xfrm>
            <a:custGeom>
              <a:avLst/>
              <a:gdLst>
                <a:gd name="T0" fmla="*/ 127 w 141"/>
                <a:gd name="T1" fmla="*/ 0 h 87"/>
                <a:gd name="T2" fmla="*/ 0 w 141"/>
                <a:gd name="T3" fmla="*/ 81 h 87"/>
                <a:gd name="T4" fmla="*/ 10 w 141"/>
                <a:gd name="T5" fmla="*/ 87 h 87"/>
                <a:gd name="T6" fmla="*/ 141 w 141"/>
                <a:gd name="T7" fmla="*/ 3 h 87"/>
                <a:gd name="T8" fmla="*/ 127 w 141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7">
                  <a:moveTo>
                    <a:pt x="127" y="0"/>
                  </a:moveTo>
                  <a:cubicBezTo>
                    <a:pt x="85" y="27"/>
                    <a:pt x="42" y="54"/>
                    <a:pt x="0" y="81"/>
                  </a:cubicBezTo>
                  <a:cubicBezTo>
                    <a:pt x="3" y="83"/>
                    <a:pt x="6" y="85"/>
                    <a:pt x="10" y="87"/>
                  </a:cubicBezTo>
                  <a:cubicBezTo>
                    <a:pt x="53" y="59"/>
                    <a:pt x="97" y="31"/>
                    <a:pt x="141" y="3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2" name="Freeform 247">
              <a:extLst>
                <a:ext uri="{FF2B5EF4-FFF2-40B4-BE49-F238E27FC236}">
                  <a16:creationId xmlns:a16="http://schemas.microsoft.com/office/drawing/2014/main" id="{B8D61256-CAE3-4B3E-AE98-3EE4E8D0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529" y="4834887"/>
              <a:ext cx="989893" cy="603268"/>
            </a:xfrm>
            <a:custGeom>
              <a:avLst/>
              <a:gdLst>
                <a:gd name="T0" fmla="*/ 132 w 143"/>
                <a:gd name="T1" fmla="*/ 0 h 87"/>
                <a:gd name="T2" fmla="*/ 0 w 143"/>
                <a:gd name="T3" fmla="*/ 85 h 87"/>
                <a:gd name="T4" fmla="*/ 10 w 143"/>
                <a:gd name="T5" fmla="*/ 87 h 87"/>
                <a:gd name="T6" fmla="*/ 143 w 143"/>
                <a:gd name="T7" fmla="*/ 3 h 87"/>
                <a:gd name="T8" fmla="*/ 132 w 14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7">
                  <a:moveTo>
                    <a:pt x="132" y="0"/>
                  </a:moveTo>
                  <a:cubicBezTo>
                    <a:pt x="88" y="28"/>
                    <a:pt x="44" y="57"/>
                    <a:pt x="0" y="85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4" y="59"/>
                    <a:pt x="99" y="31"/>
                    <a:pt x="143" y="3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3" name="Freeform 248">
              <a:extLst>
                <a:ext uri="{FF2B5EF4-FFF2-40B4-BE49-F238E27FC236}">
                  <a16:creationId xmlns:a16="http://schemas.microsoft.com/office/drawing/2014/main" id="{65A56297-746F-42A9-B6C5-648162185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5461" y="4924876"/>
              <a:ext cx="783249" cy="519943"/>
            </a:xfrm>
            <a:custGeom>
              <a:avLst/>
              <a:gdLst>
                <a:gd name="T0" fmla="*/ 99 w 113"/>
                <a:gd name="T1" fmla="*/ 0 h 75"/>
                <a:gd name="T2" fmla="*/ 0 w 113"/>
                <a:gd name="T3" fmla="*/ 63 h 75"/>
                <a:gd name="T4" fmla="*/ 6 w 113"/>
                <a:gd name="T5" fmla="*/ 75 h 75"/>
                <a:gd name="T6" fmla="*/ 113 w 113"/>
                <a:gd name="T7" fmla="*/ 7 h 75"/>
                <a:gd name="T8" fmla="*/ 99 w 11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5">
                  <a:moveTo>
                    <a:pt x="99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2" y="67"/>
                    <a:pt x="4" y="71"/>
                    <a:pt x="6" y="75"/>
                  </a:cubicBezTo>
                  <a:cubicBezTo>
                    <a:pt x="41" y="53"/>
                    <a:pt x="77" y="30"/>
                    <a:pt x="113" y="7"/>
                  </a:cubicBezTo>
                  <a:cubicBezTo>
                    <a:pt x="109" y="4"/>
                    <a:pt x="104" y="2"/>
                    <a:pt x="99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4" name="Freeform 249">
              <a:extLst>
                <a:ext uri="{FF2B5EF4-FFF2-40B4-BE49-F238E27FC236}">
                  <a16:creationId xmlns:a16="http://schemas.microsoft.com/office/drawing/2014/main" id="{F6C05A05-4502-4B7B-BF18-8466FC980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8778" y="5098191"/>
              <a:ext cx="749919" cy="489947"/>
            </a:xfrm>
            <a:custGeom>
              <a:avLst/>
              <a:gdLst>
                <a:gd name="T0" fmla="*/ 106 w 108"/>
                <a:gd name="T1" fmla="*/ 0 h 71"/>
                <a:gd name="T2" fmla="*/ 0 w 108"/>
                <a:gd name="T3" fmla="*/ 67 h 71"/>
                <a:gd name="T4" fmla="*/ 7 w 108"/>
                <a:gd name="T5" fmla="*/ 71 h 71"/>
                <a:gd name="T6" fmla="*/ 108 w 108"/>
                <a:gd name="T7" fmla="*/ 7 h 71"/>
                <a:gd name="T8" fmla="*/ 106 w 10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">
                  <a:moveTo>
                    <a:pt x="106" y="0"/>
                  </a:moveTo>
                  <a:cubicBezTo>
                    <a:pt x="71" y="22"/>
                    <a:pt x="35" y="45"/>
                    <a:pt x="0" y="67"/>
                  </a:cubicBezTo>
                  <a:cubicBezTo>
                    <a:pt x="2" y="69"/>
                    <a:pt x="4" y="70"/>
                    <a:pt x="7" y="71"/>
                  </a:cubicBezTo>
                  <a:cubicBezTo>
                    <a:pt x="40" y="50"/>
                    <a:pt x="74" y="28"/>
                    <a:pt x="108" y="7"/>
                  </a:cubicBezTo>
                  <a:cubicBezTo>
                    <a:pt x="107" y="4"/>
                    <a:pt x="107" y="2"/>
                    <a:pt x="106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5" name="Freeform 250">
              <a:extLst>
                <a:ext uri="{FF2B5EF4-FFF2-40B4-BE49-F238E27FC236}">
                  <a16:creationId xmlns:a16="http://schemas.microsoft.com/office/drawing/2014/main" id="{DBFC4320-6265-429A-9D0A-26550734A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079" y="5368162"/>
              <a:ext cx="456618" cy="346629"/>
            </a:xfrm>
            <a:custGeom>
              <a:avLst/>
              <a:gdLst>
                <a:gd name="T0" fmla="*/ 0 w 66"/>
                <a:gd name="T1" fmla="*/ 42 h 50"/>
                <a:gd name="T2" fmla="*/ 7 w 66"/>
                <a:gd name="T3" fmla="*/ 44 h 50"/>
                <a:gd name="T4" fmla="*/ 66 w 66"/>
                <a:gd name="T5" fmla="*/ 0 h 50"/>
                <a:gd name="T6" fmla="*/ 0 w 66"/>
                <a:gd name="T7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0">
                  <a:moveTo>
                    <a:pt x="0" y="42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37" y="50"/>
                    <a:pt x="59" y="30"/>
                    <a:pt x="66" y="0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6" name="Freeform 251">
              <a:extLst>
                <a:ext uri="{FF2B5EF4-FFF2-40B4-BE49-F238E27FC236}">
                  <a16:creationId xmlns:a16="http://schemas.microsoft.com/office/drawing/2014/main" id="{10CD488B-E7BC-44F3-B275-C661FD3891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65564" y="4641575"/>
              <a:ext cx="1823135" cy="1029888"/>
            </a:xfrm>
            <a:custGeom>
              <a:avLst/>
              <a:gdLst>
                <a:gd name="T0" fmla="*/ 224 w 263"/>
                <a:gd name="T1" fmla="*/ 43 h 149"/>
                <a:gd name="T2" fmla="*/ 198 w 263"/>
                <a:gd name="T3" fmla="*/ 37 h 149"/>
                <a:gd name="T4" fmla="*/ 196 w 263"/>
                <a:gd name="T5" fmla="*/ 37 h 149"/>
                <a:gd name="T6" fmla="*/ 91 w 263"/>
                <a:gd name="T7" fmla="*/ 13 h 149"/>
                <a:gd name="T8" fmla="*/ 91 w 263"/>
                <a:gd name="T9" fmla="*/ 13 h 149"/>
                <a:gd name="T10" fmla="*/ 88 w 263"/>
                <a:gd name="T11" fmla="*/ 13 h 149"/>
                <a:gd name="T12" fmla="*/ 61 w 263"/>
                <a:gd name="T13" fmla="*/ 7 h 149"/>
                <a:gd name="T14" fmla="*/ 6 w 263"/>
                <a:gd name="T15" fmla="*/ 47 h 149"/>
                <a:gd name="T16" fmla="*/ 39 w 263"/>
                <a:gd name="T17" fmla="*/ 107 h 149"/>
                <a:gd name="T18" fmla="*/ 66 w 263"/>
                <a:gd name="T19" fmla="*/ 113 h 149"/>
                <a:gd name="T20" fmla="*/ 121 w 263"/>
                <a:gd name="T21" fmla="*/ 89 h 149"/>
                <a:gd name="T22" fmla="*/ 135 w 263"/>
                <a:gd name="T23" fmla="*/ 92 h 149"/>
                <a:gd name="T24" fmla="*/ 175 w 263"/>
                <a:gd name="T25" fmla="*/ 137 h 149"/>
                <a:gd name="T26" fmla="*/ 202 w 263"/>
                <a:gd name="T27" fmla="*/ 143 h 149"/>
                <a:gd name="T28" fmla="*/ 257 w 263"/>
                <a:gd name="T29" fmla="*/ 103 h 149"/>
                <a:gd name="T30" fmla="*/ 224 w 263"/>
                <a:gd name="T31" fmla="*/ 43 h 149"/>
                <a:gd name="T32" fmla="*/ 192 w 263"/>
                <a:gd name="T33" fmla="*/ 130 h 149"/>
                <a:gd name="T34" fmla="*/ 170 w 263"/>
                <a:gd name="T35" fmla="*/ 125 h 149"/>
                <a:gd name="T36" fmla="*/ 137 w 263"/>
                <a:gd name="T37" fmla="*/ 81 h 149"/>
                <a:gd name="T38" fmla="*/ 125 w 263"/>
                <a:gd name="T39" fmla="*/ 78 h 149"/>
                <a:gd name="T40" fmla="*/ 76 w 263"/>
                <a:gd name="T41" fmla="*/ 104 h 149"/>
                <a:gd name="T42" fmla="*/ 53 w 263"/>
                <a:gd name="T43" fmla="*/ 99 h 149"/>
                <a:gd name="T44" fmla="*/ 19 w 263"/>
                <a:gd name="T45" fmla="*/ 50 h 149"/>
                <a:gd name="T46" fmla="*/ 71 w 263"/>
                <a:gd name="T47" fmla="*/ 20 h 149"/>
                <a:gd name="T48" fmla="*/ 94 w 263"/>
                <a:gd name="T49" fmla="*/ 25 h 149"/>
                <a:gd name="T50" fmla="*/ 96 w 263"/>
                <a:gd name="T51" fmla="*/ 26 h 149"/>
                <a:gd name="T52" fmla="*/ 96 w 263"/>
                <a:gd name="T53" fmla="*/ 26 h 149"/>
                <a:gd name="T54" fmla="*/ 185 w 263"/>
                <a:gd name="T55" fmla="*/ 46 h 149"/>
                <a:gd name="T56" fmla="*/ 187 w 263"/>
                <a:gd name="T57" fmla="*/ 46 h 149"/>
                <a:gd name="T58" fmla="*/ 210 w 263"/>
                <a:gd name="T59" fmla="*/ 51 h 149"/>
                <a:gd name="T60" fmla="*/ 244 w 263"/>
                <a:gd name="T61" fmla="*/ 100 h 149"/>
                <a:gd name="T62" fmla="*/ 192 w 263"/>
                <a:gd name="T63" fmla="*/ 1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149">
                  <a:moveTo>
                    <a:pt x="224" y="43"/>
                  </a:moveTo>
                  <a:cubicBezTo>
                    <a:pt x="198" y="37"/>
                    <a:pt x="198" y="37"/>
                    <a:pt x="198" y="37"/>
                  </a:cubicBezTo>
                  <a:cubicBezTo>
                    <a:pt x="197" y="37"/>
                    <a:pt x="196" y="37"/>
                    <a:pt x="196" y="3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33" y="0"/>
                    <a:pt x="12" y="19"/>
                    <a:pt x="6" y="47"/>
                  </a:cubicBezTo>
                  <a:cubicBezTo>
                    <a:pt x="0" y="75"/>
                    <a:pt x="11" y="101"/>
                    <a:pt x="39" y="107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8" y="118"/>
                    <a:pt x="110" y="108"/>
                    <a:pt x="121" y="89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37" y="114"/>
                    <a:pt x="153" y="132"/>
                    <a:pt x="175" y="137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30" y="149"/>
                    <a:pt x="251" y="130"/>
                    <a:pt x="257" y="103"/>
                  </a:cubicBezTo>
                  <a:cubicBezTo>
                    <a:pt x="263" y="75"/>
                    <a:pt x="252" y="49"/>
                    <a:pt x="224" y="43"/>
                  </a:cubicBezTo>
                  <a:close/>
                  <a:moveTo>
                    <a:pt x="192" y="130"/>
                  </a:moveTo>
                  <a:cubicBezTo>
                    <a:pt x="170" y="125"/>
                    <a:pt x="170" y="125"/>
                    <a:pt x="170" y="125"/>
                  </a:cubicBezTo>
                  <a:cubicBezTo>
                    <a:pt x="151" y="120"/>
                    <a:pt x="139" y="97"/>
                    <a:pt x="137" y="81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16" y="92"/>
                    <a:pt x="95" y="108"/>
                    <a:pt x="76" y="104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30" y="93"/>
                    <a:pt x="14" y="72"/>
                    <a:pt x="19" y="50"/>
                  </a:cubicBezTo>
                  <a:cubicBezTo>
                    <a:pt x="24" y="28"/>
                    <a:pt x="47" y="15"/>
                    <a:pt x="71" y="20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5" y="25"/>
                    <a:pt x="95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6" y="46"/>
                    <a:pt x="186" y="46"/>
                    <a:pt x="187" y="46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34" y="56"/>
                    <a:pt x="249" y="78"/>
                    <a:pt x="244" y="100"/>
                  </a:cubicBezTo>
                  <a:cubicBezTo>
                    <a:pt x="239" y="122"/>
                    <a:pt x="216" y="135"/>
                    <a:pt x="192" y="130"/>
                  </a:cubicBez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7" name="Freeform 252">
              <a:extLst>
                <a:ext uri="{FF2B5EF4-FFF2-40B4-BE49-F238E27FC236}">
                  <a16:creationId xmlns:a16="http://schemas.microsoft.com/office/drawing/2014/main" id="{C9AEE779-0391-476F-BDCA-9CCEFF4F76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  <a:gd name="T32" fmla="*/ 207 w 283"/>
                <a:gd name="T33" fmla="*/ 140 h 161"/>
                <a:gd name="T34" fmla="*/ 182 w 283"/>
                <a:gd name="T35" fmla="*/ 135 h 161"/>
                <a:gd name="T36" fmla="*/ 147 w 283"/>
                <a:gd name="T37" fmla="*/ 87 h 161"/>
                <a:gd name="T38" fmla="*/ 134 w 283"/>
                <a:gd name="T39" fmla="*/ 84 h 161"/>
                <a:gd name="T40" fmla="*/ 82 w 283"/>
                <a:gd name="T41" fmla="*/ 112 h 161"/>
                <a:gd name="T42" fmla="*/ 58 w 283"/>
                <a:gd name="T43" fmla="*/ 107 h 161"/>
                <a:gd name="T44" fmla="*/ 21 w 283"/>
                <a:gd name="T45" fmla="*/ 54 h 161"/>
                <a:gd name="T46" fmla="*/ 77 w 283"/>
                <a:gd name="T47" fmla="*/ 22 h 161"/>
                <a:gd name="T48" fmla="*/ 101 w 283"/>
                <a:gd name="T49" fmla="*/ 27 h 161"/>
                <a:gd name="T50" fmla="*/ 104 w 283"/>
                <a:gd name="T51" fmla="*/ 28 h 161"/>
                <a:gd name="T52" fmla="*/ 104 w 283"/>
                <a:gd name="T53" fmla="*/ 28 h 161"/>
                <a:gd name="T54" fmla="*/ 199 w 283"/>
                <a:gd name="T55" fmla="*/ 49 h 161"/>
                <a:gd name="T56" fmla="*/ 201 w 283"/>
                <a:gd name="T57" fmla="*/ 49 h 161"/>
                <a:gd name="T58" fmla="*/ 226 w 283"/>
                <a:gd name="T59" fmla="*/ 55 h 161"/>
                <a:gd name="T60" fmla="*/ 262 w 283"/>
                <a:gd name="T61" fmla="*/ 108 h 161"/>
                <a:gd name="T62" fmla="*/ 207 w 283"/>
                <a:gd name="T63" fmla="*/ 1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  <a:moveTo>
                    <a:pt x="207" y="140"/>
                  </a:moveTo>
                  <a:cubicBezTo>
                    <a:pt x="182" y="135"/>
                    <a:pt x="182" y="135"/>
                    <a:pt x="182" y="135"/>
                  </a:cubicBezTo>
                  <a:cubicBezTo>
                    <a:pt x="162" y="130"/>
                    <a:pt x="149" y="105"/>
                    <a:pt x="147" y="87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24" y="100"/>
                    <a:pt x="102" y="117"/>
                    <a:pt x="82" y="112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32" y="101"/>
                    <a:pt x="16" y="78"/>
                    <a:pt x="21" y="54"/>
                  </a:cubicBezTo>
                  <a:cubicBezTo>
                    <a:pt x="26" y="30"/>
                    <a:pt x="51" y="16"/>
                    <a:pt x="77" y="22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3" y="27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0" y="49"/>
                    <a:pt x="201" y="49"/>
                    <a:pt x="201" y="49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51" y="60"/>
                    <a:pt x="268" y="84"/>
                    <a:pt x="262" y="108"/>
                  </a:cubicBezTo>
                  <a:cubicBezTo>
                    <a:pt x="257" y="131"/>
                    <a:pt x="232" y="146"/>
                    <a:pt x="207" y="140"/>
                  </a:cubicBezTo>
                  <a:close/>
                </a:path>
              </a:pathLst>
            </a:custGeom>
            <a:solidFill>
              <a:srgbClr val="D65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8" name="Freeform 253">
              <a:extLst>
                <a:ext uri="{FF2B5EF4-FFF2-40B4-BE49-F238E27FC236}">
                  <a16:creationId xmlns:a16="http://schemas.microsoft.com/office/drawing/2014/main" id="{0CF59128-1148-472B-8891-E1679C5FC3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2232" y="4641575"/>
              <a:ext cx="1849798" cy="1039886"/>
            </a:xfrm>
            <a:custGeom>
              <a:avLst/>
              <a:gdLst>
                <a:gd name="T0" fmla="*/ 178 w 267"/>
                <a:gd name="T1" fmla="*/ 137 h 150"/>
                <a:gd name="T2" fmla="*/ 205 w 267"/>
                <a:gd name="T3" fmla="*/ 143 h 150"/>
                <a:gd name="T4" fmla="*/ 261 w 267"/>
                <a:gd name="T5" fmla="*/ 103 h 150"/>
                <a:gd name="T6" fmla="*/ 228 w 267"/>
                <a:gd name="T7" fmla="*/ 43 h 150"/>
                <a:gd name="T8" fmla="*/ 201 w 267"/>
                <a:gd name="T9" fmla="*/ 37 h 150"/>
                <a:gd name="T10" fmla="*/ 198 w 267"/>
                <a:gd name="T11" fmla="*/ 37 h 150"/>
                <a:gd name="T12" fmla="*/ 92 w 267"/>
                <a:gd name="T13" fmla="*/ 13 h 150"/>
                <a:gd name="T14" fmla="*/ 92 w 267"/>
                <a:gd name="T15" fmla="*/ 13 h 150"/>
                <a:gd name="T16" fmla="*/ 89 w 267"/>
                <a:gd name="T17" fmla="*/ 12 h 150"/>
                <a:gd name="T18" fmla="*/ 62 w 267"/>
                <a:gd name="T19" fmla="*/ 6 h 150"/>
                <a:gd name="T20" fmla="*/ 6 w 267"/>
                <a:gd name="T21" fmla="*/ 47 h 150"/>
                <a:gd name="T22" fmla="*/ 40 w 267"/>
                <a:gd name="T23" fmla="*/ 107 h 150"/>
                <a:gd name="T24" fmla="*/ 67 w 267"/>
                <a:gd name="T25" fmla="*/ 113 h 150"/>
                <a:gd name="T26" fmla="*/ 123 w 267"/>
                <a:gd name="T27" fmla="*/ 89 h 150"/>
                <a:gd name="T28" fmla="*/ 137 w 267"/>
                <a:gd name="T29" fmla="*/ 92 h 150"/>
                <a:gd name="T30" fmla="*/ 178 w 267"/>
                <a:gd name="T31" fmla="*/ 137 h 150"/>
                <a:gd name="T32" fmla="*/ 120 w 267"/>
                <a:gd name="T33" fmla="*/ 86 h 150"/>
                <a:gd name="T34" fmla="*/ 74 w 267"/>
                <a:gd name="T35" fmla="*/ 106 h 150"/>
                <a:gd name="T36" fmla="*/ 50 w 267"/>
                <a:gd name="T37" fmla="*/ 101 h 150"/>
                <a:gd name="T38" fmla="*/ 13 w 267"/>
                <a:gd name="T39" fmla="*/ 48 h 150"/>
                <a:gd name="T40" fmla="*/ 69 w 267"/>
                <a:gd name="T41" fmla="*/ 16 h 150"/>
                <a:gd name="T42" fmla="*/ 93 w 267"/>
                <a:gd name="T43" fmla="*/ 21 h 150"/>
                <a:gd name="T44" fmla="*/ 96 w 267"/>
                <a:gd name="T45" fmla="*/ 22 h 150"/>
                <a:gd name="T46" fmla="*/ 96 w 267"/>
                <a:gd name="T47" fmla="*/ 22 h 150"/>
                <a:gd name="T48" fmla="*/ 191 w 267"/>
                <a:gd name="T49" fmla="*/ 43 h 150"/>
                <a:gd name="T50" fmla="*/ 193 w 267"/>
                <a:gd name="T51" fmla="*/ 43 h 150"/>
                <a:gd name="T52" fmla="*/ 218 w 267"/>
                <a:gd name="T53" fmla="*/ 49 h 150"/>
                <a:gd name="T54" fmla="*/ 254 w 267"/>
                <a:gd name="T55" fmla="*/ 102 h 150"/>
                <a:gd name="T56" fmla="*/ 199 w 267"/>
                <a:gd name="T57" fmla="*/ 134 h 150"/>
                <a:gd name="T58" fmla="*/ 174 w 267"/>
                <a:gd name="T59" fmla="*/ 129 h 150"/>
                <a:gd name="T60" fmla="*/ 141 w 267"/>
                <a:gd name="T61" fmla="*/ 91 h 150"/>
                <a:gd name="T62" fmla="*/ 139 w 267"/>
                <a:gd name="T63" fmla="*/ 81 h 150"/>
                <a:gd name="T64" fmla="*/ 126 w 267"/>
                <a:gd name="T65" fmla="*/ 78 h 150"/>
                <a:gd name="T66" fmla="*/ 120 w 267"/>
                <a:gd name="T67" fmla="*/ 8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" h="150">
                  <a:moveTo>
                    <a:pt x="178" y="137"/>
                  </a:moveTo>
                  <a:cubicBezTo>
                    <a:pt x="205" y="143"/>
                    <a:pt x="205" y="143"/>
                    <a:pt x="205" y="143"/>
                  </a:cubicBezTo>
                  <a:cubicBezTo>
                    <a:pt x="234" y="150"/>
                    <a:pt x="255" y="131"/>
                    <a:pt x="261" y="103"/>
                  </a:cubicBezTo>
                  <a:cubicBezTo>
                    <a:pt x="267" y="75"/>
                    <a:pt x="256" y="49"/>
                    <a:pt x="228" y="43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0" y="37"/>
                    <a:pt x="199" y="37"/>
                    <a:pt x="198" y="37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1" y="13"/>
                    <a:pt x="90" y="13"/>
                    <a:pt x="89" y="12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34" y="0"/>
                    <a:pt x="12" y="19"/>
                    <a:pt x="6" y="47"/>
                  </a:cubicBezTo>
                  <a:cubicBezTo>
                    <a:pt x="0" y="74"/>
                    <a:pt x="11" y="100"/>
                    <a:pt x="40" y="10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89" y="118"/>
                    <a:pt x="112" y="108"/>
                    <a:pt x="123" y="8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40" y="114"/>
                    <a:pt x="156" y="132"/>
                    <a:pt x="178" y="137"/>
                  </a:cubicBezTo>
                  <a:close/>
                  <a:moveTo>
                    <a:pt x="120" y="86"/>
                  </a:moveTo>
                  <a:cubicBezTo>
                    <a:pt x="109" y="99"/>
                    <a:pt x="91" y="110"/>
                    <a:pt x="74" y="10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24" y="95"/>
                    <a:pt x="8" y="72"/>
                    <a:pt x="13" y="48"/>
                  </a:cubicBezTo>
                  <a:cubicBezTo>
                    <a:pt x="18" y="24"/>
                    <a:pt x="43" y="10"/>
                    <a:pt x="69" y="16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4" y="21"/>
                    <a:pt x="95" y="21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3" y="43"/>
                    <a:pt x="193" y="43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43" y="54"/>
                    <a:pt x="260" y="78"/>
                    <a:pt x="254" y="102"/>
                  </a:cubicBezTo>
                  <a:cubicBezTo>
                    <a:pt x="249" y="125"/>
                    <a:pt x="224" y="140"/>
                    <a:pt x="199" y="134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57" y="125"/>
                    <a:pt x="146" y="107"/>
                    <a:pt x="141" y="91"/>
                  </a:cubicBezTo>
                  <a:cubicBezTo>
                    <a:pt x="140" y="87"/>
                    <a:pt x="139" y="84"/>
                    <a:pt x="139" y="81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81"/>
                    <a:pt x="123" y="83"/>
                    <a:pt x="120" y="86"/>
                  </a:cubicBezTo>
                  <a:close/>
                </a:path>
              </a:pathLst>
            </a:custGeom>
            <a:solidFill>
              <a:srgbClr val="B55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" name="Freeform 254">
              <a:extLst>
                <a:ext uri="{FF2B5EF4-FFF2-40B4-BE49-F238E27FC236}">
                  <a16:creationId xmlns:a16="http://schemas.microsoft.com/office/drawing/2014/main" id="{D32192A5-76AB-49E0-839B-DC631BC07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5490" y="5061529"/>
              <a:ext cx="339963" cy="513277"/>
            </a:xfrm>
            <a:custGeom>
              <a:avLst/>
              <a:gdLst>
                <a:gd name="T0" fmla="*/ 45 w 49"/>
                <a:gd name="T1" fmla="*/ 56 h 74"/>
                <a:gd name="T2" fmla="*/ 21 w 49"/>
                <a:gd name="T3" fmla="*/ 71 h 74"/>
                <a:gd name="T4" fmla="*/ 5 w 49"/>
                <a:gd name="T5" fmla="*/ 48 h 74"/>
                <a:gd name="T6" fmla="*/ 20 w 49"/>
                <a:gd name="T7" fmla="*/ 8 h 74"/>
                <a:gd name="T8" fmla="*/ 36 w 49"/>
                <a:gd name="T9" fmla="*/ 2 h 74"/>
                <a:gd name="T10" fmla="*/ 49 w 49"/>
                <a:gd name="T11" fmla="*/ 15 h 74"/>
                <a:gd name="T12" fmla="*/ 45 w 49"/>
                <a:gd name="T13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4">
                  <a:moveTo>
                    <a:pt x="45" y="56"/>
                  </a:moveTo>
                  <a:cubicBezTo>
                    <a:pt x="45" y="70"/>
                    <a:pt x="35" y="74"/>
                    <a:pt x="21" y="71"/>
                  </a:cubicBezTo>
                  <a:cubicBezTo>
                    <a:pt x="7" y="68"/>
                    <a:pt x="0" y="60"/>
                    <a:pt x="5" y="4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3"/>
                    <a:pt x="29" y="0"/>
                    <a:pt x="36" y="2"/>
                  </a:cubicBezTo>
                  <a:cubicBezTo>
                    <a:pt x="43" y="3"/>
                    <a:pt x="49" y="9"/>
                    <a:pt x="49" y="15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" name="Freeform 255">
              <a:extLst>
                <a:ext uri="{FF2B5EF4-FFF2-40B4-BE49-F238E27FC236}">
                  <a16:creationId xmlns:a16="http://schemas.microsoft.com/office/drawing/2014/main" id="{E410A73F-A390-4637-853E-E6AA237A0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05483" y="5078193"/>
              <a:ext cx="249974" cy="406622"/>
            </a:xfrm>
            <a:custGeom>
              <a:avLst/>
              <a:gdLst>
                <a:gd name="T0" fmla="*/ 32 w 36"/>
                <a:gd name="T1" fmla="*/ 44 h 59"/>
                <a:gd name="T2" fmla="*/ 15 w 36"/>
                <a:gd name="T3" fmla="*/ 57 h 59"/>
                <a:gd name="T4" fmla="*/ 4 w 36"/>
                <a:gd name="T5" fmla="*/ 38 h 59"/>
                <a:gd name="T6" fmla="*/ 15 w 36"/>
                <a:gd name="T7" fmla="*/ 7 h 59"/>
                <a:gd name="T8" fmla="*/ 27 w 36"/>
                <a:gd name="T9" fmla="*/ 1 h 59"/>
                <a:gd name="T10" fmla="*/ 36 w 36"/>
                <a:gd name="T11" fmla="*/ 11 h 59"/>
                <a:gd name="T12" fmla="*/ 32 w 36"/>
                <a:gd name="T13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9">
                  <a:moveTo>
                    <a:pt x="32" y="44"/>
                  </a:moveTo>
                  <a:cubicBezTo>
                    <a:pt x="32" y="55"/>
                    <a:pt x="25" y="59"/>
                    <a:pt x="15" y="57"/>
                  </a:cubicBezTo>
                  <a:cubicBezTo>
                    <a:pt x="5" y="54"/>
                    <a:pt x="0" y="48"/>
                    <a:pt x="4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2"/>
                    <a:pt x="22" y="0"/>
                    <a:pt x="27" y="1"/>
                  </a:cubicBezTo>
                  <a:cubicBezTo>
                    <a:pt x="32" y="2"/>
                    <a:pt x="36" y="7"/>
                    <a:pt x="36" y="11"/>
                  </a:cubicBezTo>
                  <a:lnTo>
                    <a:pt x="32" y="44"/>
                  </a:lnTo>
                  <a:close/>
                </a:path>
              </a:pathLst>
            </a:custGeom>
            <a:solidFill>
              <a:srgbClr val="4F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1" name="Freeform 256">
              <a:extLst>
                <a:ext uri="{FF2B5EF4-FFF2-40B4-BE49-F238E27FC236}">
                  <a16:creationId xmlns:a16="http://schemas.microsoft.com/office/drawing/2014/main" id="{4C6683BF-684E-4BED-8262-BCF03BAB4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9514" y="5368162"/>
              <a:ext cx="2113102" cy="656596"/>
            </a:xfrm>
            <a:custGeom>
              <a:avLst/>
              <a:gdLst>
                <a:gd name="T0" fmla="*/ 303 w 305"/>
                <a:gd name="T1" fmla="*/ 29 h 95"/>
                <a:gd name="T2" fmla="*/ 157 w 305"/>
                <a:gd name="T3" fmla="*/ 84 h 95"/>
                <a:gd name="T4" fmla="*/ 3 w 305"/>
                <a:gd name="T5" fmla="*/ 66 h 95"/>
                <a:gd name="T6" fmla="*/ 148 w 305"/>
                <a:gd name="T7" fmla="*/ 11 h 95"/>
                <a:gd name="T8" fmla="*/ 303 w 305"/>
                <a:gd name="T9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95">
                  <a:moveTo>
                    <a:pt x="303" y="29"/>
                  </a:moveTo>
                  <a:cubicBezTo>
                    <a:pt x="305" y="49"/>
                    <a:pt x="240" y="74"/>
                    <a:pt x="157" y="84"/>
                  </a:cubicBezTo>
                  <a:cubicBezTo>
                    <a:pt x="74" y="95"/>
                    <a:pt x="5" y="86"/>
                    <a:pt x="3" y="66"/>
                  </a:cubicBezTo>
                  <a:cubicBezTo>
                    <a:pt x="0" y="46"/>
                    <a:pt x="65" y="21"/>
                    <a:pt x="148" y="11"/>
                  </a:cubicBezTo>
                  <a:cubicBezTo>
                    <a:pt x="231" y="0"/>
                    <a:pt x="300" y="8"/>
                    <a:pt x="303" y="2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2" name="Freeform 257">
              <a:extLst>
                <a:ext uri="{FF2B5EF4-FFF2-40B4-BE49-F238E27FC236}">
                  <a16:creationId xmlns:a16="http://schemas.microsoft.com/office/drawing/2014/main" id="{7A194B99-DEA0-40DF-91E0-0E25B46B1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9476" y="4988204"/>
              <a:ext cx="1393181" cy="773249"/>
            </a:xfrm>
            <a:custGeom>
              <a:avLst/>
              <a:gdLst>
                <a:gd name="T0" fmla="*/ 104 w 201"/>
                <a:gd name="T1" fmla="*/ 107 h 112"/>
                <a:gd name="T2" fmla="*/ 201 w 201"/>
                <a:gd name="T3" fmla="*/ 85 h 112"/>
                <a:gd name="T4" fmla="*/ 92 w 201"/>
                <a:gd name="T5" fmla="*/ 6 h 112"/>
                <a:gd name="T6" fmla="*/ 5 w 201"/>
                <a:gd name="T7" fmla="*/ 109 h 112"/>
                <a:gd name="T8" fmla="*/ 104 w 201"/>
                <a:gd name="T9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2">
                  <a:moveTo>
                    <a:pt x="104" y="107"/>
                  </a:moveTo>
                  <a:cubicBezTo>
                    <a:pt x="139" y="103"/>
                    <a:pt x="172" y="95"/>
                    <a:pt x="201" y="85"/>
                  </a:cubicBezTo>
                  <a:cubicBezTo>
                    <a:pt x="194" y="35"/>
                    <a:pt x="145" y="0"/>
                    <a:pt x="92" y="6"/>
                  </a:cubicBezTo>
                  <a:cubicBezTo>
                    <a:pt x="38" y="13"/>
                    <a:pt x="0" y="59"/>
                    <a:pt x="5" y="109"/>
                  </a:cubicBezTo>
                  <a:cubicBezTo>
                    <a:pt x="35" y="112"/>
                    <a:pt x="69" y="111"/>
                    <a:pt x="104" y="10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3" name="Freeform 258">
              <a:extLst>
                <a:ext uri="{FF2B5EF4-FFF2-40B4-BE49-F238E27FC236}">
                  <a16:creationId xmlns:a16="http://schemas.microsoft.com/office/drawing/2014/main" id="{0E9D48AD-1D95-428A-A0CE-ECFA082B6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140" y="5374828"/>
              <a:ext cx="1366517" cy="386624"/>
            </a:xfrm>
            <a:custGeom>
              <a:avLst/>
              <a:gdLst>
                <a:gd name="T0" fmla="*/ 96 w 197"/>
                <a:gd name="T1" fmla="*/ 20 h 56"/>
                <a:gd name="T2" fmla="*/ 3 w 197"/>
                <a:gd name="T3" fmla="*/ 23 h 56"/>
                <a:gd name="T4" fmla="*/ 1 w 197"/>
                <a:gd name="T5" fmla="*/ 53 h 56"/>
                <a:gd name="T6" fmla="*/ 100 w 197"/>
                <a:gd name="T7" fmla="*/ 51 h 56"/>
                <a:gd name="T8" fmla="*/ 197 w 197"/>
                <a:gd name="T9" fmla="*/ 29 h 56"/>
                <a:gd name="T10" fmla="*/ 188 w 197"/>
                <a:gd name="T11" fmla="*/ 0 h 56"/>
                <a:gd name="T12" fmla="*/ 96 w 197"/>
                <a:gd name="T13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56">
                  <a:moveTo>
                    <a:pt x="96" y="20"/>
                  </a:moveTo>
                  <a:cubicBezTo>
                    <a:pt x="63" y="24"/>
                    <a:pt x="32" y="25"/>
                    <a:pt x="3" y="23"/>
                  </a:cubicBezTo>
                  <a:cubicBezTo>
                    <a:pt x="1" y="33"/>
                    <a:pt x="0" y="43"/>
                    <a:pt x="1" y="53"/>
                  </a:cubicBezTo>
                  <a:cubicBezTo>
                    <a:pt x="31" y="56"/>
                    <a:pt x="65" y="55"/>
                    <a:pt x="100" y="51"/>
                  </a:cubicBezTo>
                  <a:cubicBezTo>
                    <a:pt x="135" y="47"/>
                    <a:pt x="168" y="39"/>
                    <a:pt x="197" y="29"/>
                  </a:cubicBezTo>
                  <a:cubicBezTo>
                    <a:pt x="196" y="19"/>
                    <a:pt x="192" y="9"/>
                    <a:pt x="188" y="0"/>
                  </a:cubicBezTo>
                  <a:cubicBezTo>
                    <a:pt x="160" y="9"/>
                    <a:pt x="129" y="16"/>
                    <a:pt x="96" y="20"/>
                  </a:cubicBezTo>
                  <a:close/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1">
              <a:extLst>
                <a:ext uri="{FF2B5EF4-FFF2-40B4-BE49-F238E27FC236}">
                  <a16:creationId xmlns:a16="http://schemas.microsoft.com/office/drawing/2014/main" id="{726200A1-E876-4499-A966-66B301EE1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6322" y="193312"/>
              <a:ext cx="3392962" cy="1836467"/>
            </a:xfrm>
            <a:custGeom>
              <a:avLst/>
              <a:gdLst>
                <a:gd name="T0" fmla="*/ 275 w 490"/>
                <a:gd name="T1" fmla="*/ 0 h 265"/>
                <a:gd name="T2" fmla="*/ 219 w 490"/>
                <a:gd name="T3" fmla="*/ 43 h 265"/>
                <a:gd name="T4" fmla="*/ 221 w 490"/>
                <a:gd name="T5" fmla="*/ 54 h 265"/>
                <a:gd name="T6" fmla="*/ 196 w 490"/>
                <a:gd name="T7" fmla="*/ 49 h 265"/>
                <a:gd name="T8" fmla="*/ 193 w 490"/>
                <a:gd name="T9" fmla="*/ 49 h 265"/>
                <a:gd name="T10" fmla="*/ 147 w 490"/>
                <a:gd name="T11" fmla="*/ 25 h 265"/>
                <a:gd name="T12" fmla="*/ 98 w 490"/>
                <a:gd name="T13" fmla="*/ 62 h 265"/>
                <a:gd name="T14" fmla="*/ 99 w 490"/>
                <a:gd name="T15" fmla="*/ 69 h 265"/>
                <a:gd name="T16" fmla="*/ 92 w 490"/>
                <a:gd name="T17" fmla="*/ 68 h 265"/>
                <a:gd name="T18" fmla="*/ 57 w 490"/>
                <a:gd name="T19" fmla="*/ 94 h 265"/>
                <a:gd name="T20" fmla="*/ 49 w 490"/>
                <a:gd name="T21" fmla="*/ 94 h 265"/>
                <a:gd name="T22" fmla="*/ 0 w 490"/>
                <a:gd name="T23" fmla="*/ 132 h 265"/>
                <a:gd name="T24" fmla="*/ 0 w 490"/>
                <a:gd name="T25" fmla="*/ 132 h 265"/>
                <a:gd name="T26" fmla="*/ 0 w 490"/>
                <a:gd name="T27" fmla="*/ 133 h 265"/>
                <a:gd name="T28" fmla="*/ 49 w 490"/>
                <a:gd name="T29" fmla="*/ 170 h 265"/>
                <a:gd name="T30" fmla="*/ 57 w 490"/>
                <a:gd name="T31" fmla="*/ 170 h 265"/>
                <a:gd name="T32" fmla="*/ 92 w 490"/>
                <a:gd name="T33" fmla="*/ 196 h 265"/>
                <a:gd name="T34" fmla="*/ 99 w 490"/>
                <a:gd name="T35" fmla="*/ 196 h 265"/>
                <a:gd name="T36" fmla="*/ 98 w 490"/>
                <a:gd name="T37" fmla="*/ 202 h 265"/>
                <a:gd name="T38" fmla="*/ 147 w 490"/>
                <a:gd name="T39" fmla="*/ 240 h 265"/>
                <a:gd name="T40" fmla="*/ 163 w 490"/>
                <a:gd name="T41" fmla="*/ 238 h 265"/>
                <a:gd name="T42" fmla="*/ 215 w 490"/>
                <a:gd name="T43" fmla="*/ 265 h 265"/>
                <a:gd name="T44" fmla="*/ 272 w 490"/>
                <a:gd name="T45" fmla="*/ 221 h 265"/>
                <a:gd name="T46" fmla="*/ 270 w 490"/>
                <a:gd name="T47" fmla="*/ 211 h 265"/>
                <a:gd name="T48" fmla="*/ 294 w 490"/>
                <a:gd name="T49" fmla="*/ 216 h 265"/>
                <a:gd name="T50" fmla="*/ 298 w 490"/>
                <a:gd name="T51" fmla="*/ 216 h 265"/>
                <a:gd name="T52" fmla="*/ 343 w 490"/>
                <a:gd name="T53" fmla="*/ 240 h 265"/>
                <a:gd name="T54" fmla="*/ 392 w 490"/>
                <a:gd name="T55" fmla="*/ 202 h 265"/>
                <a:gd name="T56" fmla="*/ 391 w 490"/>
                <a:gd name="T57" fmla="*/ 196 h 265"/>
                <a:gd name="T58" fmla="*/ 398 w 490"/>
                <a:gd name="T59" fmla="*/ 196 h 265"/>
                <a:gd name="T60" fmla="*/ 434 w 490"/>
                <a:gd name="T61" fmla="*/ 170 h 265"/>
                <a:gd name="T62" fmla="*/ 441 w 490"/>
                <a:gd name="T63" fmla="*/ 170 h 265"/>
                <a:gd name="T64" fmla="*/ 490 w 490"/>
                <a:gd name="T65" fmla="*/ 133 h 265"/>
                <a:gd name="T66" fmla="*/ 490 w 490"/>
                <a:gd name="T67" fmla="*/ 132 h 265"/>
                <a:gd name="T68" fmla="*/ 490 w 490"/>
                <a:gd name="T69" fmla="*/ 132 h 265"/>
                <a:gd name="T70" fmla="*/ 441 w 490"/>
                <a:gd name="T71" fmla="*/ 94 h 265"/>
                <a:gd name="T72" fmla="*/ 434 w 490"/>
                <a:gd name="T73" fmla="*/ 94 h 265"/>
                <a:gd name="T74" fmla="*/ 398 w 490"/>
                <a:gd name="T75" fmla="*/ 68 h 265"/>
                <a:gd name="T76" fmla="*/ 391 w 490"/>
                <a:gd name="T77" fmla="*/ 69 h 265"/>
                <a:gd name="T78" fmla="*/ 392 w 490"/>
                <a:gd name="T79" fmla="*/ 62 h 265"/>
                <a:gd name="T80" fmla="*/ 343 w 490"/>
                <a:gd name="T81" fmla="*/ 25 h 265"/>
                <a:gd name="T82" fmla="*/ 327 w 490"/>
                <a:gd name="T83" fmla="*/ 27 h 265"/>
                <a:gd name="T84" fmla="*/ 275 w 490"/>
                <a:gd name="T8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265">
                  <a:moveTo>
                    <a:pt x="275" y="0"/>
                  </a:moveTo>
                  <a:cubicBezTo>
                    <a:pt x="244" y="0"/>
                    <a:pt x="219" y="19"/>
                    <a:pt x="219" y="43"/>
                  </a:cubicBezTo>
                  <a:cubicBezTo>
                    <a:pt x="219" y="47"/>
                    <a:pt x="219" y="50"/>
                    <a:pt x="221" y="54"/>
                  </a:cubicBezTo>
                  <a:cubicBezTo>
                    <a:pt x="213" y="50"/>
                    <a:pt x="205" y="49"/>
                    <a:pt x="196" y="49"/>
                  </a:cubicBezTo>
                  <a:cubicBezTo>
                    <a:pt x="195" y="49"/>
                    <a:pt x="194" y="49"/>
                    <a:pt x="193" y="49"/>
                  </a:cubicBezTo>
                  <a:cubicBezTo>
                    <a:pt x="186" y="35"/>
                    <a:pt x="168" y="25"/>
                    <a:pt x="147" y="25"/>
                  </a:cubicBezTo>
                  <a:cubicBezTo>
                    <a:pt x="120" y="25"/>
                    <a:pt x="98" y="42"/>
                    <a:pt x="98" y="62"/>
                  </a:cubicBezTo>
                  <a:cubicBezTo>
                    <a:pt x="98" y="65"/>
                    <a:pt x="98" y="67"/>
                    <a:pt x="99" y="69"/>
                  </a:cubicBezTo>
                  <a:cubicBezTo>
                    <a:pt x="97" y="68"/>
                    <a:pt x="94" y="68"/>
                    <a:pt x="92" y="68"/>
                  </a:cubicBezTo>
                  <a:cubicBezTo>
                    <a:pt x="73" y="68"/>
                    <a:pt x="57" y="80"/>
                    <a:pt x="57" y="94"/>
                  </a:cubicBezTo>
                  <a:cubicBezTo>
                    <a:pt x="54" y="94"/>
                    <a:pt x="52" y="94"/>
                    <a:pt x="49" y="94"/>
                  </a:cubicBezTo>
                  <a:cubicBezTo>
                    <a:pt x="22" y="94"/>
                    <a:pt x="0" y="111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4"/>
                    <a:pt x="22" y="170"/>
                    <a:pt x="49" y="170"/>
                  </a:cubicBezTo>
                  <a:cubicBezTo>
                    <a:pt x="52" y="170"/>
                    <a:pt x="54" y="170"/>
                    <a:pt x="57" y="170"/>
                  </a:cubicBezTo>
                  <a:cubicBezTo>
                    <a:pt x="57" y="185"/>
                    <a:pt x="73" y="196"/>
                    <a:pt x="92" y="196"/>
                  </a:cubicBezTo>
                  <a:cubicBezTo>
                    <a:pt x="94" y="196"/>
                    <a:pt x="97" y="196"/>
                    <a:pt x="99" y="196"/>
                  </a:cubicBezTo>
                  <a:cubicBezTo>
                    <a:pt x="98" y="198"/>
                    <a:pt x="98" y="200"/>
                    <a:pt x="98" y="202"/>
                  </a:cubicBezTo>
                  <a:cubicBezTo>
                    <a:pt x="98" y="223"/>
                    <a:pt x="120" y="240"/>
                    <a:pt x="147" y="240"/>
                  </a:cubicBezTo>
                  <a:cubicBezTo>
                    <a:pt x="153" y="240"/>
                    <a:pt x="158" y="239"/>
                    <a:pt x="163" y="238"/>
                  </a:cubicBezTo>
                  <a:cubicBezTo>
                    <a:pt x="171" y="253"/>
                    <a:pt x="191" y="265"/>
                    <a:pt x="215" y="265"/>
                  </a:cubicBezTo>
                  <a:cubicBezTo>
                    <a:pt x="246" y="265"/>
                    <a:pt x="272" y="245"/>
                    <a:pt x="272" y="221"/>
                  </a:cubicBezTo>
                  <a:cubicBezTo>
                    <a:pt x="272" y="218"/>
                    <a:pt x="271" y="214"/>
                    <a:pt x="270" y="211"/>
                  </a:cubicBezTo>
                  <a:cubicBezTo>
                    <a:pt x="277" y="214"/>
                    <a:pt x="285" y="216"/>
                    <a:pt x="294" y="216"/>
                  </a:cubicBezTo>
                  <a:cubicBezTo>
                    <a:pt x="295" y="216"/>
                    <a:pt x="296" y="216"/>
                    <a:pt x="298" y="216"/>
                  </a:cubicBezTo>
                  <a:cubicBezTo>
                    <a:pt x="305" y="230"/>
                    <a:pt x="322" y="240"/>
                    <a:pt x="343" y="240"/>
                  </a:cubicBezTo>
                  <a:cubicBezTo>
                    <a:pt x="370" y="240"/>
                    <a:pt x="392" y="223"/>
                    <a:pt x="392" y="202"/>
                  </a:cubicBezTo>
                  <a:cubicBezTo>
                    <a:pt x="392" y="200"/>
                    <a:pt x="392" y="198"/>
                    <a:pt x="391" y="196"/>
                  </a:cubicBezTo>
                  <a:cubicBezTo>
                    <a:pt x="394" y="196"/>
                    <a:pt x="396" y="196"/>
                    <a:pt x="398" y="196"/>
                  </a:cubicBezTo>
                  <a:cubicBezTo>
                    <a:pt x="417" y="196"/>
                    <a:pt x="433" y="185"/>
                    <a:pt x="434" y="170"/>
                  </a:cubicBezTo>
                  <a:cubicBezTo>
                    <a:pt x="436" y="170"/>
                    <a:pt x="439" y="170"/>
                    <a:pt x="441" y="170"/>
                  </a:cubicBezTo>
                  <a:cubicBezTo>
                    <a:pt x="468" y="170"/>
                    <a:pt x="490" y="154"/>
                    <a:pt x="490" y="133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11"/>
                    <a:pt x="468" y="94"/>
                    <a:pt x="441" y="94"/>
                  </a:cubicBezTo>
                  <a:cubicBezTo>
                    <a:pt x="439" y="94"/>
                    <a:pt x="436" y="94"/>
                    <a:pt x="434" y="94"/>
                  </a:cubicBezTo>
                  <a:cubicBezTo>
                    <a:pt x="433" y="80"/>
                    <a:pt x="417" y="68"/>
                    <a:pt x="398" y="68"/>
                  </a:cubicBezTo>
                  <a:cubicBezTo>
                    <a:pt x="396" y="68"/>
                    <a:pt x="394" y="68"/>
                    <a:pt x="391" y="69"/>
                  </a:cubicBezTo>
                  <a:cubicBezTo>
                    <a:pt x="392" y="67"/>
                    <a:pt x="392" y="65"/>
                    <a:pt x="392" y="62"/>
                  </a:cubicBezTo>
                  <a:cubicBezTo>
                    <a:pt x="392" y="42"/>
                    <a:pt x="370" y="25"/>
                    <a:pt x="343" y="25"/>
                  </a:cubicBezTo>
                  <a:cubicBezTo>
                    <a:pt x="338" y="25"/>
                    <a:pt x="332" y="25"/>
                    <a:pt x="327" y="27"/>
                  </a:cubicBezTo>
                  <a:cubicBezTo>
                    <a:pt x="319" y="11"/>
                    <a:pt x="299" y="0"/>
                    <a:pt x="27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2">
              <a:extLst>
                <a:ext uri="{FF2B5EF4-FFF2-40B4-BE49-F238E27FC236}">
                  <a16:creationId xmlns:a16="http://schemas.microsoft.com/office/drawing/2014/main" id="{C57EE705-27BD-4E3B-AC1B-99D93B403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9181" y="326631"/>
              <a:ext cx="2043111" cy="1176539"/>
            </a:xfrm>
            <a:custGeom>
              <a:avLst/>
              <a:gdLst>
                <a:gd name="T0" fmla="*/ 165 w 295"/>
                <a:gd name="T1" fmla="*/ 0 h 170"/>
                <a:gd name="T2" fmla="*/ 131 w 295"/>
                <a:gd name="T3" fmla="*/ 28 h 170"/>
                <a:gd name="T4" fmla="*/ 132 w 295"/>
                <a:gd name="T5" fmla="*/ 35 h 170"/>
                <a:gd name="T6" fmla="*/ 118 w 295"/>
                <a:gd name="T7" fmla="*/ 31 h 170"/>
                <a:gd name="T8" fmla="*/ 116 w 295"/>
                <a:gd name="T9" fmla="*/ 32 h 170"/>
                <a:gd name="T10" fmla="*/ 88 w 295"/>
                <a:gd name="T11" fmla="*/ 16 h 170"/>
                <a:gd name="T12" fmla="*/ 59 w 295"/>
                <a:gd name="T13" fmla="*/ 40 h 170"/>
                <a:gd name="T14" fmla="*/ 59 w 295"/>
                <a:gd name="T15" fmla="*/ 44 h 170"/>
                <a:gd name="T16" fmla="*/ 55 w 295"/>
                <a:gd name="T17" fmla="*/ 44 h 170"/>
                <a:gd name="T18" fmla="*/ 34 w 295"/>
                <a:gd name="T19" fmla="*/ 61 h 170"/>
                <a:gd name="T20" fmla="*/ 29 w 295"/>
                <a:gd name="T21" fmla="*/ 61 h 170"/>
                <a:gd name="T22" fmla="*/ 0 w 295"/>
                <a:gd name="T23" fmla="*/ 85 h 170"/>
                <a:gd name="T24" fmla="*/ 0 w 295"/>
                <a:gd name="T25" fmla="*/ 85 h 170"/>
                <a:gd name="T26" fmla="*/ 0 w 295"/>
                <a:gd name="T27" fmla="*/ 86 h 170"/>
                <a:gd name="T28" fmla="*/ 29 w 295"/>
                <a:gd name="T29" fmla="*/ 110 h 170"/>
                <a:gd name="T30" fmla="*/ 34 w 295"/>
                <a:gd name="T31" fmla="*/ 109 h 170"/>
                <a:gd name="T32" fmla="*/ 55 w 295"/>
                <a:gd name="T33" fmla="*/ 126 h 170"/>
                <a:gd name="T34" fmla="*/ 59 w 295"/>
                <a:gd name="T35" fmla="*/ 126 h 170"/>
                <a:gd name="T36" fmla="*/ 59 w 295"/>
                <a:gd name="T37" fmla="*/ 130 h 170"/>
                <a:gd name="T38" fmla="*/ 88 w 295"/>
                <a:gd name="T39" fmla="*/ 154 h 170"/>
                <a:gd name="T40" fmla="*/ 98 w 295"/>
                <a:gd name="T41" fmla="*/ 153 h 170"/>
                <a:gd name="T42" fmla="*/ 129 w 295"/>
                <a:gd name="T43" fmla="*/ 170 h 170"/>
                <a:gd name="T44" fmla="*/ 163 w 295"/>
                <a:gd name="T45" fmla="*/ 142 h 170"/>
                <a:gd name="T46" fmla="*/ 162 w 295"/>
                <a:gd name="T47" fmla="*/ 136 h 170"/>
                <a:gd name="T48" fmla="*/ 177 w 295"/>
                <a:gd name="T49" fmla="*/ 139 h 170"/>
                <a:gd name="T50" fmla="*/ 179 w 295"/>
                <a:gd name="T51" fmla="*/ 139 h 170"/>
                <a:gd name="T52" fmla="*/ 206 w 295"/>
                <a:gd name="T53" fmla="*/ 154 h 170"/>
                <a:gd name="T54" fmla="*/ 236 w 295"/>
                <a:gd name="T55" fmla="*/ 130 h 170"/>
                <a:gd name="T56" fmla="*/ 235 w 295"/>
                <a:gd name="T57" fmla="*/ 126 h 170"/>
                <a:gd name="T58" fmla="*/ 239 w 295"/>
                <a:gd name="T59" fmla="*/ 126 h 170"/>
                <a:gd name="T60" fmla="*/ 261 w 295"/>
                <a:gd name="T61" fmla="*/ 109 h 170"/>
                <a:gd name="T62" fmla="*/ 265 w 295"/>
                <a:gd name="T63" fmla="*/ 110 h 170"/>
                <a:gd name="T64" fmla="*/ 295 w 295"/>
                <a:gd name="T65" fmla="*/ 86 h 170"/>
                <a:gd name="T66" fmla="*/ 295 w 295"/>
                <a:gd name="T67" fmla="*/ 85 h 170"/>
                <a:gd name="T68" fmla="*/ 295 w 295"/>
                <a:gd name="T69" fmla="*/ 85 h 170"/>
                <a:gd name="T70" fmla="*/ 265 w 295"/>
                <a:gd name="T71" fmla="*/ 61 h 170"/>
                <a:gd name="T72" fmla="*/ 261 w 295"/>
                <a:gd name="T73" fmla="*/ 61 h 170"/>
                <a:gd name="T74" fmla="*/ 239 w 295"/>
                <a:gd name="T75" fmla="*/ 44 h 170"/>
                <a:gd name="T76" fmla="*/ 235 w 295"/>
                <a:gd name="T77" fmla="*/ 44 h 170"/>
                <a:gd name="T78" fmla="*/ 236 w 295"/>
                <a:gd name="T79" fmla="*/ 40 h 170"/>
                <a:gd name="T80" fmla="*/ 206 w 295"/>
                <a:gd name="T81" fmla="*/ 16 h 170"/>
                <a:gd name="T82" fmla="*/ 197 w 295"/>
                <a:gd name="T83" fmla="*/ 17 h 170"/>
                <a:gd name="T84" fmla="*/ 165 w 295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5" h="170">
                  <a:moveTo>
                    <a:pt x="165" y="0"/>
                  </a:moveTo>
                  <a:cubicBezTo>
                    <a:pt x="147" y="0"/>
                    <a:pt x="131" y="12"/>
                    <a:pt x="131" y="28"/>
                  </a:cubicBezTo>
                  <a:cubicBezTo>
                    <a:pt x="131" y="30"/>
                    <a:pt x="132" y="33"/>
                    <a:pt x="132" y="35"/>
                  </a:cubicBezTo>
                  <a:cubicBezTo>
                    <a:pt x="128" y="33"/>
                    <a:pt x="123" y="31"/>
                    <a:pt x="118" y="31"/>
                  </a:cubicBezTo>
                  <a:cubicBezTo>
                    <a:pt x="117" y="31"/>
                    <a:pt x="116" y="32"/>
                    <a:pt x="116" y="32"/>
                  </a:cubicBezTo>
                  <a:cubicBezTo>
                    <a:pt x="111" y="23"/>
                    <a:pt x="101" y="16"/>
                    <a:pt x="88" y="16"/>
                  </a:cubicBezTo>
                  <a:cubicBezTo>
                    <a:pt x="72" y="16"/>
                    <a:pt x="59" y="27"/>
                    <a:pt x="59" y="40"/>
                  </a:cubicBezTo>
                  <a:cubicBezTo>
                    <a:pt x="59" y="42"/>
                    <a:pt x="59" y="43"/>
                    <a:pt x="59" y="44"/>
                  </a:cubicBezTo>
                  <a:cubicBezTo>
                    <a:pt x="58" y="44"/>
                    <a:pt x="56" y="44"/>
                    <a:pt x="55" y="44"/>
                  </a:cubicBezTo>
                  <a:cubicBezTo>
                    <a:pt x="44" y="44"/>
                    <a:pt x="34" y="51"/>
                    <a:pt x="34" y="61"/>
                  </a:cubicBezTo>
                  <a:cubicBezTo>
                    <a:pt x="32" y="61"/>
                    <a:pt x="31" y="61"/>
                    <a:pt x="29" y="61"/>
                  </a:cubicBezTo>
                  <a:cubicBezTo>
                    <a:pt x="13" y="61"/>
                    <a:pt x="0" y="71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9"/>
                    <a:pt x="13" y="110"/>
                    <a:pt x="29" y="110"/>
                  </a:cubicBezTo>
                  <a:cubicBezTo>
                    <a:pt x="31" y="110"/>
                    <a:pt x="32" y="110"/>
                    <a:pt x="34" y="109"/>
                  </a:cubicBezTo>
                  <a:cubicBezTo>
                    <a:pt x="34" y="119"/>
                    <a:pt x="44" y="126"/>
                    <a:pt x="55" y="126"/>
                  </a:cubicBezTo>
                  <a:cubicBezTo>
                    <a:pt x="56" y="126"/>
                    <a:pt x="58" y="126"/>
                    <a:pt x="59" y="126"/>
                  </a:cubicBezTo>
                  <a:cubicBezTo>
                    <a:pt x="59" y="127"/>
                    <a:pt x="59" y="129"/>
                    <a:pt x="59" y="130"/>
                  </a:cubicBezTo>
                  <a:cubicBezTo>
                    <a:pt x="59" y="143"/>
                    <a:pt x="72" y="154"/>
                    <a:pt x="88" y="154"/>
                  </a:cubicBezTo>
                  <a:cubicBezTo>
                    <a:pt x="92" y="154"/>
                    <a:pt x="95" y="154"/>
                    <a:pt x="98" y="153"/>
                  </a:cubicBezTo>
                  <a:cubicBezTo>
                    <a:pt x="103" y="163"/>
                    <a:pt x="115" y="170"/>
                    <a:pt x="129" y="170"/>
                  </a:cubicBezTo>
                  <a:cubicBezTo>
                    <a:pt x="148" y="170"/>
                    <a:pt x="163" y="158"/>
                    <a:pt x="163" y="142"/>
                  </a:cubicBezTo>
                  <a:cubicBezTo>
                    <a:pt x="163" y="140"/>
                    <a:pt x="163" y="138"/>
                    <a:pt x="162" y="136"/>
                  </a:cubicBezTo>
                  <a:cubicBezTo>
                    <a:pt x="166" y="138"/>
                    <a:pt x="171" y="139"/>
                    <a:pt x="177" y="139"/>
                  </a:cubicBezTo>
                  <a:cubicBezTo>
                    <a:pt x="177" y="139"/>
                    <a:pt x="178" y="139"/>
                    <a:pt x="179" y="139"/>
                  </a:cubicBezTo>
                  <a:cubicBezTo>
                    <a:pt x="183" y="148"/>
                    <a:pt x="194" y="154"/>
                    <a:pt x="206" y="154"/>
                  </a:cubicBezTo>
                  <a:cubicBezTo>
                    <a:pt x="222" y="154"/>
                    <a:pt x="236" y="143"/>
                    <a:pt x="236" y="130"/>
                  </a:cubicBezTo>
                  <a:cubicBezTo>
                    <a:pt x="236" y="129"/>
                    <a:pt x="235" y="127"/>
                    <a:pt x="235" y="126"/>
                  </a:cubicBezTo>
                  <a:cubicBezTo>
                    <a:pt x="237" y="126"/>
                    <a:pt x="238" y="126"/>
                    <a:pt x="239" y="126"/>
                  </a:cubicBezTo>
                  <a:cubicBezTo>
                    <a:pt x="251" y="126"/>
                    <a:pt x="260" y="119"/>
                    <a:pt x="261" y="109"/>
                  </a:cubicBezTo>
                  <a:cubicBezTo>
                    <a:pt x="262" y="110"/>
                    <a:pt x="264" y="110"/>
                    <a:pt x="265" y="110"/>
                  </a:cubicBezTo>
                  <a:cubicBezTo>
                    <a:pt x="281" y="110"/>
                    <a:pt x="295" y="99"/>
                    <a:pt x="295" y="86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71"/>
                    <a:pt x="281" y="61"/>
                    <a:pt x="265" y="61"/>
                  </a:cubicBezTo>
                  <a:cubicBezTo>
                    <a:pt x="264" y="61"/>
                    <a:pt x="262" y="61"/>
                    <a:pt x="261" y="61"/>
                  </a:cubicBezTo>
                  <a:cubicBezTo>
                    <a:pt x="260" y="51"/>
                    <a:pt x="251" y="44"/>
                    <a:pt x="239" y="44"/>
                  </a:cubicBezTo>
                  <a:cubicBezTo>
                    <a:pt x="238" y="44"/>
                    <a:pt x="237" y="44"/>
                    <a:pt x="235" y="44"/>
                  </a:cubicBezTo>
                  <a:cubicBezTo>
                    <a:pt x="235" y="43"/>
                    <a:pt x="236" y="42"/>
                    <a:pt x="236" y="40"/>
                  </a:cubicBezTo>
                  <a:cubicBezTo>
                    <a:pt x="236" y="27"/>
                    <a:pt x="222" y="16"/>
                    <a:pt x="206" y="16"/>
                  </a:cubicBezTo>
                  <a:cubicBezTo>
                    <a:pt x="203" y="16"/>
                    <a:pt x="200" y="17"/>
                    <a:pt x="197" y="17"/>
                  </a:cubicBezTo>
                  <a:cubicBezTo>
                    <a:pt x="192" y="7"/>
                    <a:pt x="179" y="0"/>
                    <a:pt x="16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3">
              <a:extLst>
                <a:ext uri="{FF2B5EF4-FFF2-40B4-BE49-F238E27FC236}">
                  <a16:creationId xmlns:a16="http://schemas.microsoft.com/office/drawing/2014/main" id="{716B6D87-B72F-466A-8796-E5860E3260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42" y="423288"/>
              <a:ext cx="1429844" cy="776583"/>
            </a:xfrm>
            <a:custGeom>
              <a:avLst/>
              <a:gdLst>
                <a:gd name="T0" fmla="*/ 116 w 206"/>
                <a:gd name="T1" fmla="*/ 0 h 112"/>
                <a:gd name="T2" fmla="*/ 92 w 206"/>
                <a:gd name="T3" fmla="*/ 18 h 112"/>
                <a:gd name="T4" fmla="*/ 93 w 206"/>
                <a:gd name="T5" fmla="*/ 23 h 112"/>
                <a:gd name="T6" fmla="*/ 82 w 206"/>
                <a:gd name="T7" fmla="*/ 21 h 112"/>
                <a:gd name="T8" fmla="*/ 81 w 206"/>
                <a:gd name="T9" fmla="*/ 21 h 112"/>
                <a:gd name="T10" fmla="*/ 62 w 206"/>
                <a:gd name="T11" fmla="*/ 11 h 112"/>
                <a:gd name="T12" fmla="*/ 41 w 206"/>
                <a:gd name="T13" fmla="*/ 27 h 112"/>
                <a:gd name="T14" fmla="*/ 41 w 206"/>
                <a:gd name="T15" fmla="*/ 29 h 112"/>
                <a:gd name="T16" fmla="*/ 38 w 206"/>
                <a:gd name="T17" fmla="*/ 29 h 112"/>
                <a:gd name="T18" fmla="*/ 23 w 206"/>
                <a:gd name="T19" fmla="*/ 40 h 112"/>
                <a:gd name="T20" fmla="*/ 20 w 206"/>
                <a:gd name="T21" fmla="*/ 40 h 112"/>
                <a:gd name="T22" fmla="*/ 0 w 206"/>
                <a:gd name="T23" fmla="*/ 56 h 112"/>
                <a:gd name="T24" fmla="*/ 0 w 206"/>
                <a:gd name="T25" fmla="*/ 56 h 112"/>
                <a:gd name="T26" fmla="*/ 0 w 206"/>
                <a:gd name="T27" fmla="*/ 56 h 112"/>
                <a:gd name="T28" fmla="*/ 20 w 206"/>
                <a:gd name="T29" fmla="*/ 72 h 112"/>
                <a:gd name="T30" fmla="*/ 23 w 206"/>
                <a:gd name="T31" fmla="*/ 72 h 112"/>
                <a:gd name="T32" fmla="*/ 38 w 206"/>
                <a:gd name="T33" fmla="*/ 83 h 112"/>
                <a:gd name="T34" fmla="*/ 41 w 206"/>
                <a:gd name="T35" fmla="*/ 83 h 112"/>
                <a:gd name="T36" fmla="*/ 41 w 206"/>
                <a:gd name="T37" fmla="*/ 85 h 112"/>
                <a:gd name="T38" fmla="*/ 62 w 206"/>
                <a:gd name="T39" fmla="*/ 101 h 112"/>
                <a:gd name="T40" fmla="*/ 68 w 206"/>
                <a:gd name="T41" fmla="*/ 100 h 112"/>
                <a:gd name="T42" fmla="*/ 90 w 206"/>
                <a:gd name="T43" fmla="*/ 112 h 112"/>
                <a:gd name="T44" fmla="*/ 114 w 206"/>
                <a:gd name="T45" fmla="*/ 94 h 112"/>
                <a:gd name="T46" fmla="*/ 113 w 206"/>
                <a:gd name="T47" fmla="*/ 89 h 112"/>
                <a:gd name="T48" fmla="*/ 124 w 206"/>
                <a:gd name="T49" fmla="*/ 91 h 112"/>
                <a:gd name="T50" fmla="*/ 125 w 206"/>
                <a:gd name="T51" fmla="*/ 91 h 112"/>
                <a:gd name="T52" fmla="*/ 144 w 206"/>
                <a:gd name="T53" fmla="*/ 101 h 112"/>
                <a:gd name="T54" fmla="*/ 165 w 206"/>
                <a:gd name="T55" fmla="*/ 85 h 112"/>
                <a:gd name="T56" fmla="*/ 165 w 206"/>
                <a:gd name="T57" fmla="*/ 83 h 112"/>
                <a:gd name="T58" fmla="*/ 168 w 206"/>
                <a:gd name="T59" fmla="*/ 83 h 112"/>
                <a:gd name="T60" fmla="*/ 182 w 206"/>
                <a:gd name="T61" fmla="*/ 72 h 112"/>
                <a:gd name="T62" fmla="*/ 186 w 206"/>
                <a:gd name="T63" fmla="*/ 72 h 112"/>
                <a:gd name="T64" fmla="*/ 206 w 206"/>
                <a:gd name="T65" fmla="*/ 56 h 112"/>
                <a:gd name="T66" fmla="*/ 206 w 206"/>
                <a:gd name="T67" fmla="*/ 56 h 112"/>
                <a:gd name="T68" fmla="*/ 206 w 206"/>
                <a:gd name="T69" fmla="*/ 56 h 112"/>
                <a:gd name="T70" fmla="*/ 186 w 206"/>
                <a:gd name="T71" fmla="*/ 40 h 112"/>
                <a:gd name="T72" fmla="*/ 182 w 206"/>
                <a:gd name="T73" fmla="*/ 40 h 112"/>
                <a:gd name="T74" fmla="*/ 168 w 206"/>
                <a:gd name="T75" fmla="*/ 29 h 112"/>
                <a:gd name="T76" fmla="*/ 165 w 206"/>
                <a:gd name="T77" fmla="*/ 29 h 112"/>
                <a:gd name="T78" fmla="*/ 165 w 206"/>
                <a:gd name="T79" fmla="*/ 27 h 112"/>
                <a:gd name="T80" fmla="*/ 144 w 206"/>
                <a:gd name="T81" fmla="*/ 11 h 112"/>
                <a:gd name="T82" fmla="*/ 138 w 206"/>
                <a:gd name="T83" fmla="*/ 11 h 112"/>
                <a:gd name="T84" fmla="*/ 116 w 206"/>
                <a:gd name="T8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112">
                  <a:moveTo>
                    <a:pt x="116" y="0"/>
                  </a:moveTo>
                  <a:cubicBezTo>
                    <a:pt x="102" y="0"/>
                    <a:pt x="92" y="8"/>
                    <a:pt x="92" y="18"/>
                  </a:cubicBezTo>
                  <a:cubicBezTo>
                    <a:pt x="92" y="20"/>
                    <a:pt x="92" y="21"/>
                    <a:pt x="93" y="23"/>
                  </a:cubicBezTo>
                  <a:cubicBezTo>
                    <a:pt x="89" y="21"/>
                    <a:pt x="86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78" y="15"/>
                    <a:pt x="70" y="11"/>
                    <a:pt x="62" y="11"/>
                  </a:cubicBezTo>
                  <a:cubicBezTo>
                    <a:pt x="50" y="11"/>
                    <a:pt x="41" y="18"/>
                    <a:pt x="41" y="27"/>
                  </a:cubicBezTo>
                  <a:cubicBezTo>
                    <a:pt x="41" y="27"/>
                    <a:pt x="41" y="28"/>
                    <a:pt x="41" y="29"/>
                  </a:cubicBezTo>
                  <a:cubicBezTo>
                    <a:pt x="40" y="29"/>
                    <a:pt x="39" y="29"/>
                    <a:pt x="38" y="29"/>
                  </a:cubicBezTo>
                  <a:cubicBezTo>
                    <a:pt x="30" y="29"/>
                    <a:pt x="24" y="34"/>
                    <a:pt x="23" y="40"/>
                  </a:cubicBezTo>
                  <a:cubicBezTo>
                    <a:pt x="22" y="40"/>
                    <a:pt x="21" y="40"/>
                    <a:pt x="20" y="40"/>
                  </a:cubicBezTo>
                  <a:cubicBezTo>
                    <a:pt x="9" y="40"/>
                    <a:pt x="0" y="4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5"/>
                    <a:pt x="9" y="72"/>
                    <a:pt x="20" y="72"/>
                  </a:cubicBezTo>
                  <a:cubicBezTo>
                    <a:pt x="21" y="72"/>
                    <a:pt x="22" y="72"/>
                    <a:pt x="23" y="72"/>
                  </a:cubicBezTo>
                  <a:cubicBezTo>
                    <a:pt x="24" y="78"/>
                    <a:pt x="30" y="83"/>
                    <a:pt x="38" y="83"/>
                  </a:cubicBezTo>
                  <a:cubicBezTo>
                    <a:pt x="39" y="83"/>
                    <a:pt x="40" y="83"/>
                    <a:pt x="41" y="83"/>
                  </a:cubicBezTo>
                  <a:cubicBezTo>
                    <a:pt x="41" y="84"/>
                    <a:pt x="41" y="84"/>
                    <a:pt x="41" y="85"/>
                  </a:cubicBezTo>
                  <a:cubicBezTo>
                    <a:pt x="41" y="94"/>
                    <a:pt x="50" y="101"/>
                    <a:pt x="62" y="101"/>
                  </a:cubicBezTo>
                  <a:cubicBezTo>
                    <a:pt x="64" y="101"/>
                    <a:pt x="66" y="101"/>
                    <a:pt x="68" y="100"/>
                  </a:cubicBezTo>
                  <a:cubicBezTo>
                    <a:pt x="72" y="107"/>
                    <a:pt x="80" y="112"/>
                    <a:pt x="90" y="112"/>
                  </a:cubicBezTo>
                  <a:cubicBezTo>
                    <a:pt x="103" y="112"/>
                    <a:pt x="114" y="104"/>
                    <a:pt x="114" y="94"/>
                  </a:cubicBezTo>
                  <a:cubicBezTo>
                    <a:pt x="114" y="92"/>
                    <a:pt x="114" y="91"/>
                    <a:pt x="113" y="89"/>
                  </a:cubicBezTo>
                  <a:cubicBezTo>
                    <a:pt x="116" y="90"/>
                    <a:pt x="120" y="91"/>
                    <a:pt x="124" y="91"/>
                  </a:cubicBezTo>
                  <a:cubicBezTo>
                    <a:pt x="124" y="91"/>
                    <a:pt x="125" y="91"/>
                    <a:pt x="125" y="91"/>
                  </a:cubicBezTo>
                  <a:cubicBezTo>
                    <a:pt x="128" y="97"/>
                    <a:pt x="135" y="101"/>
                    <a:pt x="144" y="101"/>
                  </a:cubicBezTo>
                  <a:cubicBezTo>
                    <a:pt x="156" y="101"/>
                    <a:pt x="165" y="94"/>
                    <a:pt x="165" y="85"/>
                  </a:cubicBezTo>
                  <a:cubicBezTo>
                    <a:pt x="165" y="84"/>
                    <a:pt x="165" y="84"/>
                    <a:pt x="165" y="83"/>
                  </a:cubicBezTo>
                  <a:cubicBezTo>
                    <a:pt x="166" y="83"/>
                    <a:pt x="167" y="83"/>
                    <a:pt x="168" y="83"/>
                  </a:cubicBezTo>
                  <a:cubicBezTo>
                    <a:pt x="176" y="83"/>
                    <a:pt x="182" y="78"/>
                    <a:pt x="182" y="72"/>
                  </a:cubicBezTo>
                  <a:cubicBezTo>
                    <a:pt x="183" y="72"/>
                    <a:pt x="184" y="72"/>
                    <a:pt x="186" y="72"/>
                  </a:cubicBezTo>
                  <a:cubicBezTo>
                    <a:pt x="197" y="72"/>
                    <a:pt x="206" y="65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47"/>
                    <a:pt x="197" y="40"/>
                    <a:pt x="186" y="40"/>
                  </a:cubicBezTo>
                  <a:cubicBezTo>
                    <a:pt x="184" y="40"/>
                    <a:pt x="183" y="40"/>
                    <a:pt x="182" y="40"/>
                  </a:cubicBezTo>
                  <a:cubicBezTo>
                    <a:pt x="182" y="34"/>
                    <a:pt x="176" y="29"/>
                    <a:pt x="168" y="29"/>
                  </a:cubicBezTo>
                  <a:cubicBezTo>
                    <a:pt x="167" y="29"/>
                    <a:pt x="166" y="29"/>
                    <a:pt x="165" y="29"/>
                  </a:cubicBezTo>
                  <a:cubicBezTo>
                    <a:pt x="165" y="28"/>
                    <a:pt x="165" y="27"/>
                    <a:pt x="165" y="27"/>
                  </a:cubicBezTo>
                  <a:cubicBezTo>
                    <a:pt x="165" y="18"/>
                    <a:pt x="156" y="11"/>
                    <a:pt x="144" y="11"/>
                  </a:cubicBezTo>
                  <a:cubicBezTo>
                    <a:pt x="142" y="11"/>
                    <a:pt x="140" y="11"/>
                    <a:pt x="138" y="11"/>
                  </a:cubicBezTo>
                  <a:cubicBezTo>
                    <a:pt x="134" y="5"/>
                    <a:pt x="126" y="0"/>
                    <a:pt x="116" y="0"/>
                  </a:cubicBezTo>
                </a:path>
              </a:pathLst>
            </a:custGeom>
            <a:solidFill>
              <a:srgbClr val="CE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4" name="Freeform 259">
              <a:extLst>
                <a:ext uri="{FF2B5EF4-FFF2-40B4-BE49-F238E27FC236}">
                  <a16:creationId xmlns:a16="http://schemas.microsoft.com/office/drawing/2014/main" id="{8800FFAD-BAC3-4677-808E-C1D6FB444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5558" y="0"/>
              <a:ext cx="2056442" cy="1503170"/>
            </a:xfrm>
            <a:custGeom>
              <a:avLst/>
              <a:gdLst>
                <a:gd name="T0" fmla="*/ 297 w 297"/>
                <a:gd name="T1" fmla="*/ 0 h 217"/>
                <a:gd name="T2" fmla="*/ 249 w 297"/>
                <a:gd name="T3" fmla="*/ 0 h 217"/>
                <a:gd name="T4" fmla="*/ 250 w 297"/>
                <a:gd name="T5" fmla="*/ 2 h 217"/>
                <a:gd name="T6" fmla="*/ 244 w 297"/>
                <a:gd name="T7" fmla="*/ 0 h 217"/>
                <a:gd name="T8" fmla="*/ 113 w 297"/>
                <a:gd name="T9" fmla="*/ 0 h 217"/>
                <a:gd name="T10" fmla="*/ 111 w 297"/>
                <a:gd name="T11" fmla="*/ 10 h 217"/>
                <a:gd name="T12" fmla="*/ 112 w 297"/>
                <a:gd name="T13" fmla="*/ 17 h 217"/>
                <a:gd name="T14" fmla="*/ 104 w 297"/>
                <a:gd name="T15" fmla="*/ 16 h 217"/>
                <a:gd name="T16" fmla="*/ 104 w 297"/>
                <a:gd name="T17" fmla="*/ 16 h 217"/>
                <a:gd name="T18" fmla="*/ 64 w 297"/>
                <a:gd name="T19" fmla="*/ 43 h 217"/>
                <a:gd name="T20" fmla="*/ 56 w 297"/>
                <a:gd name="T21" fmla="*/ 42 h 217"/>
                <a:gd name="T22" fmla="*/ 56 w 297"/>
                <a:gd name="T23" fmla="*/ 42 h 217"/>
                <a:gd name="T24" fmla="*/ 0 w 297"/>
                <a:gd name="T25" fmla="*/ 80 h 217"/>
                <a:gd name="T26" fmla="*/ 0 w 297"/>
                <a:gd name="T27" fmla="*/ 81 h 217"/>
                <a:gd name="T28" fmla="*/ 0 w 297"/>
                <a:gd name="T29" fmla="*/ 82 h 217"/>
                <a:gd name="T30" fmla="*/ 56 w 297"/>
                <a:gd name="T31" fmla="*/ 120 h 217"/>
                <a:gd name="T32" fmla="*/ 56 w 297"/>
                <a:gd name="T33" fmla="*/ 120 h 217"/>
                <a:gd name="T34" fmla="*/ 64 w 297"/>
                <a:gd name="T35" fmla="*/ 120 h 217"/>
                <a:gd name="T36" fmla="*/ 104 w 297"/>
                <a:gd name="T37" fmla="*/ 147 h 217"/>
                <a:gd name="T38" fmla="*/ 104 w 297"/>
                <a:gd name="T39" fmla="*/ 147 h 217"/>
                <a:gd name="T40" fmla="*/ 112 w 297"/>
                <a:gd name="T41" fmla="*/ 146 h 217"/>
                <a:gd name="T42" fmla="*/ 111 w 297"/>
                <a:gd name="T43" fmla="*/ 152 h 217"/>
                <a:gd name="T44" fmla="*/ 166 w 297"/>
                <a:gd name="T45" fmla="*/ 191 h 217"/>
                <a:gd name="T46" fmla="*/ 166 w 297"/>
                <a:gd name="T47" fmla="*/ 191 h 217"/>
                <a:gd name="T48" fmla="*/ 184 w 297"/>
                <a:gd name="T49" fmla="*/ 189 h 217"/>
                <a:gd name="T50" fmla="*/ 243 w 297"/>
                <a:gd name="T51" fmla="*/ 217 h 217"/>
                <a:gd name="T52" fmla="*/ 243 w 297"/>
                <a:gd name="T53" fmla="*/ 217 h 217"/>
                <a:gd name="T54" fmla="*/ 297 w 297"/>
                <a:gd name="T55" fmla="*/ 196 h 217"/>
                <a:gd name="T56" fmla="*/ 297 w 297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7" h="217">
                  <a:moveTo>
                    <a:pt x="297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49" y="1"/>
                    <a:pt x="249" y="1"/>
                    <a:pt x="250" y="2"/>
                  </a:cubicBezTo>
                  <a:cubicBezTo>
                    <a:pt x="248" y="1"/>
                    <a:pt x="246" y="1"/>
                    <a:pt x="24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3"/>
                    <a:pt x="111" y="7"/>
                    <a:pt x="111" y="10"/>
                  </a:cubicBezTo>
                  <a:cubicBezTo>
                    <a:pt x="111" y="13"/>
                    <a:pt x="112" y="15"/>
                    <a:pt x="112" y="17"/>
                  </a:cubicBezTo>
                  <a:cubicBezTo>
                    <a:pt x="109" y="16"/>
                    <a:pt x="107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82" y="16"/>
                    <a:pt x="65" y="28"/>
                    <a:pt x="64" y="43"/>
                  </a:cubicBezTo>
                  <a:cubicBezTo>
                    <a:pt x="62" y="42"/>
                    <a:pt x="59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25" y="42"/>
                    <a:pt x="0" y="59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03"/>
                    <a:pt x="25" y="120"/>
                    <a:pt x="56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9" y="120"/>
                    <a:pt x="61" y="120"/>
                    <a:pt x="64" y="120"/>
                  </a:cubicBezTo>
                  <a:cubicBezTo>
                    <a:pt x="65" y="135"/>
                    <a:pt x="82" y="147"/>
                    <a:pt x="104" y="147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7" y="147"/>
                    <a:pt x="109" y="146"/>
                    <a:pt x="112" y="146"/>
                  </a:cubicBezTo>
                  <a:cubicBezTo>
                    <a:pt x="111" y="148"/>
                    <a:pt x="111" y="150"/>
                    <a:pt x="111" y="152"/>
                  </a:cubicBezTo>
                  <a:cubicBezTo>
                    <a:pt x="111" y="173"/>
                    <a:pt x="136" y="191"/>
                    <a:pt x="166" y="191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73" y="191"/>
                    <a:pt x="179" y="190"/>
                    <a:pt x="184" y="189"/>
                  </a:cubicBezTo>
                  <a:cubicBezTo>
                    <a:pt x="193" y="205"/>
                    <a:pt x="216" y="216"/>
                    <a:pt x="243" y="217"/>
                  </a:cubicBezTo>
                  <a:cubicBezTo>
                    <a:pt x="243" y="217"/>
                    <a:pt x="243" y="217"/>
                    <a:pt x="243" y="217"/>
                  </a:cubicBezTo>
                  <a:cubicBezTo>
                    <a:pt x="266" y="217"/>
                    <a:pt x="286" y="208"/>
                    <a:pt x="297" y="196"/>
                  </a:cubicBezTo>
                  <a:cubicBezTo>
                    <a:pt x="297" y="0"/>
                    <a:pt x="297" y="0"/>
                    <a:pt x="297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5" name="Freeform 260">
              <a:extLst>
                <a:ext uri="{FF2B5EF4-FFF2-40B4-BE49-F238E27FC236}">
                  <a16:creationId xmlns:a16="http://schemas.microsoft.com/office/drawing/2014/main" id="{8011A049-CA00-492D-80FF-6BE47D2824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3435041"/>
              <a:ext cx="4026226" cy="2689706"/>
            </a:xfrm>
            <a:custGeom>
              <a:avLst/>
              <a:gdLst>
                <a:gd name="T0" fmla="*/ 581 w 581"/>
                <a:gd name="T1" fmla="*/ 362 h 388"/>
                <a:gd name="T2" fmla="*/ 556 w 581"/>
                <a:gd name="T3" fmla="*/ 388 h 388"/>
                <a:gd name="T4" fmla="*/ 26 w 581"/>
                <a:gd name="T5" fmla="*/ 388 h 388"/>
                <a:gd name="T6" fmla="*/ 0 w 581"/>
                <a:gd name="T7" fmla="*/ 362 h 388"/>
                <a:gd name="T8" fmla="*/ 0 w 581"/>
                <a:gd name="T9" fmla="*/ 25 h 388"/>
                <a:gd name="T10" fmla="*/ 26 w 581"/>
                <a:gd name="T11" fmla="*/ 0 h 388"/>
                <a:gd name="T12" fmla="*/ 556 w 581"/>
                <a:gd name="T13" fmla="*/ 0 h 388"/>
                <a:gd name="T14" fmla="*/ 581 w 581"/>
                <a:gd name="T15" fmla="*/ 25 h 388"/>
                <a:gd name="T16" fmla="*/ 581 w 581"/>
                <a:gd name="T17" fmla="*/ 36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388">
                  <a:moveTo>
                    <a:pt x="581" y="362"/>
                  </a:moveTo>
                  <a:cubicBezTo>
                    <a:pt x="581" y="376"/>
                    <a:pt x="570" y="388"/>
                    <a:pt x="556" y="388"/>
                  </a:cubicBezTo>
                  <a:cubicBezTo>
                    <a:pt x="26" y="388"/>
                    <a:pt x="26" y="388"/>
                    <a:pt x="26" y="388"/>
                  </a:cubicBezTo>
                  <a:cubicBezTo>
                    <a:pt x="12" y="388"/>
                    <a:pt x="0" y="376"/>
                    <a:pt x="0" y="3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70" y="0"/>
                    <a:pt x="581" y="11"/>
                    <a:pt x="581" y="25"/>
                  </a:cubicBezTo>
                  <a:cubicBezTo>
                    <a:pt x="581" y="362"/>
                    <a:pt x="581" y="362"/>
                    <a:pt x="581" y="36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6" name="Freeform 261">
              <a:extLst>
                <a:ext uri="{FF2B5EF4-FFF2-40B4-BE49-F238E27FC236}">
                  <a16:creationId xmlns:a16="http://schemas.microsoft.com/office/drawing/2014/main" id="{A3BAB221-BFD1-450D-9B63-D7F72FAB6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078302"/>
              <a:ext cx="4026226" cy="339963"/>
            </a:xfrm>
            <a:custGeom>
              <a:avLst/>
              <a:gdLst>
                <a:gd name="T0" fmla="*/ 0 w 581"/>
                <a:gd name="T1" fmla="*/ 2 h 49"/>
                <a:gd name="T2" fmla="*/ 0 w 581"/>
                <a:gd name="T3" fmla="*/ 48 h 49"/>
                <a:gd name="T4" fmla="*/ 7 w 581"/>
                <a:gd name="T5" fmla="*/ 49 h 49"/>
                <a:gd name="T6" fmla="*/ 575 w 581"/>
                <a:gd name="T7" fmla="*/ 49 h 49"/>
                <a:gd name="T8" fmla="*/ 581 w 581"/>
                <a:gd name="T9" fmla="*/ 48 h 49"/>
                <a:gd name="T10" fmla="*/ 581 w 581"/>
                <a:gd name="T11" fmla="*/ 2 h 49"/>
                <a:gd name="T12" fmla="*/ 575 w 581"/>
                <a:gd name="T13" fmla="*/ 0 h 49"/>
                <a:gd name="T14" fmla="*/ 7 w 581"/>
                <a:gd name="T15" fmla="*/ 0 h 49"/>
                <a:gd name="T16" fmla="*/ 0 w 581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9">
                  <a:moveTo>
                    <a:pt x="0" y="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5" y="49"/>
                    <a:pt x="7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7" y="49"/>
                    <a:pt x="579" y="49"/>
                    <a:pt x="581" y="48"/>
                  </a:cubicBezTo>
                  <a:cubicBezTo>
                    <a:pt x="581" y="2"/>
                    <a:pt x="581" y="2"/>
                    <a:pt x="581" y="2"/>
                  </a:cubicBez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7" name="Freeform 262">
              <a:extLst>
                <a:ext uri="{FF2B5EF4-FFF2-40B4-BE49-F238E27FC236}">
                  <a16:creationId xmlns:a16="http://schemas.microsoft.com/office/drawing/2014/main" id="{FDC929C4-B0C4-47DE-AD1E-F75423E6A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178401"/>
              <a:ext cx="449952" cy="256640"/>
            </a:xfrm>
            <a:custGeom>
              <a:avLst/>
              <a:gdLst>
                <a:gd name="T0" fmla="*/ 65 w 65"/>
                <a:gd name="T1" fmla="*/ 37 h 37"/>
                <a:gd name="T2" fmla="*/ 65 w 65"/>
                <a:gd name="T3" fmla="*/ 22 h 37"/>
                <a:gd name="T4" fmla="*/ 44 w 65"/>
                <a:gd name="T5" fmla="*/ 0 h 37"/>
                <a:gd name="T6" fmla="*/ 21 w 65"/>
                <a:gd name="T7" fmla="*/ 0 h 37"/>
                <a:gd name="T8" fmla="*/ 0 w 65"/>
                <a:gd name="T9" fmla="*/ 22 h 37"/>
                <a:gd name="T10" fmla="*/ 0 w 65"/>
                <a:gd name="T11" fmla="*/ 37 h 37"/>
                <a:gd name="T12" fmla="*/ 65 w 6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65" y="37"/>
                  </a:moveTo>
                  <a:cubicBezTo>
                    <a:pt x="65" y="22"/>
                    <a:pt x="65" y="22"/>
                    <a:pt x="65" y="22"/>
                  </a:cubicBezTo>
                  <a:cubicBezTo>
                    <a:pt x="65" y="10"/>
                    <a:pt x="55" y="0"/>
                    <a:pt x="4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5" y="37"/>
                  </a:ln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8" name="Freeform 263">
              <a:extLst>
                <a:ext uri="{FF2B5EF4-FFF2-40B4-BE49-F238E27FC236}">
                  <a16:creationId xmlns:a16="http://schemas.microsoft.com/office/drawing/2014/main" id="{694C0D5A-4BD2-4E69-8B71-6B822A42E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581" y="3115076"/>
              <a:ext cx="1786471" cy="319965"/>
            </a:xfrm>
            <a:custGeom>
              <a:avLst/>
              <a:gdLst>
                <a:gd name="T0" fmla="*/ 258 w 258"/>
                <a:gd name="T1" fmla="*/ 46 h 46"/>
                <a:gd name="T2" fmla="*/ 240 w 258"/>
                <a:gd name="T3" fmla="*/ 13 h 46"/>
                <a:gd name="T4" fmla="*/ 211 w 258"/>
                <a:gd name="T5" fmla="*/ 0 h 46"/>
                <a:gd name="T6" fmla="*/ 46 w 258"/>
                <a:gd name="T7" fmla="*/ 0 h 46"/>
                <a:gd name="T8" fmla="*/ 18 w 258"/>
                <a:gd name="T9" fmla="*/ 13 h 46"/>
                <a:gd name="T10" fmla="*/ 0 w 258"/>
                <a:gd name="T11" fmla="*/ 46 h 46"/>
                <a:gd name="T12" fmla="*/ 258 w 258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6">
                  <a:moveTo>
                    <a:pt x="258" y="46"/>
                  </a:moveTo>
                  <a:cubicBezTo>
                    <a:pt x="240" y="13"/>
                    <a:pt x="240" y="13"/>
                    <a:pt x="240" y="13"/>
                  </a:cubicBezTo>
                  <a:cubicBezTo>
                    <a:pt x="236" y="6"/>
                    <a:pt x="223" y="0"/>
                    <a:pt x="2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4" y="0"/>
                    <a:pt x="22" y="6"/>
                    <a:pt x="18" y="13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258" y="4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9" name="Freeform 264">
              <a:extLst>
                <a:ext uri="{FF2B5EF4-FFF2-40B4-BE49-F238E27FC236}">
                  <a16:creationId xmlns:a16="http://schemas.microsoft.com/office/drawing/2014/main" id="{DFC53611-3495-4354-BED4-3DF9BE379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1809803"/>
            </a:xfrm>
            <a:custGeom>
              <a:avLst/>
              <a:gdLst>
                <a:gd name="T0" fmla="*/ 0 w 581"/>
                <a:gd name="T1" fmla="*/ 0 h 261"/>
                <a:gd name="T2" fmla="*/ 0 w 581"/>
                <a:gd name="T3" fmla="*/ 235 h 261"/>
                <a:gd name="T4" fmla="*/ 26 w 581"/>
                <a:gd name="T5" fmla="*/ 261 h 261"/>
                <a:gd name="T6" fmla="*/ 556 w 581"/>
                <a:gd name="T7" fmla="*/ 261 h 261"/>
                <a:gd name="T8" fmla="*/ 581 w 581"/>
                <a:gd name="T9" fmla="*/ 235 h 261"/>
                <a:gd name="T10" fmla="*/ 581 w 581"/>
                <a:gd name="T11" fmla="*/ 0 h 261"/>
                <a:gd name="T12" fmla="*/ 0 w 581"/>
                <a:gd name="T1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261">
                  <a:moveTo>
                    <a:pt x="0" y="0"/>
                  </a:moveTo>
                  <a:cubicBezTo>
                    <a:pt x="0" y="235"/>
                    <a:pt x="0" y="235"/>
                    <a:pt x="0" y="235"/>
                  </a:cubicBezTo>
                  <a:cubicBezTo>
                    <a:pt x="0" y="249"/>
                    <a:pt x="12" y="261"/>
                    <a:pt x="26" y="261"/>
                  </a:cubicBezTo>
                  <a:cubicBezTo>
                    <a:pt x="556" y="261"/>
                    <a:pt x="556" y="261"/>
                    <a:pt x="556" y="261"/>
                  </a:cubicBezTo>
                  <a:cubicBezTo>
                    <a:pt x="570" y="261"/>
                    <a:pt x="581" y="249"/>
                    <a:pt x="581" y="235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0" name="Rectangle 265">
              <a:extLst>
                <a:ext uri="{FF2B5EF4-FFF2-40B4-BE49-F238E27FC236}">
                  <a16:creationId xmlns:a16="http://schemas.microsoft.com/office/drawing/2014/main" id="{83DDB3C2-1C28-4D7E-AF18-C40352D45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8931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1" name="Rectangle 266">
              <a:extLst>
                <a:ext uri="{FF2B5EF4-FFF2-40B4-BE49-F238E27FC236}">
                  <a16:creationId xmlns:a16="http://schemas.microsoft.com/office/drawing/2014/main" id="{E87E178C-CBE2-40B8-A58D-18F35591C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2" name="Rectangle 267">
              <a:extLst>
                <a:ext uri="{FF2B5EF4-FFF2-40B4-BE49-F238E27FC236}">
                  <a16:creationId xmlns:a16="http://schemas.microsoft.com/office/drawing/2014/main" id="{FFDC0134-BFE7-49BD-BC0B-661AC9F45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3" name="Rectangle 268">
              <a:extLst>
                <a:ext uri="{FF2B5EF4-FFF2-40B4-BE49-F238E27FC236}">
                  <a16:creationId xmlns:a16="http://schemas.microsoft.com/office/drawing/2014/main" id="{C871E569-58C0-4618-A952-13EA13D88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4" name="Rectangle 269">
              <a:extLst>
                <a:ext uri="{FF2B5EF4-FFF2-40B4-BE49-F238E27FC236}">
                  <a16:creationId xmlns:a16="http://schemas.microsoft.com/office/drawing/2014/main" id="{1D9EC487-9A8B-4C3C-9266-CD15C9FED0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5" name="Rectangle 270">
              <a:extLst>
                <a:ext uri="{FF2B5EF4-FFF2-40B4-BE49-F238E27FC236}">
                  <a16:creationId xmlns:a16="http://schemas.microsoft.com/office/drawing/2014/main" id="{48D58B7E-BF25-438F-BFE2-837CD28949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6" name="Rectangle 271">
              <a:extLst>
                <a:ext uri="{FF2B5EF4-FFF2-40B4-BE49-F238E27FC236}">
                  <a16:creationId xmlns:a16="http://schemas.microsoft.com/office/drawing/2014/main" id="{443FF211-FD22-4438-A33F-6BFCB9598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7" name="Rectangle 272">
              <a:extLst>
                <a:ext uri="{FF2B5EF4-FFF2-40B4-BE49-F238E27FC236}">
                  <a16:creationId xmlns:a16="http://schemas.microsoft.com/office/drawing/2014/main" id="{7937A1F5-605B-42CE-9229-94F0BD94B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8" name="Rectangle 273">
              <a:extLst>
                <a:ext uri="{FF2B5EF4-FFF2-40B4-BE49-F238E27FC236}">
                  <a16:creationId xmlns:a16="http://schemas.microsoft.com/office/drawing/2014/main" id="{3A81AC42-7B2C-40AD-B83B-858C2B0DD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9" name="Rectangle 274">
              <a:extLst>
                <a:ext uri="{FF2B5EF4-FFF2-40B4-BE49-F238E27FC236}">
                  <a16:creationId xmlns:a16="http://schemas.microsoft.com/office/drawing/2014/main" id="{4A527FB7-E55F-4A22-B7A1-4C4AB97802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Rectangle 275">
              <a:extLst>
                <a:ext uri="{FF2B5EF4-FFF2-40B4-BE49-F238E27FC236}">
                  <a16:creationId xmlns:a16="http://schemas.microsoft.com/office/drawing/2014/main" id="{33F2C24B-15CC-4626-870A-EC66C351E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Rectangle 276">
              <a:extLst>
                <a:ext uri="{FF2B5EF4-FFF2-40B4-BE49-F238E27FC236}">
                  <a16:creationId xmlns:a16="http://schemas.microsoft.com/office/drawing/2014/main" id="{3D7DD1F8-4630-4F14-9346-52DEBB119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Rectangle 277">
              <a:extLst>
                <a:ext uri="{FF2B5EF4-FFF2-40B4-BE49-F238E27FC236}">
                  <a16:creationId xmlns:a16="http://schemas.microsoft.com/office/drawing/2014/main" id="{C153A77B-D0C3-45E7-AA87-45ADC8B64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Rectangle 278">
              <a:extLst>
                <a:ext uri="{FF2B5EF4-FFF2-40B4-BE49-F238E27FC236}">
                  <a16:creationId xmlns:a16="http://schemas.microsoft.com/office/drawing/2014/main" id="{FBEAA09E-035F-49BD-9723-2A2502455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82285" y="4301612"/>
              <a:ext cx="269971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Rectangle 279">
              <a:extLst>
                <a:ext uri="{FF2B5EF4-FFF2-40B4-BE49-F238E27FC236}">
                  <a16:creationId xmlns:a16="http://schemas.microsoft.com/office/drawing/2014/main" id="{EF59B9A4-19E6-404B-A590-1FA26D002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223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280">
              <a:extLst>
                <a:ext uri="{FF2B5EF4-FFF2-40B4-BE49-F238E27FC236}">
                  <a16:creationId xmlns:a16="http://schemas.microsoft.com/office/drawing/2014/main" id="{B0E6F286-727F-4D09-AD73-CF89CC03E0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5798114"/>
              <a:ext cx="4026226" cy="326631"/>
            </a:xfrm>
            <a:custGeom>
              <a:avLst/>
              <a:gdLst>
                <a:gd name="T0" fmla="*/ 581 w 581"/>
                <a:gd name="T1" fmla="*/ 2 h 47"/>
                <a:gd name="T2" fmla="*/ 575 w 581"/>
                <a:gd name="T3" fmla="*/ 0 h 47"/>
                <a:gd name="T4" fmla="*/ 7 w 581"/>
                <a:gd name="T5" fmla="*/ 0 h 47"/>
                <a:gd name="T6" fmla="*/ 0 w 581"/>
                <a:gd name="T7" fmla="*/ 2 h 47"/>
                <a:gd name="T8" fmla="*/ 0 w 581"/>
                <a:gd name="T9" fmla="*/ 21 h 47"/>
                <a:gd name="T10" fmla="*/ 26 w 581"/>
                <a:gd name="T11" fmla="*/ 47 h 47"/>
                <a:gd name="T12" fmla="*/ 556 w 581"/>
                <a:gd name="T13" fmla="*/ 47 h 47"/>
                <a:gd name="T14" fmla="*/ 581 w 581"/>
                <a:gd name="T15" fmla="*/ 21 h 47"/>
                <a:gd name="T16" fmla="*/ 581 w 581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7">
                  <a:moveTo>
                    <a:pt x="581" y="2"/>
                  </a:move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5"/>
                    <a:pt x="12" y="47"/>
                    <a:pt x="26" y="47"/>
                  </a:cubicBezTo>
                  <a:cubicBezTo>
                    <a:pt x="556" y="47"/>
                    <a:pt x="556" y="47"/>
                    <a:pt x="556" y="47"/>
                  </a:cubicBezTo>
                  <a:cubicBezTo>
                    <a:pt x="570" y="47"/>
                    <a:pt x="581" y="35"/>
                    <a:pt x="581" y="21"/>
                  </a:cubicBezTo>
                  <a:cubicBezTo>
                    <a:pt x="581" y="2"/>
                    <a:pt x="581" y="2"/>
                    <a:pt x="581" y="2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281">
              <a:extLst>
                <a:ext uri="{FF2B5EF4-FFF2-40B4-BE49-F238E27FC236}">
                  <a16:creationId xmlns:a16="http://schemas.microsoft.com/office/drawing/2014/main" id="{D2F9215D-483C-44ED-BD11-55D577CBEE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206644"/>
            </a:xfrm>
            <a:custGeom>
              <a:avLst/>
              <a:gdLst>
                <a:gd name="T0" fmla="*/ 0 w 581"/>
                <a:gd name="T1" fmla="*/ 29 h 30"/>
                <a:gd name="T2" fmla="*/ 7 w 581"/>
                <a:gd name="T3" fmla="*/ 30 h 30"/>
                <a:gd name="T4" fmla="*/ 575 w 581"/>
                <a:gd name="T5" fmla="*/ 30 h 30"/>
                <a:gd name="T6" fmla="*/ 581 w 581"/>
                <a:gd name="T7" fmla="*/ 29 h 30"/>
                <a:gd name="T8" fmla="*/ 581 w 581"/>
                <a:gd name="T9" fmla="*/ 0 h 30"/>
                <a:gd name="T10" fmla="*/ 0 w 581"/>
                <a:gd name="T11" fmla="*/ 0 h 30"/>
                <a:gd name="T12" fmla="*/ 0 w 581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30">
                  <a:moveTo>
                    <a:pt x="0" y="29"/>
                  </a:moveTo>
                  <a:cubicBezTo>
                    <a:pt x="2" y="29"/>
                    <a:pt x="5" y="30"/>
                    <a:pt x="7" y="30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7" y="30"/>
                    <a:pt x="579" y="29"/>
                    <a:pt x="581" y="29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282">
              <a:extLst>
                <a:ext uri="{FF2B5EF4-FFF2-40B4-BE49-F238E27FC236}">
                  <a16:creationId xmlns:a16="http://schemas.microsoft.com/office/drawing/2014/main" id="{F7E1E389-AE41-47B0-9502-22693FF5C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128298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283">
              <a:extLst>
                <a:ext uri="{FF2B5EF4-FFF2-40B4-BE49-F238E27FC236}">
                  <a16:creationId xmlns:a16="http://schemas.microsoft.com/office/drawing/2014/main" id="{749F52B5-8FFB-4D04-8E94-EA347A89D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231619"/>
              <a:ext cx="4226204" cy="236642"/>
            </a:xfrm>
            <a:custGeom>
              <a:avLst/>
              <a:gdLst>
                <a:gd name="T0" fmla="*/ 589 w 610"/>
                <a:gd name="T1" fmla="*/ 15 h 34"/>
                <a:gd name="T2" fmla="*/ 21 w 610"/>
                <a:gd name="T3" fmla="*/ 15 h 34"/>
                <a:gd name="T4" fmla="*/ 1 w 610"/>
                <a:gd name="T5" fmla="*/ 0 h 34"/>
                <a:gd name="T6" fmla="*/ 0 w 610"/>
                <a:gd name="T7" fmla="*/ 6 h 34"/>
                <a:gd name="T8" fmla="*/ 0 w 610"/>
                <a:gd name="T9" fmla="*/ 13 h 34"/>
                <a:gd name="T10" fmla="*/ 21 w 610"/>
                <a:gd name="T11" fmla="*/ 34 h 34"/>
                <a:gd name="T12" fmla="*/ 589 w 610"/>
                <a:gd name="T13" fmla="*/ 34 h 34"/>
                <a:gd name="T14" fmla="*/ 610 w 610"/>
                <a:gd name="T15" fmla="*/ 13 h 34"/>
                <a:gd name="T16" fmla="*/ 610 w 610"/>
                <a:gd name="T17" fmla="*/ 6 h 34"/>
                <a:gd name="T18" fmla="*/ 609 w 610"/>
                <a:gd name="T19" fmla="*/ 0 h 34"/>
                <a:gd name="T20" fmla="*/ 589 w 610"/>
                <a:gd name="T2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4">
                  <a:moveTo>
                    <a:pt x="589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12" y="15"/>
                    <a:pt x="3" y="9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9" y="34"/>
                    <a:pt x="21" y="34"/>
                  </a:cubicBezTo>
                  <a:cubicBezTo>
                    <a:pt x="589" y="34"/>
                    <a:pt x="589" y="34"/>
                    <a:pt x="589" y="34"/>
                  </a:cubicBezTo>
                  <a:cubicBezTo>
                    <a:pt x="600" y="34"/>
                    <a:pt x="610" y="25"/>
                    <a:pt x="610" y="13"/>
                  </a:cubicBezTo>
                  <a:cubicBezTo>
                    <a:pt x="610" y="6"/>
                    <a:pt x="610" y="6"/>
                    <a:pt x="610" y="6"/>
                  </a:cubicBezTo>
                  <a:cubicBezTo>
                    <a:pt x="610" y="4"/>
                    <a:pt x="609" y="2"/>
                    <a:pt x="609" y="0"/>
                  </a:cubicBezTo>
                  <a:cubicBezTo>
                    <a:pt x="606" y="9"/>
                    <a:pt x="598" y="15"/>
                    <a:pt x="589" y="15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284">
              <a:extLst>
                <a:ext uri="{FF2B5EF4-FFF2-40B4-BE49-F238E27FC236}">
                  <a16:creationId xmlns:a16="http://schemas.microsoft.com/office/drawing/2014/main" id="{45A97F59-D661-4458-9E87-054873995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868107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285">
              <a:extLst>
                <a:ext uri="{FF2B5EF4-FFF2-40B4-BE49-F238E27FC236}">
                  <a16:creationId xmlns:a16="http://schemas.microsoft.com/office/drawing/2014/main" id="{FB9644F4-C79C-4E88-A8AC-94BAEFDFE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958096"/>
              <a:ext cx="4226204" cy="249974"/>
            </a:xfrm>
            <a:custGeom>
              <a:avLst/>
              <a:gdLst>
                <a:gd name="T0" fmla="*/ 589 w 610"/>
                <a:gd name="T1" fmla="*/ 14 h 36"/>
                <a:gd name="T2" fmla="*/ 21 w 610"/>
                <a:gd name="T3" fmla="*/ 14 h 36"/>
                <a:gd name="T4" fmla="*/ 1 w 610"/>
                <a:gd name="T5" fmla="*/ 0 h 36"/>
                <a:gd name="T6" fmla="*/ 0 w 610"/>
                <a:gd name="T7" fmla="*/ 8 h 36"/>
                <a:gd name="T8" fmla="*/ 0 w 610"/>
                <a:gd name="T9" fmla="*/ 15 h 36"/>
                <a:gd name="T10" fmla="*/ 21 w 610"/>
                <a:gd name="T11" fmla="*/ 36 h 36"/>
                <a:gd name="T12" fmla="*/ 589 w 610"/>
                <a:gd name="T13" fmla="*/ 36 h 36"/>
                <a:gd name="T14" fmla="*/ 610 w 610"/>
                <a:gd name="T15" fmla="*/ 15 h 36"/>
                <a:gd name="T16" fmla="*/ 610 w 610"/>
                <a:gd name="T17" fmla="*/ 8 h 36"/>
                <a:gd name="T18" fmla="*/ 608 w 610"/>
                <a:gd name="T19" fmla="*/ 0 h 36"/>
                <a:gd name="T20" fmla="*/ 589 w 610"/>
                <a:gd name="T2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6">
                  <a:moveTo>
                    <a:pt x="589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12" y="14"/>
                    <a:pt x="5" y="8"/>
                    <a:pt x="1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9" y="36"/>
                    <a:pt x="21" y="36"/>
                  </a:cubicBezTo>
                  <a:cubicBezTo>
                    <a:pt x="589" y="36"/>
                    <a:pt x="589" y="36"/>
                    <a:pt x="589" y="36"/>
                  </a:cubicBezTo>
                  <a:cubicBezTo>
                    <a:pt x="600" y="36"/>
                    <a:pt x="610" y="27"/>
                    <a:pt x="610" y="15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10" y="6"/>
                    <a:pt x="609" y="3"/>
                    <a:pt x="608" y="0"/>
                  </a:cubicBezTo>
                  <a:cubicBezTo>
                    <a:pt x="605" y="8"/>
                    <a:pt x="598" y="14"/>
                    <a:pt x="589" y="14"/>
                  </a:cubicBez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286">
              <a:extLst>
                <a:ext uri="{FF2B5EF4-FFF2-40B4-BE49-F238E27FC236}">
                  <a16:creationId xmlns:a16="http://schemas.microsoft.com/office/drawing/2014/main" id="{03F57759-3BA3-4D00-B7AD-99FDA29B5C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59227" y="3808333"/>
              <a:ext cx="1413179" cy="26997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287">
              <a:extLst>
                <a:ext uri="{FF2B5EF4-FFF2-40B4-BE49-F238E27FC236}">
                  <a16:creationId xmlns:a16="http://schemas.microsoft.com/office/drawing/2014/main" id="{B6A5FE15-4A2B-4A03-9BB3-44118E2F4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9233" y="4078302"/>
              <a:ext cx="1513168" cy="49996"/>
            </a:xfrm>
            <a:custGeom>
              <a:avLst/>
              <a:gdLst>
                <a:gd name="T0" fmla="*/ 211 w 218"/>
                <a:gd name="T1" fmla="*/ 0 h 7"/>
                <a:gd name="T2" fmla="*/ 7 w 218"/>
                <a:gd name="T3" fmla="*/ 0 h 7"/>
                <a:gd name="T4" fmla="*/ 0 w 218"/>
                <a:gd name="T5" fmla="*/ 7 h 7"/>
                <a:gd name="T6" fmla="*/ 218 w 218"/>
                <a:gd name="T7" fmla="*/ 7 h 7"/>
                <a:gd name="T8" fmla="*/ 211 w 2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7">
                  <a:moveTo>
                    <a:pt x="21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218" y="7"/>
                    <a:pt x="218" y="7"/>
                    <a:pt x="218" y="7"/>
                  </a:cubicBezTo>
                  <a:cubicBezTo>
                    <a:pt x="215" y="5"/>
                    <a:pt x="213" y="3"/>
                    <a:pt x="211" y="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288">
              <a:extLst>
                <a:ext uri="{FF2B5EF4-FFF2-40B4-BE49-F238E27FC236}">
                  <a16:creationId xmlns:a16="http://schemas.microsoft.com/office/drawing/2014/main" id="{4B40919D-8F1E-4A13-911E-6D6301C15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249" y="4128298"/>
              <a:ext cx="1813135" cy="206644"/>
            </a:xfrm>
            <a:custGeom>
              <a:avLst/>
              <a:gdLst>
                <a:gd name="T0" fmla="*/ 240 w 262"/>
                <a:gd name="T1" fmla="*/ 0 h 30"/>
                <a:gd name="T2" fmla="*/ 22 w 262"/>
                <a:gd name="T3" fmla="*/ 0 h 30"/>
                <a:gd name="T4" fmla="*/ 0 w 262"/>
                <a:gd name="T5" fmla="*/ 30 h 30"/>
                <a:gd name="T6" fmla="*/ 262 w 262"/>
                <a:gd name="T7" fmla="*/ 30 h 30"/>
                <a:gd name="T8" fmla="*/ 240 w 26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0">
                  <a:moveTo>
                    <a:pt x="24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9"/>
                    <a:pt x="6" y="19"/>
                    <a:pt x="0" y="30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56" y="19"/>
                    <a:pt x="248" y="9"/>
                    <a:pt x="240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289">
              <a:extLst>
                <a:ext uri="{FF2B5EF4-FFF2-40B4-BE49-F238E27FC236}">
                  <a16:creationId xmlns:a16="http://schemas.microsoft.com/office/drawing/2014/main" id="{640D4B16-7DFA-4AD2-862D-55613F075B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25930" y="4521588"/>
              <a:ext cx="1919790" cy="1276528"/>
            </a:xfrm>
            <a:custGeom>
              <a:avLst/>
              <a:gdLst>
                <a:gd name="T0" fmla="*/ 5 w 277"/>
                <a:gd name="T1" fmla="*/ 7 h 184"/>
                <a:gd name="T2" fmla="*/ 0 w 277"/>
                <a:gd name="T3" fmla="*/ 47 h 184"/>
                <a:gd name="T4" fmla="*/ 5 w 277"/>
                <a:gd name="T5" fmla="*/ 87 h 184"/>
                <a:gd name="T6" fmla="*/ 5 w 277"/>
                <a:gd name="T7" fmla="*/ 7 h 184"/>
                <a:gd name="T8" fmla="*/ 73 w 277"/>
                <a:gd name="T9" fmla="*/ 0 h 184"/>
                <a:gd name="T10" fmla="*/ 43 w 277"/>
                <a:gd name="T11" fmla="*/ 0 h 184"/>
                <a:gd name="T12" fmla="*/ 43 w 277"/>
                <a:gd name="T13" fmla="*/ 152 h 184"/>
                <a:gd name="T14" fmla="*/ 73 w 277"/>
                <a:gd name="T15" fmla="*/ 176 h 184"/>
                <a:gd name="T16" fmla="*/ 73 w 277"/>
                <a:gd name="T17" fmla="*/ 0 h 184"/>
                <a:gd name="T18" fmla="*/ 141 w 277"/>
                <a:gd name="T19" fmla="*/ 0 h 184"/>
                <a:gd name="T20" fmla="*/ 111 w 277"/>
                <a:gd name="T21" fmla="*/ 0 h 184"/>
                <a:gd name="T22" fmla="*/ 111 w 277"/>
                <a:gd name="T23" fmla="*/ 184 h 184"/>
                <a:gd name="T24" fmla="*/ 141 w 277"/>
                <a:gd name="T25" fmla="*/ 184 h 184"/>
                <a:gd name="T26" fmla="*/ 141 w 277"/>
                <a:gd name="T27" fmla="*/ 0 h 184"/>
                <a:gd name="T28" fmla="*/ 209 w 277"/>
                <a:gd name="T29" fmla="*/ 0 h 184"/>
                <a:gd name="T30" fmla="*/ 179 w 277"/>
                <a:gd name="T31" fmla="*/ 0 h 184"/>
                <a:gd name="T32" fmla="*/ 179 w 277"/>
                <a:gd name="T33" fmla="*/ 184 h 184"/>
                <a:gd name="T34" fmla="*/ 209 w 277"/>
                <a:gd name="T35" fmla="*/ 184 h 184"/>
                <a:gd name="T36" fmla="*/ 209 w 277"/>
                <a:gd name="T37" fmla="*/ 0 h 184"/>
                <a:gd name="T38" fmla="*/ 277 w 277"/>
                <a:gd name="T39" fmla="*/ 0 h 184"/>
                <a:gd name="T40" fmla="*/ 247 w 277"/>
                <a:gd name="T41" fmla="*/ 0 h 184"/>
                <a:gd name="T42" fmla="*/ 247 w 277"/>
                <a:gd name="T43" fmla="*/ 161 h 184"/>
                <a:gd name="T44" fmla="*/ 277 w 277"/>
                <a:gd name="T45" fmla="*/ 127 h 184"/>
                <a:gd name="T46" fmla="*/ 277 w 277"/>
                <a:gd name="T4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7" h="184">
                  <a:moveTo>
                    <a:pt x="5" y="7"/>
                  </a:moveTo>
                  <a:cubicBezTo>
                    <a:pt x="2" y="19"/>
                    <a:pt x="0" y="33"/>
                    <a:pt x="0" y="47"/>
                  </a:cubicBezTo>
                  <a:cubicBezTo>
                    <a:pt x="0" y="61"/>
                    <a:pt x="2" y="74"/>
                    <a:pt x="5" y="8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7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52" y="161"/>
                    <a:pt x="62" y="169"/>
                    <a:pt x="73" y="176"/>
                  </a:cubicBezTo>
                  <a:cubicBezTo>
                    <a:pt x="73" y="0"/>
                    <a:pt x="73" y="0"/>
                    <a:pt x="73" y="0"/>
                  </a:cubicBezTo>
                  <a:moveTo>
                    <a:pt x="14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184"/>
                    <a:pt x="111" y="184"/>
                    <a:pt x="111" y="184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141" y="0"/>
                    <a:pt x="141" y="0"/>
                    <a:pt x="141" y="0"/>
                  </a:cubicBezTo>
                  <a:moveTo>
                    <a:pt x="209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0"/>
                    <a:pt x="209" y="0"/>
                    <a:pt x="209" y="0"/>
                  </a:cubicBezTo>
                  <a:moveTo>
                    <a:pt x="27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161"/>
                    <a:pt x="247" y="161"/>
                    <a:pt x="247" y="161"/>
                  </a:cubicBezTo>
                  <a:cubicBezTo>
                    <a:pt x="258" y="151"/>
                    <a:pt x="268" y="140"/>
                    <a:pt x="277" y="127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290">
              <a:extLst>
                <a:ext uri="{FF2B5EF4-FFF2-40B4-BE49-F238E27FC236}">
                  <a16:creationId xmlns:a16="http://schemas.microsoft.com/office/drawing/2014/main" id="{FD76313C-EAB5-43FA-B4CD-E393BFBC8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594" y="4521588"/>
              <a:ext cx="263306" cy="1053218"/>
            </a:xfrm>
            <a:custGeom>
              <a:avLst/>
              <a:gdLst>
                <a:gd name="T0" fmla="*/ 38 w 38"/>
                <a:gd name="T1" fmla="*/ 0 h 152"/>
                <a:gd name="T2" fmla="*/ 2 w 38"/>
                <a:gd name="T3" fmla="*/ 0 h 152"/>
                <a:gd name="T4" fmla="*/ 0 w 38"/>
                <a:gd name="T5" fmla="*/ 7 h 152"/>
                <a:gd name="T6" fmla="*/ 0 w 38"/>
                <a:gd name="T7" fmla="*/ 87 h 152"/>
                <a:gd name="T8" fmla="*/ 38 w 38"/>
                <a:gd name="T9" fmla="*/ 152 h 152"/>
                <a:gd name="T10" fmla="*/ 38 w 38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112"/>
                    <a:pt x="20" y="134"/>
                    <a:pt x="38" y="15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291">
              <a:extLst>
                <a:ext uri="{FF2B5EF4-FFF2-40B4-BE49-F238E27FC236}">
                  <a16:creationId xmlns:a16="http://schemas.microsoft.com/office/drawing/2014/main" id="{285A637B-0468-49F0-98F3-A3D8CDA4A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541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76 h 184"/>
                <a:gd name="T6" fmla="*/ 17 w 38"/>
                <a:gd name="T7" fmla="*/ 184 h 184"/>
                <a:gd name="T8" fmla="*/ 38 w 38"/>
                <a:gd name="T9" fmla="*/ 184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6" y="179"/>
                    <a:pt x="11" y="182"/>
                    <a:pt x="17" y="184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292">
              <a:extLst>
                <a:ext uri="{FF2B5EF4-FFF2-40B4-BE49-F238E27FC236}">
                  <a16:creationId xmlns:a16="http://schemas.microsoft.com/office/drawing/2014/main" id="{848110D5-56DC-4D7C-AD71-55D81FA68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Rectangle 293">
              <a:extLst>
                <a:ext uri="{FF2B5EF4-FFF2-40B4-BE49-F238E27FC236}">
                  <a16:creationId xmlns:a16="http://schemas.microsoft.com/office/drawing/2014/main" id="{BA1F307C-B4C5-4BDD-BE5E-23A4023F1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294">
              <a:extLst>
                <a:ext uri="{FF2B5EF4-FFF2-40B4-BE49-F238E27FC236}">
                  <a16:creationId xmlns:a16="http://schemas.microsoft.com/office/drawing/2014/main" id="{1FFF5B39-26D3-4270-A749-42635CEA4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5772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84 h 184"/>
                <a:gd name="T6" fmla="*/ 0 w 38"/>
                <a:gd name="T7" fmla="*/ 184 h 184"/>
                <a:gd name="T8" fmla="*/ 38 w 38"/>
                <a:gd name="T9" fmla="*/ 161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" y="179"/>
                    <a:pt x="27" y="171"/>
                    <a:pt x="38" y="161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295">
              <a:extLst>
                <a:ext uri="{FF2B5EF4-FFF2-40B4-BE49-F238E27FC236}">
                  <a16:creationId xmlns:a16="http://schemas.microsoft.com/office/drawing/2014/main" id="{F9B7FC6E-E2A1-41C0-95FC-1BE604BA0A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5720" y="4521588"/>
              <a:ext cx="159982" cy="879904"/>
            </a:xfrm>
            <a:custGeom>
              <a:avLst/>
              <a:gdLst>
                <a:gd name="T0" fmla="*/ 15 w 23"/>
                <a:gd name="T1" fmla="*/ 0 h 127"/>
                <a:gd name="T2" fmla="*/ 0 w 23"/>
                <a:gd name="T3" fmla="*/ 0 h 127"/>
                <a:gd name="T4" fmla="*/ 0 w 23"/>
                <a:gd name="T5" fmla="*/ 127 h 127"/>
                <a:gd name="T6" fmla="*/ 23 w 23"/>
                <a:gd name="T7" fmla="*/ 47 h 127"/>
                <a:gd name="T8" fmla="*/ 15 w 2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104"/>
                    <a:pt x="23" y="76"/>
                    <a:pt x="23" y="47"/>
                  </a:cubicBezTo>
                  <a:cubicBezTo>
                    <a:pt x="23" y="30"/>
                    <a:pt x="20" y="15"/>
                    <a:pt x="15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296">
              <a:extLst>
                <a:ext uri="{FF2B5EF4-FFF2-40B4-BE49-F238E27FC236}">
                  <a16:creationId xmlns:a16="http://schemas.microsoft.com/office/drawing/2014/main" id="{B89ACB45-B4DC-468C-AD8C-7E9E52614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9196" y="5798114"/>
              <a:ext cx="826576" cy="69993"/>
            </a:xfrm>
            <a:custGeom>
              <a:avLst/>
              <a:gdLst>
                <a:gd name="T0" fmla="*/ 119 w 119"/>
                <a:gd name="T1" fmla="*/ 0 h 10"/>
                <a:gd name="T2" fmla="*/ 119 w 119"/>
                <a:gd name="T3" fmla="*/ 0 h 10"/>
                <a:gd name="T4" fmla="*/ 89 w 119"/>
                <a:gd name="T5" fmla="*/ 0 h 10"/>
                <a:gd name="T6" fmla="*/ 51 w 119"/>
                <a:gd name="T7" fmla="*/ 0 h 10"/>
                <a:gd name="T8" fmla="*/ 21 w 119"/>
                <a:gd name="T9" fmla="*/ 0 h 10"/>
                <a:gd name="T10" fmla="*/ 0 w 119"/>
                <a:gd name="T11" fmla="*/ 0 h 10"/>
                <a:gd name="T12" fmla="*/ 32 w 119"/>
                <a:gd name="T13" fmla="*/ 10 h 10"/>
                <a:gd name="T14" fmla="*/ 88 w 119"/>
                <a:gd name="T15" fmla="*/ 10 h 10"/>
                <a:gd name="T16" fmla="*/ 119 w 1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5"/>
                    <a:pt x="21" y="8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9" y="8"/>
                    <a:pt x="109" y="5"/>
                    <a:pt x="119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297">
              <a:extLst>
                <a:ext uri="{FF2B5EF4-FFF2-40B4-BE49-F238E27FC236}">
                  <a16:creationId xmlns:a16="http://schemas.microsoft.com/office/drawing/2014/main" id="{A02F9875-7ED6-4C53-A30A-9B9BFF9BF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926" y="4468261"/>
              <a:ext cx="1973117" cy="53327"/>
            </a:xfrm>
            <a:custGeom>
              <a:avLst/>
              <a:gdLst>
                <a:gd name="T0" fmla="*/ 283 w 285"/>
                <a:gd name="T1" fmla="*/ 0 h 8"/>
                <a:gd name="T2" fmla="*/ 3 w 285"/>
                <a:gd name="T3" fmla="*/ 0 h 8"/>
                <a:gd name="T4" fmla="*/ 0 w 285"/>
                <a:gd name="T5" fmla="*/ 8 h 8"/>
                <a:gd name="T6" fmla="*/ 36 w 285"/>
                <a:gd name="T7" fmla="*/ 8 h 8"/>
                <a:gd name="T8" fmla="*/ 66 w 285"/>
                <a:gd name="T9" fmla="*/ 8 h 8"/>
                <a:gd name="T10" fmla="*/ 104 w 285"/>
                <a:gd name="T11" fmla="*/ 8 h 8"/>
                <a:gd name="T12" fmla="*/ 134 w 285"/>
                <a:gd name="T13" fmla="*/ 8 h 8"/>
                <a:gd name="T14" fmla="*/ 172 w 285"/>
                <a:gd name="T15" fmla="*/ 8 h 8"/>
                <a:gd name="T16" fmla="*/ 202 w 285"/>
                <a:gd name="T17" fmla="*/ 8 h 8"/>
                <a:gd name="T18" fmla="*/ 240 w 285"/>
                <a:gd name="T19" fmla="*/ 8 h 8"/>
                <a:gd name="T20" fmla="*/ 270 w 285"/>
                <a:gd name="T21" fmla="*/ 8 h 8"/>
                <a:gd name="T22" fmla="*/ 285 w 285"/>
                <a:gd name="T23" fmla="*/ 8 h 8"/>
                <a:gd name="T24" fmla="*/ 283 w 285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8">
                  <a:moveTo>
                    <a:pt x="28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5" y="5"/>
                    <a:pt x="284" y="3"/>
                    <a:pt x="283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298">
              <a:extLst>
                <a:ext uri="{FF2B5EF4-FFF2-40B4-BE49-F238E27FC236}">
                  <a16:creationId xmlns:a16="http://schemas.microsoft.com/office/drawing/2014/main" id="{1BD27F8B-846B-4B58-99E1-76A59ACA0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5923" y="4334942"/>
              <a:ext cx="1939788" cy="133319"/>
            </a:xfrm>
            <a:custGeom>
              <a:avLst/>
              <a:gdLst>
                <a:gd name="T0" fmla="*/ 271 w 280"/>
                <a:gd name="T1" fmla="*/ 0 h 19"/>
                <a:gd name="T2" fmla="*/ 9 w 280"/>
                <a:gd name="T3" fmla="*/ 0 h 19"/>
                <a:gd name="T4" fmla="*/ 0 w 280"/>
                <a:gd name="T5" fmla="*/ 19 h 19"/>
                <a:gd name="T6" fmla="*/ 280 w 280"/>
                <a:gd name="T7" fmla="*/ 19 h 19"/>
                <a:gd name="T8" fmla="*/ 271 w 28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">
                  <a:moveTo>
                    <a:pt x="27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6"/>
                    <a:pt x="2" y="13"/>
                    <a:pt x="0" y="19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7" y="13"/>
                    <a:pt x="274" y="6"/>
                    <a:pt x="271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299">
              <a:extLst>
                <a:ext uri="{FF2B5EF4-FFF2-40B4-BE49-F238E27FC236}">
                  <a16:creationId xmlns:a16="http://schemas.microsoft.com/office/drawing/2014/main" id="{83AF88D6-192D-4EF3-BF3C-924D80B0E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504" y="5868107"/>
              <a:ext cx="386624" cy="19998"/>
            </a:xfrm>
            <a:custGeom>
              <a:avLst/>
              <a:gdLst>
                <a:gd name="T0" fmla="*/ 56 w 56"/>
                <a:gd name="T1" fmla="*/ 0 h 3"/>
                <a:gd name="T2" fmla="*/ 0 w 56"/>
                <a:gd name="T3" fmla="*/ 0 h 3"/>
                <a:gd name="T4" fmla="*/ 28 w 56"/>
                <a:gd name="T5" fmla="*/ 3 h 3"/>
                <a:gd name="T6" fmla="*/ 56 w 5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3"/>
                    <a:pt x="28" y="3"/>
                  </a:cubicBezTo>
                  <a:cubicBezTo>
                    <a:pt x="37" y="3"/>
                    <a:pt x="47" y="2"/>
                    <a:pt x="56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Oval 300">
              <a:extLst>
                <a:ext uri="{FF2B5EF4-FFF2-40B4-BE49-F238E27FC236}">
                  <a16:creationId xmlns:a16="http://schemas.microsoft.com/office/drawing/2014/main" id="{F84F7F46-E6E6-4DBC-B8EF-A463588E0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5930" y="3738340"/>
              <a:ext cx="2079772" cy="2079772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Oval 301">
              <a:extLst>
                <a:ext uri="{FF2B5EF4-FFF2-40B4-BE49-F238E27FC236}">
                  <a16:creationId xmlns:a16="http://schemas.microsoft.com/office/drawing/2014/main" id="{AA673655-4A11-4343-8857-39D7CDBE1F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2587" y="3834997"/>
              <a:ext cx="1886460" cy="1886460"/>
            </a:xfrm>
            <a:prstGeom prst="ellipse">
              <a:avLst/>
            </a:prstGeom>
            <a:solidFill>
              <a:srgbClr val="5469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Oval 302">
              <a:extLst>
                <a:ext uri="{FF2B5EF4-FFF2-40B4-BE49-F238E27FC236}">
                  <a16:creationId xmlns:a16="http://schemas.microsoft.com/office/drawing/2014/main" id="{948D11A6-5D5D-4722-BEF2-743C530AB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12576" y="3924986"/>
              <a:ext cx="1706480" cy="1706480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Oval 303">
              <a:extLst>
                <a:ext uri="{FF2B5EF4-FFF2-40B4-BE49-F238E27FC236}">
                  <a16:creationId xmlns:a16="http://schemas.microsoft.com/office/drawing/2014/main" id="{B69516B5-50F4-4F9E-A8C7-6F71B5F350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567" y="4014977"/>
              <a:ext cx="1519834" cy="1519833"/>
            </a:xfrm>
            <a:prstGeom prst="ellipse">
              <a:avLst/>
            </a:pr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Oval 304">
              <a:extLst>
                <a:ext uri="{FF2B5EF4-FFF2-40B4-BE49-F238E27FC236}">
                  <a16:creationId xmlns:a16="http://schemas.microsoft.com/office/drawing/2014/main" id="{B52965DB-82EA-4F37-BFBD-F1FC17A651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72559" y="4084968"/>
              <a:ext cx="1379849" cy="1379849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305">
              <a:extLst>
                <a:ext uri="{FF2B5EF4-FFF2-40B4-BE49-F238E27FC236}">
                  <a16:creationId xmlns:a16="http://schemas.microsoft.com/office/drawing/2014/main" id="{3D4C88B4-860C-499C-9823-3D6444C72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2559" y="4084968"/>
              <a:ext cx="1219866" cy="1219866"/>
            </a:xfrm>
            <a:custGeom>
              <a:avLst/>
              <a:gdLst>
                <a:gd name="T0" fmla="*/ 13 w 176"/>
                <a:gd name="T1" fmla="*/ 112 h 176"/>
                <a:gd name="T2" fmla="*/ 112 w 176"/>
                <a:gd name="T3" fmla="*/ 13 h 176"/>
                <a:gd name="T4" fmla="*/ 176 w 176"/>
                <a:gd name="T5" fmla="*/ 36 h 176"/>
                <a:gd name="T6" fmla="*/ 100 w 176"/>
                <a:gd name="T7" fmla="*/ 0 h 176"/>
                <a:gd name="T8" fmla="*/ 0 w 176"/>
                <a:gd name="T9" fmla="*/ 100 h 176"/>
                <a:gd name="T10" fmla="*/ 36 w 176"/>
                <a:gd name="T11" fmla="*/ 176 h 176"/>
                <a:gd name="T12" fmla="*/ 13 w 176"/>
                <a:gd name="T13" fmla="*/ 11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13" y="112"/>
                  </a:moveTo>
                  <a:cubicBezTo>
                    <a:pt x="13" y="57"/>
                    <a:pt x="57" y="13"/>
                    <a:pt x="112" y="13"/>
                  </a:cubicBezTo>
                  <a:cubicBezTo>
                    <a:pt x="137" y="13"/>
                    <a:pt x="159" y="21"/>
                    <a:pt x="176" y="36"/>
                  </a:cubicBezTo>
                  <a:cubicBezTo>
                    <a:pt x="158" y="14"/>
                    <a:pt x="131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0"/>
                    <a:pt x="14" y="158"/>
                    <a:pt x="36" y="176"/>
                  </a:cubicBezTo>
                  <a:cubicBezTo>
                    <a:pt x="21" y="159"/>
                    <a:pt x="13" y="137"/>
                    <a:pt x="13" y="112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Oval 306">
              <a:extLst>
                <a:ext uri="{FF2B5EF4-FFF2-40B4-BE49-F238E27FC236}">
                  <a16:creationId xmlns:a16="http://schemas.microsoft.com/office/drawing/2014/main" id="{ADD3AFFF-28A2-42FF-B18C-7B7E6B7423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2504" y="4584914"/>
              <a:ext cx="386624" cy="386624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307">
              <a:extLst>
                <a:ext uri="{FF2B5EF4-FFF2-40B4-BE49-F238E27FC236}">
                  <a16:creationId xmlns:a16="http://schemas.microsoft.com/office/drawing/2014/main" id="{845BEF5A-2362-4C40-83E2-80018A5D5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9025" y="4784892"/>
              <a:ext cx="206644" cy="659928"/>
            </a:xfrm>
            <a:custGeom>
              <a:avLst/>
              <a:gdLst>
                <a:gd name="T0" fmla="*/ 20 w 30"/>
                <a:gd name="T1" fmla="*/ 0 h 95"/>
                <a:gd name="T2" fmla="*/ 15 w 30"/>
                <a:gd name="T3" fmla="*/ 0 h 95"/>
                <a:gd name="T4" fmla="*/ 0 w 30"/>
                <a:gd name="T5" fmla="*/ 16 h 95"/>
                <a:gd name="T6" fmla="*/ 0 w 30"/>
                <a:gd name="T7" fmla="*/ 25 h 95"/>
                <a:gd name="T8" fmla="*/ 0 w 30"/>
                <a:gd name="T9" fmla="*/ 26 h 95"/>
                <a:gd name="T10" fmla="*/ 12 w 30"/>
                <a:gd name="T11" fmla="*/ 39 h 95"/>
                <a:gd name="T12" fmla="*/ 12 w 30"/>
                <a:gd name="T13" fmla="*/ 41 h 95"/>
                <a:gd name="T14" fmla="*/ 12 w 30"/>
                <a:gd name="T15" fmla="*/ 41 h 95"/>
                <a:gd name="T16" fmla="*/ 11 w 30"/>
                <a:gd name="T17" fmla="*/ 44 h 95"/>
                <a:gd name="T18" fmla="*/ 11 w 30"/>
                <a:gd name="T19" fmla="*/ 44 h 95"/>
                <a:gd name="T20" fmla="*/ 8 w 30"/>
                <a:gd name="T21" fmla="*/ 80 h 95"/>
                <a:gd name="T22" fmla="*/ 17 w 30"/>
                <a:gd name="T23" fmla="*/ 95 h 95"/>
                <a:gd name="T24" fmla="*/ 18 w 30"/>
                <a:gd name="T25" fmla="*/ 95 h 95"/>
                <a:gd name="T26" fmla="*/ 26 w 30"/>
                <a:gd name="T27" fmla="*/ 80 h 95"/>
                <a:gd name="T28" fmla="*/ 22 w 30"/>
                <a:gd name="T29" fmla="*/ 49 h 95"/>
                <a:gd name="T30" fmla="*/ 22 w 30"/>
                <a:gd name="T31" fmla="*/ 48 h 95"/>
                <a:gd name="T32" fmla="*/ 22 w 30"/>
                <a:gd name="T33" fmla="*/ 45 h 95"/>
                <a:gd name="T34" fmla="*/ 22 w 30"/>
                <a:gd name="T35" fmla="*/ 45 h 95"/>
                <a:gd name="T36" fmla="*/ 21 w 30"/>
                <a:gd name="T37" fmla="*/ 41 h 95"/>
                <a:gd name="T38" fmla="*/ 25 w 30"/>
                <a:gd name="T39" fmla="*/ 40 h 95"/>
                <a:gd name="T40" fmla="*/ 30 w 30"/>
                <a:gd name="T41" fmla="*/ 38 h 95"/>
                <a:gd name="T42" fmla="*/ 30 w 30"/>
                <a:gd name="T43" fmla="*/ 2 h 95"/>
                <a:gd name="T44" fmla="*/ 20 w 30"/>
                <a:gd name="T4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95">
                  <a:moveTo>
                    <a:pt x="20" y="0"/>
                  </a:moveTo>
                  <a:cubicBezTo>
                    <a:pt x="18" y="0"/>
                    <a:pt x="16" y="0"/>
                    <a:pt x="15" y="0"/>
                  </a:cubicBezTo>
                  <a:cubicBezTo>
                    <a:pt x="7" y="2"/>
                    <a:pt x="1" y="8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2" y="32"/>
                    <a:pt x="6" y="37"/>
                    <a:pt x="12" y="39"/>
                  </a:cubicBezTo>
                  <a:cubicBezTo>
                    <a:pt x="12" y="40"/>
                    <a:pt x="12" y="40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58"/>
                    <a:pt x="8" y="75"/>
                    <a:pt x="8" y="80"/>
                  </a:cubicBezTo>
                  <a:cubicBezTo>
                    <a:pt x="8" y="88"/>
                    <a:pt x="12" y="95"/>
                    <a:pt x="17" y="95"/>
                  </a:cubicBezTo>
                  <a:cubicBezTo>
                    <a:pt x="17" y="95"/>
                    <a:pt x="17" y="95"/>
                    <a:pt x="18" y="95"/>
                  </a:cubicBezTo>
                  <a:cubicBezTo>
                    <a:pt x="23" y="95"/>
                    <a:pt x="26" y="88"/>
                    <a:pt x="26" y="80"/>
                  </a:cubicBezTo>
                  <a:cubicBezTo>
                    <a:pt x="26" y="76"/>
                    <a:pt x="25" y="61"/>
                    <a:pt x="22" y="4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6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3"/>
                    <a:pt x="21" y="42"/>
                    <a:pt x="21" y="41"/>
                  </a:cubicBezTo>
                  <a:cubicBezTo>
                    <a:pt x="22" y="41"/>
                    <a:pt x="24" y="41"/>
                    <a:pt x="25" y="40"/>
                  </a:cubicBezTo>
                  <a:cubicBezTo>
                    <a:pt x="27" y="40"/>
                    <a:pt x="28" y="39"/>
                    <a:pt x="30" y="38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1"/>
                    <a:pt x="23" y="0"/>
                    <a:pt x="20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308">
              <a:extLst>
                <a:ext uri="{FF2B5EF4-FFF2-40B4-BE49-F238E27FC236}">
                  <a16:creationId xmlns:a16="http://schemas.microsoft.com/office/drawing/2014/main" id="{8D3CD851-27C5-4ACB-A515-682D3E16E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2359" y="4894881"/>
              <a:ext cx="6666" cy="63327"/>
            </a:xfrm>
            <a:custGeom>
              <a:avLst/>
              <a:gdLst>
                <a:gd name="T0" fmla="*/ 1 w 1"/>
                <a:gd name="T1" fmla="*/ 0 h 9"/>
                <a:gd name="T2" fmla="*/ 1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0" y="3"/>
                    <a:pt x="0" y="6"/>
                    <a:pt x="1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309">
              <a:extLst>
                <a:ext uri="{FF2B5EF4-FFF2-40B4-BE49-F238E27FC236}">
                  <a16:creationId xmlns:a16="http://schemas.microsoft.com/office/drawing/2014/main" id="{AB3F709A-2E43-4834-910C-4C6D173A7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15669" y="4798224"/>
              <a:ext cx="83325" cy="249974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0 w 12"/>
                <a:gd name="T5" fmla="*/ 13 h 36"/>
                <a:gd name="T6" fmla="*/ 0 w 1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2"/>
                    <a:pt x="12" y="22"/>
                    <a:pt x="10" y="13"/>
                  </a:cubicBezTo>
                  <a:cubicBezTo>
                    <a:pt x="8" y="7"/>
                    <a:pt x="4" y="3"/>
                    <a:pt x="0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310">
              <a:extLst>
                <a:ext uri="{FF2B5EF4-FFF2-40B4-BE49-F238E27FC236}">
                  <a16:creationId xmlns:a16="http://schemas.microsoft.com/office/drawing/2014/main" id="{C90FAE8E-61E4-4C3C-B6A5-8C2FC945E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5698" y="4964872"/>
              <a:ext cx="193312" cy="459950"/>
            </a:xfrm>
            <a:custGeom>
              <a:avLst/>
              <a:gdLst>
                <a:gd name="T0" fmla="*/ 20 w 28"/>
                <a:gd name="T1" fmla="*/ 53 h 66"/>
                <a:gd name="T2" fmla="*/ 8 w 28"/>
                <a:gd name="T3" fmla="*/ 65 h 66"/>
                <a:gd name="T4" fmla="*/ 2 w 28"/>
                <a:gd name="T5" fmla="*/ 48 h 66"/>
                <a:gd name="T6" fmla="*/ 23 w 28"/>
                <a:gd name="T7" fmla="*/ 1 h 66"/>
                <a:gd name="T8" fmla="*/ 20 w 28"/>
                <a:gd name="T9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6">
                  <a:moveTo>
                    <a:pt x="20" y="53"/>
                  </a:moveTo>
                  <a:cubicBezTo>
                    <a:pt x="18" y="60"/>
                    <a:pt x="13" y="66"/>
                    <a:pt x="8" y="65"/>
                  </a:cubicBezTo>
                  <a:cubicBezTo>
                    <a:pt x="3" y="64"/>
                    <a:pt x="0" y="56"/>
                    <a:pt x="2" y="48"/>
                  </a:cubicBezTo>
                  <a:cubicBezTo>
                    <a:pt x="4" y="41"/>
                    <a:pt x="18" y="0"/>
                    <a:pt x="23" y="1"/>
                  </a:cubicBezTo>
                  <a:cubicBezTo>
                    <a:pt x="28" y="2"/>
                    <a:pt x="22" y="45"/>
                    <a:pt x="20" y="53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" name="Freeform 311">
              <a:extLst>
                <a:ext uri="{FF2B5EF4-FFF2-40B4-BE49-F238E27FC236}">
                  <a16:creationId xmlns:a16="http://schemas.microsoft.com/office/drawing/2014/main" id="{FEA3F1BE-4DF2-4BF3-B314-7356DCCBD6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5689" y="4971538"/>
              <a:ext cx="83325" cy="139985"/>
            </a:xfrm>
            <a:custGeom>
              <a:avLst/>
              <a:gdLst>
                <a:gd name="T0" fmla="*/ 10 w 12"/>
                <a:gd name="T1" fmla="*/ 0 h 20"/>
                <a:gd name="T2" fmla="*/ 0 w 12"/>
                <a:gd name="T3" fmla="*/ 17 h 20"/>
                <a:gd name="T4" fmla="*/ 11 w 12"/>
                <a:gd name="T5" fmla="*/ 20 h 20"/>
                <a:gd name="T6" fmla="*/ 10 w 1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cubicBezTo>
                    <a:pt x="8" y="0"/>
                    <a:pt x="4" y="7"/>
                    <a:pt x="0" y="17"/>
                  </a:cubicBezTo>
                  <a:cubicBezTo>
                    <a:pt x="3" y="19"/>
                    <a:pt x="7" y="20"/>
                    <a:pt x="11" y="20"/>
                  </a:cubicBezTo>
                  <a:cubicBezTo>
                    <a:pt x="12" y="10"/>
                    <a:pt x="12" y="1"/>
                    <a:pt x="10" y="0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Oval 312">
              <a:extLst>
                <a:ext uri="{FF2B5EF4-FFF2-40B4-BE49-F238E27FC236}">
                  <a16:creationId xmlns:a16="http://schemas.microsoft.com/office/drawing/2014/main" id="{3158AB51-3A10-4B28-AD5A-926B222CE9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2359" y="4778226"/>
              <a:ext cx="283303" cy="283303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Oval 313">
              <a:extLst>
                <a:ext uri="{FF2B5EF4-FFF2-40B4-BE49-F238E27FC236}">
                  <a16:creationId xmlns:a16="http://schemas.microsoft.com/office/drawing/2014/main" id="{26FDFCBD-82FE-47B2-A654-253B817FE7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2351" y="4848219"/>
              <a:ext cx="143319" cy="14665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Freeform 314">
              <a:extLst>
                <a:ext uri="{FF2B5EF4-FFF2-40B4-BE49-F238E27FC236}">
                  <a16:creationId xmlns:a16="http://schemas.microsoft.com/office/drawing/2014/main" id="{FD2B1B4C-A432-48AC-9634-DE9E99242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315" y="5514813"/>
              <a:ext cx="826576" cy="226642"/>
            </a:xfrm>
            <a:custGeom>
              <a:avLst/>
              <a:gdLst>
                <a:gd name="T0" fmla="*/ 119 w 119"/>
                <a:gd name="T1" fmla="*/ 17 h 33"/>
                <a:gd name="T2" fmla="*/ 103 w 119"/>
                <a:gd name="T3" fmla="*/ 33 h 33"/>
                <a:gd name="T4" fmla="*/ 16 w 119"/>
                <a:gd name="T5" fmla="*/ 33 h 33"/>
                <a:gd name="T6" fmla="*/ 0 w 119"/>
                <a:gd name="T7" fmla="*/ 17 h 33"/>
                <a:gd name="T8" fmla="*/ 16 w 119"/>
                <a:gd name="T9" fmla="*/ 0 h 33"/>
                <a:gd name="T10" fmla="*/ 103 w 119"/>
                <a:gd name="T11" fmla="*/ 0 h 33"/>
                <a:gd name="T12" fmla="*/ 119 w 119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119" y="17"/>
                  </a:moveTo>
                  <a:cubicBezTo>
                    <a:pt x="119" y="26"/>
                    <a:pt x="112" y="33"/>
                    <a:pt x="103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2" y="0"/>
                    <a:pt x="119" y="8"/>
                    <a:pt x="119" y="17"/>
                  </a:cubicBezTo>
                  <a:close/>
                </a:path>
              </a:pathLst>
            </a:custGeom>
            <a:solidFill>
              <a:srgbClr val="15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Oval 315">
              <a:extLst>
                <a:ext uri="{FF2B5EF4-FFF2-40B4-BE49-F238E27FC236}">
                  <a16:creationId xmlns:a16="http://schemas.microsoft.com/office/drawing/2014/main" id="{042C9362-1458-4BEE-A355-9D4C81C22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2309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Oval 316">
              <a:extLst>
                <a:ext uri="{FF2B5EF4-FFF2-40B4-BE49-F238E27FC236}">
                  <a16:creationId xmlns:a16="http://schemas.microsoft.com/office/drawing/2014/main" id="{B9C05A50-B0B5-4EFA-957D-34DD0BE48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914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Rectangle 317">
              <a:extLst>
                <a:ext uri="{FF2B5EF4-FFF2-40B4-BE49-F238E27FC236}">
                  <a16:creationId xmlns:a16="http://schemas.microsoft.com/office/drawing/2014/main" id="{2704DD36-AD83-4722-AE8D-0A0FC05E4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1263196" cy="449952"/>
            </a:xfrm>
            <a:prstGeom prst="rect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Rectangle 318">
              <a:extLst>
                <a:ext uri="{FF2B5EF4-FFF2-40B4-BE49-F238E27FC236}">
                  <a16:creationId xmlns:a16="http://schemas.microsoft.com/office/drawing/2014/main" id="{44811CCF-36A1-461A-A27F-6C5DC8AF3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72285" y="3565025"/>
              <a:ext cx="466616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Rectangle 319">
              <a:extLst>
                <a:ext uri="{FF2B5EF4-FFF2-40B4-BE49-F238E27FC236}">
                  <a16:creationId xmlns:a16="http://schemas.microsoft.com/office/drawing/2014/main" id="{7F0D7054-216D-435C-ADE8-38F4D6910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15614" y="3601689"/>
              <a:ext cx="379958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Freeform 320">
              <a:extLst>
                <a:ext uri="{FF2B5EF4-FFF2-40B4-BE49-F238E27FC236}">
                  <a16:creationId xmlns:a16="http://schemas.microsoft.com/office/drawing/2014/main" id="{0FF465E3-7186-4348-AE03-88AD8054DF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123321" cy="129987"/>
            </a:xfrm>
            <a:custGeom>
              <a:avLst/>
              <a:gdLst>
                <a:gd name="T0" fmla="*/ 0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  <a:gd name="T6" fmla="*/ 0 w 1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6" y="12"/>
                    <a:pt x="12" y="6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Freeform 321">
              <a:extLst>
                <a:ext uri="{FF2B5EF4-FFF2-40B4-BE49-F238E27FC236}">
                  <a16:creationId xmlns:a16="http://schemas.microsoft.com/office/drawing/2014/main" id="{BF85E839-CBCD-4DC8-A729-D052A6FEF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263306" cy="269971"/>
            </a:xfrm>
            <a:custGeom>
              <a:avLst/>
              <a:gdLst>
                <a:gd name="T0" fmla="*/ 62 w 79"/>
                <a:gd name="T1" fmla="*/ 0 h 81"/>
                <a:gd name="T2" fmla="*/ 0 w 79"/>
                <a:gd name="T3" fmla="*/ 64 h 81"/>
                <a:gd name="T4" fmla="*/ 0 w 79"/>
                <a:gd name="T5" fmla="*/ 81 h 81"/>
                <a:gd name="T6" fmla="*/ 79 w 79"/>
                <a:gd name="T7" fmla="*/ 0 h 81"/>
                <a:gd name="T8" fmla="*/ 62 w 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62" y="0"/>
                  </a:moveTo>
                  <a:lnTo>
                    <a:pt x="0" y="64"/>
                  </a:lnTo>
                  <a:lnTo>
                    <a:pt x="0" y="81"/>
                  </a:lnTo>
                  <a:lnTo>
                    <a:pt x="7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Freeform 322">
              <a:extLst>
                <a:ext uri="{FF2B5EF4-FFF2-40B4-BE49-F238E27FC236}">
                  <a16:creationId xmlns:a16="http://schemas.microsoft.com/office/drawing/2014/main" id="{24FFC3DC-C53B-4E64-8A9E-34CD3A07F6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379958" cy="379958"/>
            </a:xfrm>
            <a:custGeom>
              <a:avLst/>
              <a:gdLst>
                <a:gd name="T0" fmla="*/ 50 w 55"/>
                <a:gd name="T1" fmla="*/ 0 h 55"/>
                <a:gd name="T2" fmla="*/ 0 w 55"/>
                <a:gd name="T3" fmla="*/ 51 h 55"/>
                <a:gd name="T4" fmla="*/ 0 w 55"/>
                <a:gd name="T5" fmla="*/ 55 h 55"/>
                <a:gd name="T6" fmla="*/ 9 w 55"/>
                <a:gd name="T7" fmla="*/ 55 h 55"/>
                <a:gd name="T8" fmla="*/ 55 w 55"/>
                <a:gd name="T9" fmla="*/ 9 h 55"/>
                <a:gd name="T10" fmla="*/ 55 w 55"/>
                <a:gd name="T11" fmla="*/ 0 h 55"/>
                <a:gd name="T12" fmla="*/ 50 w 55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cubicBezTo>
                    <a:pt x="33" y="17"/>
                    <a:pt x="16" y="34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5" y="40"/>
                    <a:pt x="40" y="24"/>
                    <a:pt x="55" y="9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323">
              <a:extLst>
                <a:ext uri="{FF2B5EF4-FFF2-40B4-BE49-F238E27FC236}">
                  <a16:creationId xmlns:a16="http://schemas.microsoft.com/office/drawing/2014/main" id="{79A31A87-26A4-4DDC-9CB3-89C4D75C7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2265" y="3745006"/>
              <a:ext cx="233308" cy="236642"/>
            </a:xfrm>
            <a:custGeom>
              <a:avLst/>
              <a:gdLst>
                <a:gd name="T0" fmla="*/ 13 w 34"/>
                <a:gd name="T1" fmla="*/ 34 h 34"/>
                <a:gd name="T2" fmla="*/ 34 w 34"/>
                <a:gd name="T3" fmla="*/ 13 h 34"/>
                <a:gd name="T4" fmla="*/ 34 w 34"/>
                <a:gd name="T5" fmla="*/ 0 h 34"/>
                <a:gd name="T6" fmla="*/ 0 w 34"/>
                <a:gd name="T7" fmla="*/ 34 h 34"/>
                <a:gd name="T8" fmla="*/ 13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3" y="34"/>
                  </a:moveTo>
                  <a:cubicBezTo>
                    <a:pt x="20" y="27"/>
                    <a:pt x="27" y="20"/>
                    <a:pt x="34" y="1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11"/>
                    <a:pt x="12" y="23"/>
                    <a:pt x="0" y="34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Rectangle 324">
              <a:extLst>
                <a:ext uri="{FF2B5EF4-FFF2-40B4-BE49-F238E27FC236}">
                  <a16:creationId xmlns:a16="http://schemas.microsoft.com/office/drawing/2014/main" id="{AD94FB65-8C5D-47F9-BFEC-B96D954BC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763251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Rectangle 325">
              <a:extLst>
                <a:ext uri="{FF2B5EF4-FFF2-40B4-BE49-F238E27FC236}">
                  <a16:creationId xmlns:a16="http://schemas.microsoft.com/office/drawing/2014/main" id="{04AED39A-CB23-4FD3-A2B2-BB69606D7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05702" y="3601689"/>
              <a:ext cx="699923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Freeform 326">
              <a:extLst>
                <a:ext uri="{FF2B5EF4-FFF2-40B4-BE49-F238E27FC236}">
                  <a16:creationId xmlns:a16="http://schemas.microsoft.com/office/drawing/2014/main" id="{B75EB3E5-6AD4-46B8-B80A-C8197EC4B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413288" cy="379958"/>
            </a:xfrm>
            <a:custGeom>
              <a:avLst/>
              <a:gdLst>
                <a:gd name="T0" fmla="*/ 38 w 60"/>
                <a:gd name="T1" fmla="*/ 0 h 55"/>
                <a:gd name="T2" fmla="*/ 0 w 60"/>
                <a:gd name="T3" fmla="*/ 38 h 55"/>
                <a:gd name="T4" fmla="*/ 0 w 60"/>
                <a:gd name="T5" fmla="*/ 55 h 55"/>
                <a:gd name="T6" fmla="*/ 5 w 60"/>
                <a:gd name="T7" fmla="*/ 55 h 55"/>
                <a:gd name="T8" fmla="*/ 60 w 60"/>
                <a:gd name="T9" fmla="*/ 0 h 55"/>
                <a:gd name="T10" fmla="*/ 38 w 6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5">
                  <a:moveTo>
                    <a:pt x="38" y="0"/>
                  </a:moveTo>
                  <a:cubicBezTo>
                    <a:pt x="26" y="13"/>
                    <a:pt x="13" y="25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3" y="37"/>
                    <a:pt x="42" y="18"/>
                    <a:pt x="60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Freeform 327">
              <a:extLst>
                <a:ext uri="{FF2B5EF4-FFF2-40B4-BE49-F238E27FC236}">
                  <a16:creationId xmlns:a16="http://schemas.microsoft.com/office/drawing/2014/main" id="{11A9C4E8-4BF9-4D46-BC5E-6E55C6CDC2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179980" cy="179980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54 h 54"/>
                <a:gd name="T4" fmla="*/ 54 w 54"/>
                <a:gd name="T5" fmla="*/ 0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54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Freeform 328">
              <a:extLst>
                <a:ext uri="{FF2B5EF4-FFF2-40B4-BE49-F238E27FC236}">
                  <a16:creationId xmlns:a16="http://schemas.microsoft.com/office/drawing/2014/main" id="{13D9EA02-D89A-4AA4-9444-297A3514E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2357" y="3601689"/>
              <a:ext cx="583270" cy="379958"/>
            </a:xfrm>
            <a:custGeom>
              <a:avLst/>
              <a:gdLst>
                <a:gd name="T0" fmla="*/ 55 w 84"/>
                <a:gd name="T1" fmla="*/ 0 h 55"/>
                <a:gd name="T2" fmla="*/ 0 w 84"/>
                <a:gd name="T3" fmla="*/ 55 h 55"/>
                <a:gd name="T4" fmla="*/ 29 w 84"/>
                <a:gd name="T5" fmla="*/ 55 h 55"/>
                <a:gd name="T6" fmla="*/ 84 w 84"/>
                <a:gd name="T7" fmla="*/ 0 h 55"/>
                <a:gd name="T8" fmla="*/ 55 w 8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5">
                  <a:moveTo>
                    <a:pt x="55" y="0"/>
                  </a:moveTo>
                  <a:cubicBezTo>
                    <a:pt x="37" y="18"/>
                    <a:pt x="18" y="37"/>
                    <a:pt x="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8" y="37"/>
                    <a:pt x="66" y="18"/>
                    <a:pt x="84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Freeform 329">
              <a:extLst>
                <a:ext uri="{FF2B5EF4-FFF2-40B4-BE49-F238E27FC236}">
                  <a16:creationId xmlns:a16="http://schemas.microsoft.com/office/drawing/2014/main" id="{B7D42FF3-256A-4DFB-9712-D17D1BF73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5658" y="3685012"/>
              <a:ext cx="299967" cy="296635"/>
            </a:xfrm>
            <a:custGeom>
              <a:avLst/>
              <a:gdLst>
                <a:gd name="T0" fmla="*/ 0 w 43"/>
                <a:gd name="T1" fmla="*/ 43 h 43"/>
                <a:gd name="T2" fmla="*/ 18 w 43"/>
                <a:gd name="T3" fmla="*/ 43 h 43"/>
                <a:gd name="T4" fmla="*/ 43 w 43"/>
                <a:gd name="T5" fmla="*/ 18 h 43"/>
                <a:gd name="T6" fmla="*/ 43 w 43"/>
                <a:gd name="T7" fmla="*/ 0 h 43"/>
                <a:gd name="T8" fmla="*/ 0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7" y="35"/>
                    <a:pt x="35" y="26"/>
                    <a:pt x="43" y="1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14"/>
                    <a:pt x="15" y="29"/>
                    <a:pt x="0" y="43"/>
                  </a:cubicBez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Freeform 330">
              <a:extLst>
                <a:ext uri="{FF2B5EF4-FFF2-40B4-BE49-F238E27FC236}">
                  <a16:creationId xmlns:a16="http://schemas.microsoft.com/office/drawing/2014/main" id="{7EBDEBBC-2DC3-46B0-88A1-1B72DC375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5636" y="3891656"/>
              <a:ext cx="89991" cy="89991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0 h 13"/>
                <a:gd name="T4" fmla="*/ 0 w 13"/>
                <a:gd name="T5" fmla="*/ 13 h 13"/>
                <a:gd name="T6" fmla="*/ 13 w 1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4"/>
                    <a:pt x="5" y="9"/>
                    <a:pt x="0" y="13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Rectangle 331">
              <a:extLst>
                <a:ext uri="{FF2B5EF4-FFF2-40B4-BE49-F238E27FC236}">
                  <a16:creationId xmlns:a16="http://schemas.microsoft.com/office/drawing/2014/main" id="{C805E302-0B4A-4E4B-A392-98ADAA7A7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59030" y="3275058"/>
              <a:ext cx="603268" cy="159982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Rectangle 332">
              <a:extLst>
                <a:ext uri="{FF2B5EF4-FFF2-40B4-BE49-F238E27FC236}">
                  <a16:creationId xmlns:a16="http://schemas.microsoft.com/office/drawing/2014/main" id="{22F9F6DE-AB64-42BB-8294-CD9D11127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5619" y="3345049"/>
              <a:ext cx="543275" cy="89991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Oval 333">
              <a:extLst>
                <a:ext uri="{FF2B5EF4-FFF2-40B4-BE49-F238E27FC236}">
                  <a16:creationId xmlns:a16="http://schemas.microsoft.com/office/drawing/2014/main" id="{B0986BCB-18C5-4B32-A6A0-9B400D95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288" y="3621687"/>
              <a:ext cx="336631" cy="339963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Oval 334">
              <a:extLst>
                <a:ext uri="{FF2B5EF4-FFF2-40B4-BE49-F238E27FC236}">
                  <a16:creationId xmlns:a16="http://schemas.microsoft.com/office/drawing/2014/main" id="{D398A4DE-4110-4779-9B7D-B0B0BD5A5C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9284" y="3661682"/>
              <a:ext cx="263306" cy="263306"/>
            </a:xfrm>
            <a:prstGeom prst="ellipse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Oval 335">
              <a:extLst>
                <a:ext uri="{FF2B5EF4-FFF2-40B4-BE49-F238E27FC236}">
                  <a16:creationId xmlns:a16="http://schemas.microsoft.com/office/drawing/2014/main" id="{D9A989CD-AB16-42A7-A5B8-C2CFDAB3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2616" y="3675014"/>
              <a:ext cx="229976" cy="229976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Oval 336">
              <a:extLst>
                <a:ext uri="{FF2B5EF4-FFF2-40B4-BE49-F238E27FC236}">
                  <a16:creationId xmlns:a16="http://schemas.microsoft.com/office/drawing/2014/main" id="{12658E40-41D1-4D6F-81D6-7CA109629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2613" y="3698344"/>
              <a:ext cx="196646" cy="186646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Freeform 337">
              <a:extLst>
                <a:ext uri="{FF2B5EF4-FFF2-40B4-BE49-F238E27FC236}">
                  <a16:creationId xmlns:a16="http://schemas.microsoft.com/office/drawing/2014/main" id="{49E9B820-2081-4B58-9C97-69F9440C0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613" y="3698344"/>
              <a:ext cx="173314" cy="173314"/>
            </a:xfrm>
            <a:custGeom>
              <a:avLst/>
              <a:gdLst>
                <a:gd name="T0" fmla="*/ 3 w 25"/>
                <a:gd name="T1" fmla="*/ 17 h 25"/>
                <a:gd name="T2" fmla="*/ 17 w 25"/>
                <a:gd name="T3" fmla="*/ 3 h 25"/>
                <a:gd name="T4" fmla="*/ 25 w 25"/>
                <a:gd name="T5" fmla="*/ 6 h 25"/>
                <a:gd name="T6" fmla="*/ 14 w 25"/>
                <a:gd name="T7" fmla="*/ 0 h 25"/>
                <a:gd name="T8" fmla="*/ 0 w 25"/>
                <a:gd name="T9" fmla="*/ 14 h 25"/>
                <a:gd name="T10" fmla="*/ 6 w 25"/>
                <a:gd name="T11" fmla="*/ 25 h 25"/>
                <a:gd name="T12" fmla="*/ 3 w 25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3" y="17"/>
                  </a:moveTo>
                  <a:cubicBezTo>
                    <a:pt x="3" y="9"/>
                    <a:pt x="9" y="3"/>
                    <a:pt x="17" y="3"/>
                  </a:cubicBezTo>
                  <a:cubicBezTo>
                    <a:pt x="20" y="3"/>
                    <a:pt x="23" y="4"/>
                    <a:pt x="25" y="6"/>
                  </a:cubicBezTo>
                  <a:cubicBezTo>
                    <a:pt x="23" y="2"/>
                    <a:pt x="18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"/>
                    <a:pt x="2" y="22"/>
                    <a:pt x="6" y="25"/>
                  </a:cubicBezTo>
                  <a:cubicBezTo>
                    <a:pt x="4" y="23"/>
                    <a:pt x="3" y="20"/>
                    <a:pt x="3" y="17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Oval 338">
              <a:extLst>
                <a:ext uri="{FF2B5EF4-FFF2-40B4-BE49-F238E27FC236}">
                  <a16:creationId xmlns:a16="http://schemas.microsoft.com/office/drawing/2014/main" id="{AA134AD0-B661-4F60-823D-569CEA80FC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42607" y="3765003"/>
              <a:ext cx="49996" cy="49996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25975" y="3300979"/>
            <a:ext cx="5194513" cy="558799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325975" y="2032016"/>
            <a:ext cx="5194513" cy="1180406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28673" y="2019386"/>
            <a:ext cx="6608827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28673" y="2805542"/>
            <a:ext cx="6608827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3483" name="组合 3482">
            <a:extLst>
              <a:ext uri="{FF2B5EF4-FFF2-40B4-BE49-F238E27FC236}">
                <a16:creationId xmlns:a16="http://schemas.microsoft.com/office/drawing/2014/main" id="{1E593309-73E0-4EBF-A8F0-F354F736E4B6}"/>
              </a:ext>
            </a:extLst>
          </p:cNvPr>
          <p:cNvGrpSpPr/>
          <p:nvPr userDrawn="1"/>
        </p:nvGrpSpPr>
        <p:grpSpPr>
          <a:xfrm>
            <a:off x="6527574" y="2805542"/>
            <a:ext cx="5437312" cy="3930650"/>
            <a:chOff x="4408488" y="2212975"/>
            <a:chExt cx="3368675" cy="243522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DC681DE-7282-4338-9A90-4D0AEFA2D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32D405-F86D-4F4F-90ED-7CCC9F21A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6531A82E-194F-4667-A6B6-6804CC730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72251" y="2833688"/>
              <a:ext cx="1055688" cy="1738313"/>
            </a:xfrm>
            <a:custGeom>
              <a:avLst/>
              <a:gdLst>
                <a:gd name="T0" fmla="*/ 207 w 320"/>
                <a:gd name="T1" fmla="*/ 447 h 526"/>
                <a:gd name="T2" fmla="*/ 191 w 320"/>
                <a:gd name="T3" fmla="*/ 518 h 526"/>
                <a:gd name="T4" fmla="*/ 1 w 320"/>
                <a:gd name="T5" fmla="*/ 488 h 526"/>
                <a:gd name="T6" fmla="*/ 0 w 320"/>
                <a:gd name="T7" fmla="*/ 494 h 526"/>
                <a:gd name="T8" fmla="*/ 199 w 320"/>
                <a:gd name="T9" fmla="*/ 526 h 526"/>
                <a:gd name="T10" fmla="*/ 217 w 320"/>
                <a:gd name="T11" fmla="*/ 448 h 526"/>
                <a:gd name="T12" fmla="*/ 207 w 320"/>
                <a:gd name="T13" fmla="*/ 447 h 526"/>
                <a:gd name="T14" fmla="*/ 311 w 320"/>
                <a:gd name="T15" fmla="*/ 0 h 526"/>
                <a:gd name="T16" fmla="*/ 261 w 320"/>
                <a:gd name="T17" fmla="*/ 212 h 526"/>
                <a:gd name="T18" fmla="*/ 272 w 320"/>
                <a:gd name="T19" fmla="*/ 210 h 526"/>
                <a:gd name="T20" fmla="*/ 320 w 320"/>
                <a:gd name="T21" fmla="*/ 2 h 526"/>
                <a:gd name="T22" fmla="*/ 311 w 320"/>
                <a:gd name="T23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526">
                  <a:moveTo>
                    <a:pt x="207" y="447"/>
                  </a:moveTo>
                  <a:cubicBezTo>
                    <a:pt x="191" y="518"/>
                    <a:pt x="191" y="518"/>
                    <a:pt x="191" y="518"/>
                  </a:cubicBezTo>
                  <a:cubicBezTo>
                    <a:pt x="1" y="488"/>
                    <a:pt x="1" y="488"/>
                    <a:pt x="1" y="488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99" y="526"/>
                    <a:pt x="199" y="526"/>
                    <a:pt x="199" y="526"/>
                  </a:cubicBezTo>
                  <a:cubicBezTo>
                    <a:pt x="217" y="448"/>
                    <a:pt x="217" y="448"/>
                    <a:pt x="217" y="448"/>
                  </a:cubicBezTo>
                  <a:cubicBezTo>
                    <a:pt x="213" y="448"/>
                    <a:pt x="210" y="448"/>
                    <a:pt x="207" y="447"/>
                  </a:cubicBezTo>
                  <a:moveTo>
                    <a:pt x="311" y="0"/>
                  </a:moveTo>
                  <a:cubicBezTo>
                    <a:pt x="261" y="212"/>
                    <a:pt x="261" y="212"/>
                    <a:pt x="261" y="212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ACC2A8BA-5AE1-4400-BB40-AD1EC9E643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BBEF615-4911-4F3A-A62D-FBFB09D7F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F1F263A7-59BD-4EB1-9389-A9A09D1FC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6B55518-C7A4-4014-A814-D59218BF2A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BBB413C-DA0F-4CFB-9839-2784E130B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6238F446-BA9A-4AD8-A47F-2088F065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82300862-5971-4303-95FF-E3164290F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D30DE483-6795-4245-A528-3515FC19A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28460765-4948-4A82-9F99-A7A753E2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18C53E2F-C4E7-4D4E-9141-45AD9CABB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5D03758-CFA6-4F6F-9B51-422B3F907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6" name="Freeform 19">
              <a:extLst>
                <a:ext uri="{FF2B5EF4-FFF2-40B4-BE49-F238E27FC236}">
                  <a16:creationId xmlns:a16="http://schemas.microsoft.com/office/drawing/2014/main" id="{D1C7CCD9-1EEF-4B45-9AB1-94DD53EBE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7" name="Freeform 20">
              <a:extLst>
                <a:ext uri="{FF2B5EF4-FFF2-40B4-BE49-F238E27FC236}">
                  <a16:creationId xmlns:a16="http://schemas.microsoft.com/office/drawing/2014/main" id="{D75A5C39-6740-40CE-BE4A-0008B0BD7D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8" name="Freeform 21">
              <a:extLst>
                <a:ext uri="{FF2B5EF4-FFF2-40B4-BE49-F238E27FC236}">
                  <a16:creationId xmlns:a16="http://schemas.microsoft.com/office/drawing/2014/main" id="{F6B7D31C-DA85-4EC8-A0DA-43EB556DBC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9" name="Freeform 22">
              <a:extLst>
                <a:ext uri="{FF2B5EF4-FFF2-40B4-BE49-F238E27FC236}">
                  <a16:creationId xmlns:a16="http://schemas.microsoft.com/office/drawing/2014/main" id="{5BA1D80C-D6DB-487D-9276-F082890D1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0" name="Freeform 23">
              <a:extLst>
                <a:ext uri="{FF2B5EF4-FFF2-40B4-BE49-F238E27FC236}">
                  <a16:creationId xmlns:a16="http://schemas.microsoft.com/office/drawing/2014/main" id="{A5BFCA2D-7937-4BB9-97DB-87A896CCD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1" name="Freeform 24">
              <a:extLst>
                <a:ext uri="{FF2B5EF4-FFF2-40B4-BE49-F238E27FC236}">
                  <a16:creationId xmlns:a16="http://schemas.microsoft.com/office/drawing/2014/main" id="{2700277B-1B92-48DC-BBD5-82D5F7956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2" name="Freeform 25">
              <a:extLst>
                <a:ext uri="{FF2B5EF4-FFF2-40B4-BE49-F238E27FC236}">
                  <a16:creationId xmlns:a16="http://schemas.microsoft.com/office/drawing/2014/main" id="{14252A25-E6B8-4D73-A9A0-CCE7202B8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3" name="Freeform 26">
              <a:extLst>
                <a:ext uri="{FF2B5EF4-FFF2-40B4-BE49-F238E27FC236}">
                  <a16:creationId xmlns:a16="http://schemas.microsoft.com/office/drawing/2014/main" id="{C7250E4A-4B0A-4B88-9E22-5CFBC2CF5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4" name="Freeform 27">
              <a:extLst>
                <a:ext uri="{FF2B5EF4-FFF2-40B4-BE49-F238E27FC236}">
                  <a16:creationId xmlns:a16="http://schemas.microsoft.com/office/drawing/2014/main" id="{6896C7CD-AF81-4E74-A07F-DCA34CE10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5" name="Freeform 28">
              <a:extLst>
                <a:ext uri="{FF2B5EF4-FFF2-40B4-BE49-F238E27FC236}">
                  <a16:creationId xmlns:a16="http://schemas.microsoft.com/office/drawing/2014/main" id="{66A8F164-2530-4200-A730-437B88F1A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16451" y="2212975"/>
              <a:ext cx="1036638" cy="1879600"/>
            </a:xfrm>
            <a:custGeom>
              <a:avLst/>
              <a:gdLst>
                <a:gd name="T0" fmla="*/ 61 w 314"/>
                <a:gd name="T1" fmla="*/ 343 h 569"/>
                <a:gd name="T2" fmla="*/ 41 w 314"/>
                <a:gd name="T3" fmla="*/ 347 h 569"/>
                <a:gd name="T4" fmla="*/ 0 w 314"/>
                <a:gd name="T5" fmla="*/ 524 h 569"/>
                <a:gd name="T6" fmla="*/ 147 w 314"/>
                <a:gd name="T7" fmla="*/ 569 h 569"/>
                <a:gd name="T8" fmla="*/ 148 w 314"/>
                <a:gd name="T9" fmla="*/ 551 h 569"/>
                <a:gd name="T10" fmla="*/ 22 w 314"/>
                <a:gd name="T11" fmla="*/ 512 h 569"/>
                <a:gd name="T12" fmla="*/ 61 w 314"/>
                <a:gd name="T13" fmla="*/ 343 h 569"/>
                <a:gd name="T14" fmla="*/ 287 w 314"/>
                <a:gd name="T15" fmla="*/ 174 h 569"/>
                <a:gd name="T16" fmla="*/ 284 w 314"/>
                <a:gd name="T17" fmla="*/ 188 h 569"/>
                <a:gd name="T18" fmla="*/ 284 w 314"/>
                <a:gd name="T19" fmla="*/ 188 h 569"/>
                <a:gd name="T20" fmla="*/ 287 w 314"/>
                <a:gd name="T21" fmla="*/ 174 h 569"/>
                <a:gd name="T22" fmla="*/ 287 w 314"/>
                <a:gd name="T23" fmla="*/ 174 h 569"/>
                <a:gd name="T24" fmla="*/ 288 w 314"/>
                <a:gd name="T25" fmla="*/ 170 h 569"/>
                <a:gd name="T26" fmla="*/ 288 w 314"/>
                <a:gd name="T27" fmla="*/ 171 h 569"/>
                <a:gd name="T28" fmla="*/ 288 w 314"/>
                <a:gd name="T29" fmla="*/ 171 h 569"/>
                <a:gd name="T30" fmla="*/ 288 w 314"/>
                <a:gd name="T31" fmla="*/ 170 h 569"/>
                <a:gd name="T32" fmla="*/ 288 w 314"/>
                <a:gd name="T33" fmla="*/ 170 h 569"/>
                <a:gd name="T34" fmla="*/ 292 w 314"/>
                <a:gd name="T35" fmla="*/ 154 h 569"/>
                <a:gd name="T36" fmla="*/ 291 w 314"/>
                <a:gd name="T37" fmla="*/ 159 h 569"/>
                <a:gd name="T38" fmla="*/ 291 w 314"/>
                <a:gd name="T39" fmla="*/ 159 h 569"/>
                <a:gd name="T40" fmla="*/ 292 w 314"/>
                <a:gd name="T41" fmla="*/ 154 h 569"/>
                <a:gd name="T42" fmla="*/ 292 w 314"/>
                <a:gd name="T43" fmla="*/ 154 h 569"/>
                <a:gd name="T44" fmla="*/ 294 w 314"/>
                <a:gd name="T45" fmla="*/ 145 h 569"/>
                <a:gd name="T46" fmla="*/ 293 w 314"/>
                <a:gd name="T47" fmla="*/ 149 h 569"/>
                <a:gd name="T48" fmla="*/ 293 w 314"/>
                <a:gd name="T49" fmla="*/ 149 h 569"/>
                <a:gd name="T50" fmla="*/ 294 w 314"/>
                <a:gd name="T51" fmla="*/ 145 h 569"/>
                <a:gd name="T52" fmla="*/ 294 w 314"/>
                <a:gd name="T53" fmla="*/ 145 h 569"/>
                <a:gd name="T54" fmla="*/ 295 w 314"/>
                <a:gd name="T55" fmla="*/ 140 h 569"/>
                <a:gd name="T56" fmla="*/ 295 w 314"/>
                <a:gd name="T57" fmla="*/ 141 h 569"/>
                <a:gd name="T58" fmla="*/ 295 w 314"/>
                <a:gd name="T59" fmla="*/ 141 h 569"/>
                <a:gd name="T60" fmla="*/ 295 w 314"/>
                <a:gd name="T61" fmla="*/ 140 h 569"/>
                <a:gd name="T62" fmla="*/ 295 w 314"/>
                <a:gd name="T63" fmla="*/ 140 h 569"/>
                <a:gd name="T64" fmla="*/ 296 w 314"/>
                <a:gd name="T65" fmla="*/ 135 h 569"/>
                <a:gd name="T66" fmla="*/ 296 w 314"/>
                <a:gd name="T67" fmla="*/ 137 h 569"/>
                <a:gd name="T68" fmla="*/ 296 w 314"/>
                <a:gd name="T69" fmla="*/ 137 h 569"/>
                <a:gd name="T70" fmla="*/ 296 w 314"/>
                <a:gd name="T71" fmla="*/ 135 h 569"/>
                <a:gd name="T72" fmla="*/ 296 w 314"/>
                <a:gd name="T73" fmla="*/ 135 h 569"/>
                <a:gd name="T74" fmla="*/ 297 w 314"/>
                <a:gd name="T75" fmla="*/ 132 h 569"/>
                <a:gd name="T76" fmla="*/ 297 w 314"/>
                <a:gd name="T77" fmla="*/ 132 h 569"/>
                <a:gd name="T78" fmla="*/ 297 w 314"/>
                <a:gd name="T79" fmla="*/ 134 h 569"/>
                <a:gd name="T80" fmla="*/ 297 w 314"/>
                <a:gd name="T81" fmla="*/ 134 h 569"/>
                <a:gd name="T82" fmla="*/ 297 w 314"/>
                <a:gd name="T83" fmla="*/ 132 h 569"/>
                <a:gd name="T84" fmla="*/ 300 w 314"/>
                <a:gd name="T85" fmla="*/ 120 h 569"/>
                <a:gd name="T86" fmla="*/ 298 w 314"/>
                <a:gd name="T87" fmla="*/ 126 h 569"/>
                <a:gd name="T88" fmla="*/ 298 w 314"/>
                <a:gd name="T89" fmla="*/ 126 h 569"/>
                <a:gd name="T90" fmla="*/ 300 w 314"/>
                <a:gd name="T91" fmla="*/ 120 h 569"/>
                <a:gd name="T92" fmla="*/ 300 w 314"/>
                <a:gd name="T93" fmla="*/ 120 h 569"/>
                <a:gd name="T94" fmla="*/ 121 w 314"/>
                <a:gd name="T95" fmla="*/ 0 h 569"/>
                <a:gd name="T96" fmla="*/ 71 w 314"/>
                <a:gd name="T97" fmla="*/ 217 h 569"/>
                <a:gd name="T98" fmla="*/ 87 w 314"/>
                <a:gd name="T99" fmla="*/ 230 h 569"/>
                <a:gd name="T100" fmla="*/ 135 w 314"/>
                <a:gd name="T101" fmla="*/ 23 h 569"/>
                <a:gd name="T102" fmla="*/ 310 w 314"/>
                <a:gd name="T103" fmla="*/ 77 h 569"/>
                <a:gd name="T104" fmla="*/ 301 w 314"/>
                <a:gd name="T105" fmla="*/ 114 h 569"/>
                <a:gd name="T106" fmla="*/ 301 w 314"/>
                <a:gd name="T107" fmla="*/ 114 h 569"/>
                <a:gd name="T108" fmla="*/ 314 w 314"/>
                <a:gd name="T109" fmla="*/ 59 h 569"/>
                <a:gd name="T110" fmla="*/ 121 w 314"/>
                <a:gd name="T111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4" h="569">
                  <a:moveTo>
                    <a:pt x="61" y="343"/>
                  </a:moveTo>
                  <a:cubicBezTo>
                    <a:pt x="54" y="345"/>
                    <a:pt x="48" y="347"/>
                    <a:pt x="41" y="347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47" y="569"/>
                    <a:pt x="147" y="569"/>
                    <a:pt x="147" y="569"/>
                  </a:cubicBezTo>
                  <a:cubicBezTo>
                    <a:pt x="148" y="551"/>
                    <a:pt x="148" y="551"/>
                    <a:pt x="148" y="551"/>
                  </a:cubicBezTo>
                  <a:cubicBezTo>
                    <a:pt x="22" y="512"/>
                    <a:pt x="22" y="512"/>
                    <a:pt x="22" y="512"/>
                  </a:cubicBezTo>
                  <a:cubicBezTo>
                    <a:pt x="61" y="343"/>
                    <a:pt x="61" y="343"/>
                    <a:pt x="61" y="343"/>
                  </a:cubicBezTo>
                  <a:moveTo>
                    <a:pt x="287" y="174"/>
                  </a:moveTo>
                  <a:cubicBezTo>
                    <a:pt x="284" y="188"/>
                    <a:pt x="284" y="188"/>
                    <a:pt x="284" y="188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87" y="174"/>
                    <a:pt x="287" y="174"/>
                    <a:pt x="287" y="174"/>
                  </a:cubicBezTo>
                  <a:cubicBezTo>
                    <a:pt x="287" y="174"/>
                    <a:pt x="287" y="174"/>
                    <a:pt x="287" y="174"/>
                  </a:cubicBezTo>
                  <a:moveTo>
                    <a:pt x="288" y="170"/>
                  </a:move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70"/>
                    <a:pt x="288" y="170"/>
                    <a:pt x="288" y="170"/>
                  </a:cubicBezTo>
                  <a:moveTo>
                    <a:pt x="292" y="154"/>
                  </a:moveTo>
                  <a:cubicBezTo>
                    <a:pt x="291" y="159"/>
                    <a:pt x="291" y="159"/>
                    <a:pt x="291" y="159"/>
                  </a:cubicBezTo>
                  <a:cubicBezTo>
                    <a:pt x="291" y="159"/>
                    <a:pt x="291" y="159"/>
                    <a:pt x="291" y="159"/>
                  </a:cubicBezTo>
                  <a:cubicBezTo>
                    <a:pt x="292" y="154"/>
                    <a:pt x="292" y="154"/>
                    <a:pt x="292" y="154"/>
                  </a:cubicBezTo>
                  <a:cubicBezTo>
                    <a:pt x="292" y="154"/>
                    <a:pt x="292" y="154"/>
                    <a:pt x="292" y="154"/>
                  </a:cubicBezTo>
                  <a:moveTo>
                    <a:pt x="294" y="145"/>
                  </a:moveTo>
                  <a:cubicBezTo>
                    <a:pt x="293" y="149"/>
                    <a:pt x="293" y="149"/>
                    <a:pt x="293" y="149"/>
                  </a:cubicBezTo>
                  <a:cubicBezTo>
                    <a:pt x="293" y="149"/>
                    <a:pt x="293" y="149"/>
                    <a:pt x="293" y="149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294" y="145"/>
                    <a:pt x="294" y="145"/>
                    <a:pt x="294" y="145"/>
                  </a:cubicBezTo>
                  <a:moveTo>
                    <a:pt x="295" y="140"/>
                  </a:moveTo>
                  <a:cubicBezTo>
                    <a:pt x="295" y="141"/>
                    <a:pt x="295" y="141"/>
                    <a:pt x="295" y="141"/>
                  </a:cubicBezTo>
                  <a:cubicBezTo>
                    <a:pt x="295" y="141"/>
                    <a:pt x="295" y="141"/>
                    <a:pt x="295" y="141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5" y="140"/>
                    <a:pt x="295" y="140"/>
                    <a:pt x="295" y="140"/>
                  </a:cubicBezTo>
                  <a:moveTo>
                    <a:pt x="296" y="135"/>
                  </a:moveTo>
                  <a:cubicBezTo>
                    <a:pt x="296" y="137"/>
                    <a:pt x="296" y="137"/>
                    <a:pt x="296" y="137"/>
                  </a:cubicBezTo>
                  <a:cubicBezTo>
                    <a:pt x="296" y="137"/>
                    <a:pt x="296" y="137"/>
                    <a:pt x="296" y="137"/>
                  </a:cubicBezTo>
                  <a:cubicBezTo>
                    <a:pt x="296" y="135"/>
                    <a:pt x="296" y="135"/>
                    <a:pt x="296" y="135"/>
                  </a:cubicBezTo>
                  <a:cubicBezTo>
                    <a:pt x="296" y="135"/>
                    <a:pt x="296" y="135"/>
                    <a:pt x="296" y="135"/>
                  </a:cubicBezTo>
                  <a:moveTo>
                    <a:pt x="297" y="132"/>
                  </a:moveTo>
                  <a:cubicBezTo>
                    <a:pt x="297" y="132"/>
                    <a:pt x="297" y="132"/>
                    <a:pt x="297" y="132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2"/>
                    <a:pt x="297" y="132"/>
                    <a:pt x="297" y="132"/>
                  </a:cubicBezTo>
                  <a:moveTo>
                    <a:pt x="300" y="120"/>
                  </a:moveTo>
                  <a:cubicBezTo>
                    <a:pt x="298" y="126"/>
                    <a:pt x="298" y="126"/>
                    <a:pt x="298" y="126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moveTo>
                    <a:pt x="121" y="0"/>
                  </a:moveTo>
                  <a:cubicBezTo>
                    <a:pt x="71" y="217"/>
                    <a:pt x="71" y="217"/>
                    <a:pt x="71" y="217"/>
                  </a:cubicBezTo>
                  <a:cubicBezTo>
                    <a:pt x="77" y="220"/>
                    <a:pt x="82" y="225"/>
                    <a:pt x="87" y="230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6" name="Freeform 29">
              <a:extLst>
                <a:ext uri="{FF2B5EF4-FFF2-40B4-BE49-F238E27FC236}">
                  <a16:creationId xmlns:a16="http://schemas.microsoft.com/office/drawing/2014/main" id="{0F25FB9E-107E-4531-813B-37BAB31C83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9476" y="2289175"/>
              <a:ext cx="950913" cy="1744663"/>
            </a:xfrm>
            <a:custGeom>
              <a:avLst/>
              <a:gdLst>
                <a:gd name="T0" fmla="*/ 135 w 288"/>
                <a:gd name="T1" fmla="*/ 391 h 528"/>
                <a:gd name="T2" fmla="*/ 191 w 288"/>
                <a:gd name="T3" fmla="*/ 307 h 528"/>
                <a:gd name="T4" fmla="*/ 185 w 288"/>
                <a:gd name="T5" fmla="*/ 296 h 528"/>
                <a:gd name="T6" fmla="*/ 95 w 288"/>
                <a:gd name="T7" fmla="*/ 220 h 528"/>
                <a:gd name="T8" fmla="*/ 250 w 288"/>
                <a:gd name="T9" fmla="*/ 116 h 528"/>
                <a:gd name="T10" fmla="*/ 272 w 288"/>
                <a:gd name="T11" fmla="*/ 91 h 528"/>
                <a:gd name="T12" fmla="*/ 250 w 288"/>
                <a:gd name="T13" fmla="*/ 131 h 528"/>
                <a:gd name="T14" fmla="*/ 248 w 288"/>
                <a:gd name="T15" fmla="*/ 140 h 528"/>
                <a:gd name="T16" fmla="*/ 239 w 288"/>
                <a:gd name="T17" fmla="*/ 132 h 528"/>
                <a:gd name="T18" fmla="*/ 253 w 288"/>
                <a:gd name="T19" fmla="*/ 124 h 528"/>
                <a:gd name="T20" fmla="*/ 257 w 288"/>
                <a:gd name="T21" fmla="*/ 128 h 528"/>
                <a:gd name="T22" fmla="*/ 268 w 288"/>
                <a:gd name="T23" fmla="*/ 115 h 528"/>
                <a:gd name="T24" fmla="*/ 243 w 288"/>
                <a:gd name="T25" fmla="*/ 118 h 528"/>
                <a:gd name="T26" fmla="*/ 248 w 288"/>
                <a:gd name="T27" fmla="*/ 115 h 528"/>
                <a:gd name="T28" fmla="*/ 250 w 288"/>
                <a:gd name="T29" fmla="*/ 116 h 528"/>
                <a:gd name="T30" fmla="*/ 209 w 288"/>
                <a:gd name="T31" fmla="*/ 112 h 528"/>
                <a:gd name="T32" fmla="*/ 239 w 288"/>
                <a:gd name="T33" fmla="*/ 110 h 528"/>
                <a:gd name="T34" fmla="*/ 257 w 288"/>
                <a:gd name="T35" fmla="*/ 110 h 528"/>
                <a:gd name="T36" fmla="*/ 212 w 288"/>
                <a:gd name="T37" fmla="*/ 107 h 528"/>
                <a:gd name="T38" fmla="*/ 203 w 288"/>
                <a:gd name="T39" fmla="*/ 109 h 528"/>
                <a:gd name="T40" fmla="*/ 222 w 288"/>
                <a:gd name="T41" fmla="*/ 104 h 528"/>
                <a:gd name="T42" fmla="*/ 226 w 288"/>
                <a:gd name="T43" fmla="*/ 106 h 528"/>
                <a:gd name="T44" fmla="*/ 231 w 288"/>
                <a:gd name="T45" fmla="*/ 100 h 528"/>
                <a:gd name="T46" fmla="*/ 241 w 288"/>
                <a:gd name="T47" fmla="*/ 98 h 528"/>
                <a:gd name="T48" fmla="*/ 240 w 288"/>
                <a:gd name="T49" fmla="*/ 103 h 528"/>
                <a:gd name="T50" fmla="*/ 241 w 288"/>
                <a:gd name="T51" fmla="*/ 101 h 528"/>
                <a:gd name="T52" fmla="*/ 253 w 288"/>
                <a:gd name="T53" fmla="*/ 99 h 528"/>
                <a:gd name="T54" fmla="*/ 106 w 288"/>
                <a:gd name="T55" fmla="*/ 146 h 528"/>
                <a:gd name="T56" fmla="*/ 102 w 288"/>
                <a:gd name="T57" fmla="*/ 133 h 528"/>
                <a:gd name="T58" fmla="*/ 112 w 288"/>
                <a:gd name="T59" fmla="*/ 132 h 528"/>
                <a:gd name="T60" fmla="*/ 130 w 288"/>
                <a:gd name="T61" fmla="*/ 117 h 528"/>
                <a:gd name="T62" fmla="*/ 196 w 288"/>
                <a:gd name="T63" fmla="*/ 115 h 528"/>
                <a:gd name="T64" fmla="*/ 219 w 288"/>
                <a:gd name="T65" fmla="*/ 116 h 528"/>
                <a:gd name="T66" fmla="*/ 215 w 288"/>
                <a:gd name="T67" fmla="*/ 112 h 528"/>
                <a:gd name="T68" fmla="*/ 216 w 288"/>
                <a:gd name="T69" fmla="*/ 110 h 528"/>
                <a:gd name="T70" fmla="*/ 227 w 288"/>
                <a:gd name="T71" fmla="*/ 113 h 528"/>
                <a:gd name="T72" fmla="*/ 221 w 288"/>
                <a:gd name="T73" fmla="*/ 120 h 528"/>
                <a:gd name="T74" fmla="*/ 225 w 288"/>
                <a:gd name="T75" fmla="*/ 134 h 528"/>
                <a:gd name="T76" fmla="*/ 233 w 288"/>
                <a:gd name="T77" fmla="*/ 127 h 528"/>
                <a:gd name="T78" fmla="*/ 235 w 288"/>
                <a:gd name="T79" fmla="*/ 146 h 528"/>
                <a:gd name="T80" fmla="*/ 225 w 288"/>
                <a:gd name="T81" fmla="*/ 147 h 528"/>
                <a:gd name="T82" fmla="*/ 220 w 288"/>
                <a:gd name="T83" fmla="*/ 156 h 528"/>
                <a:gd name="T84" fmla="*/ 222 w 288"/>
                <a:gd name="T85" fmla="*/ 151 h 528"/>
                <a:gd name="T86" fmla="*/ 240 w 288"/>
                <a:gd name="T87" fmla="*/ 151 h 528"/>
                <a:gd name="T88" fmla="*/ 247 w 288"/>
                <a:gd name="T89" fmla="*/ 155 h 528"/>
                <a:gd name="T90" fmla="*/ 246 w 288"/>
                <a:gd name="T91" fmla="*/ 161 h 528"/>
                <a:gd name="T92" fmla="*/ 251 w 288"/>
                <a:gd name="T93" fmla="*/ 152 h 528"/>
                <a:gd name="T94" fmla="*/ 254 w 288"/>
                <a:gd name="T95" fmla="*/ 132 h 528"/>
                <a:gd name="T96" fmla="*/ 255 w 288"/>
                <a:gd name="T97" fmla="*/ 152 h 528"/>
                <a:gd name="T98" fmla="*/ 262 w 288"/>
                <a:gd name="T99" fmla="*/ 165 h 528"/>
                <a:gd name="T100" fmla="*/ 263 w 288"/>
                <a:gd name="T101" fmla="*/ 139 h 528"/>
                <a:gd name="T102" fmla="*/ 261 w 288"/>
                <a:gd name="T103" fmla="*/ 126 h 528"/>
                <a:gd name="T104" fmla="*/ 268 w 288"/>
                <a:gd name="T105" fmla="*/ 122 h 528"/>
                <a:gd name="T106" fmla="*/ 274 w 288"/>
                <a:gd name="T107" fmla="*/ 114 h 528"/>
                <a:gd name="T108" fmla="*/ 263 w 288"/>
                <a:gd name="T109" fmla="*/ 103 h 528"/>
                <a:gd name="T110" fmla="*/ 259 w 288"/>
                <a:gd name="T111" fmla="*/ 99 h 528"/>
                <a:gd name="T112" fmla="*/ 263 w 288"/>
                <a:gd name="T113" fmla="*/ 95 h 528"/>
                <a:gd name="T114" fmla="*/ 275 w 288"/>
                <a:gd name="T115" fmla="*/ 100 h 528"/>
                <a:gd name="T116" fmla="*/ 273 w 288"/>
                <a:gd name="T117" fmla="*/ 91 h 528"/>
                <a:gd name="T118" fmla="*/ 272 w 288"/>
                <a:gd name="T119" fmla="*/ 91 h 528"/>
                <a:gd name="T120" fmla="*/ 277 w 288"/>
                <a:gd name="T121" fmla="*/ 89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" h="528">
                  <a:moveTo>
                    <a:pt x="94" y="215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77" y="224"/>
                    <a:pt x="77" y="225"/>
                    <a:pt x="78" y="227"/>
                  </a:cubicBezTo>
                  <a:cubicBezTo>
                    <a:pt x="85" y="244"/>
                    <a:pt x="86" y="263"/>
                    <a:pt x="79" y="281"/>
                  </a:cubicBezTo>
                  <a:cubicBezTo>
                    <a:pt x="72" y="298"/>
                    <a:pt x="58" y="312"/>
                    <a:pt x="41" y="319"/>
                  </a:cubicBezTo>
                  <a:cubicBezTo>
                    <a:pt x="40" y="319"/>
                    <a:pt x="40" y="320"/>
                    <a:pt x="39" y="32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126" y="528"/>
                    <a:pt x="126" y="528"/>
                    <a:pt x="126" y="528"/>
                  </a:cubicBezTo>
                  <a:cubicBezTo>
                    <a:pt x="135" y="391"/>
                    <a:pt x="135" y="391"/>
                    <a:pt x="135" y="391"/>
                  </a:cubicBezTo>
                  <a:cubicBezTo>
                    <a:pt x="208" y="396"/>
                    <a:pt x="208" y="396"/>
                    <a:pt x="208" y="396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2" y="332"/>
                    <a:pt x="223" y="332"/>
                    <a:pt x="223" y="331"/>
                  </a:cubicBezTo>
                  <a:cubicBezTo>
                    <a:pt x="223" y="331"/>
                    <a:pt x="222" y="331"/>
                    <a:pt x="222" y="331"/>
                  </a:cubicBezTo>
                  <a:cubicBezTo>
                    <a:pt x="219" y="331"/>
                    <a:pt x="214" y="325"/>
                    <a:pt x="213" y="324"/>
                  </a:cubicBezTo>
                  <a:cubicBezTo>
                    <a:pt x="211" y="321"/>
                    <a:pt x="211" y="321"/>
                    <a:pt x="208" y="321"/>
                  </a:cubicBezTo>
                  <a:cubicBezTo>
                    <a:pt x="205" y="320"/>
                    <a:pt x="203" y="319"/>
                    <a:pt x="201" y="316"/>
                  </a:cubicBezTo>
                  <a:cubicBezTo>
                    <a:pt x="198" y="314"/>
                    <a:pt x="192" y="311"/>
                    <a:pt x="191" y="307"/>
                  </a:cubicBezTo>
                  <a:cubicBezTo>
                    <a:pt x="191" y="303"/>
                    <a:pt x="193" y="302"/>
                    <a:pt x="192" y="298"/>
                  </a:cubicBezTo>
                  <a:cubicBezTo>
                    <a:pt x="191" y="294"/>
                    <a:pt x="189" y="290"/>
                    <a:pt x="187" y="287"/>
                  </a:cubicBezTo>
                  <a:cubicBezTo>
                    <a:pt x="187" y="286"/>
                    <a:pt x="186" y="284"/>
                    <a:pt x="186" y="283"/>
                  </a:cubicBezTo>
                  <a:cubicBezTo>
                    <a:pt x="185" y="282"/>
                    <a:pt x="183" y="280"/>
                    <a:pt x="183" y="279"/>
                  </a:cubicBezTo>
                  <a:cubicBezTo>
                    <a:pt x="182" y="278"/>
                    <a:pt x="183" y="275"/>
                    <a:pt x="183" y="273"/>
                  </a:cubicBezTo>
                  <a:cubicBezTo>
                    <a:pt x="182" y="272"/>
                    <a:pt x="182" y="272"/>
                    <a:pt x="181" y="271"/>
                  </a:cubicBezTo>
                  <a:cubicBezTo>
                    <a:pt x="181" y="277"/>
                    <a:pt x="183" y="280"/>
                    <a:pt x="184" y="287"/>
                  </a:cubicBezTo>
                  <a:cubicBezTo>
                    <a:pt x="185" y="288"/>
                    <a:pt x="187" y="296"/>
                    <a:pt x="185" y="296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4" y="296"/>
                    <a:pt x="183" y="293"/>
                    <a:pt x="182" y="292"/>
                  </a:cubicBezTo>
                  <a:cubicBezTo>
                    <a:pt x="181" y="289"/>
                    <a:pt x="182" y="288"/>
                    <a:pt x="181" y="286"/>
                  </a:cubicBezTo>
                  <a:cubicBezTo>
                    <a:pt x="181" y="285"/>
                    <a:pt x="176" y="280"/>
                    <a:pt x="178" y="280"/>
                  </a:cubicBezTo>
                  <a:cubicBezTo>
                    <a:pt x="178" y="280"/>
                    <a:pt x="179" y="280"/>
                    <a:pt x="179" y="280"/>
                  </a:cubicBezTo>
                  <a:cubicBezTo>
                    <a:pt x="180" y="278"/>
                    <a:pt x="177" y="276"/>
                    <a:pt x="177" y="274"/>
                  </a:cubicBezTo>
                  <a:cubicBezTo>
                    <a:pt x="176" y="272"/>
                    <a:pt x="176" y="269"/>
                    <a:pt x="176" y="267"/>
                  </a:cubicBezTo>
                  <a:cubicBezTo>
                    <a:pt x="175" y="263"/>
                    <a:pt x="174" y="263"/>
                    <a:pt x="172" y="261"/>
                  </a:cubicBezTo>
                  <a:cubicBezTo>
                    <a:pt x="168" y="262"/>
                    <a:pt x="164" y="262"/>
                    <a:pt x="160" y="262"/>
                  </a:cubicBezTo>
                  <a:cubicBezTo>
                    <a:pt x="132" y="262"/>
                    <a:pt x="106" y="246"/>
                    <a:pt x="95" y="220"/>
                  </a:cubicBezTo>
                  <a:cubicBezTo>
                    <a:pt x="95" y="218"/>
                    <a:pt x="94" y="216"/>
                    <a:pt x="94" y="215"/>
                  </a:cubicBezTo>
                  <a:moveTo>
                    <a:pt x="212" y="145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moveTo>
                    <a:pt x="250" y="116"/>
                  </a:move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moveTo>
                    <a:pt x="201" y="107"/>
                  </a:move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moveTo>
                    <a:pt x="229" y="104"/>
                  </a:move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moveTo>
                    <a:pt x="272" y="91"/>
                  </a:move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moveTo>
                    <a:pt x="246" y="130"/>
                  </a:moveTo>
                  <a:cubicBezTo>
                    <a:pt x="246" y="130"/>
                    <a:pt x="246" y="130"/>
                    <a:pt x="247" y="130"/>
                  </a:cubicBezTo>
                  <a:cubicBezTo>
                    <a:pt x="246" y="129"/>
                    <a:pt x="246" y="129"/>
                    <a:pt x="246" y="128"/>
                  </a:cubicBezTo>
                  <a:cubicBezTo>
                    <a:pt x="246" y="128"/>
                    <a:pt x="247" y="128"/>
                    <a:pt x="247" y="128"/>
                  </a:cubicBezTo>
                  <a:cubicBezTo>
                    <a:pt x="249" y="128"/>
                    <a:pt x="250" y="130"/>
                    <a:pt x="250" y="131"/>
                  </a:cubicBezTo>
                  <a:cubicBezTo>
                    <a:pt x="249" y="133"/>
                    <a:pt x="247" y="132"/>
                    <a:pt x="247" y="133"/>
                  </a:cubicBezTo>
                  <a:cubicBezTo>
                    <a:pt x="247" y="133"/>
                    <a:pt x="247" y="133"/>
                    <a:pt x="247" y="133"/>
                  </a:cubicBezTo>
                  <a:cubicBezTo>
                    <a:pt x="247" y="133"/>
                    <a:pt x="247" y="134"/>
                    <a:pt x="248" y="135"/>
                  </a:cubicBezTo>
                  <a:cubicBezTo>
                    <a:pt x="249" y="135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4"/>
                    <a:pt x="250" y="133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1" y="133"/>
                    <a:pt x="249" y="139"/>
                    <a:pt x="248" y="140"/>
                  </a:cubicBezTo>
                  <a:cubicBezTo>
                    <a:pt x="247" y="140"/>
                    <a:pt x="245" y="141"/>
                    <a:pt x="244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2" y="140"/>
                    <a:pt x="242" y="140"/>
                    <a:pt x="243" y="141"/>
                  </a:cubicBezTo>
                  <a:cubicBezTo>
                    <a:pt x="242" y="140"/>
                    <a:pt x="237" y="133"/>
                    <a:pt x="238" y="132"/>
                  </a:cubicBezTo>
                  <a:cubicBezTo>
                    <a:pt x="238" y="132"/>
                    <a:pt x="238" y="132"/>
                    <a:pt x="239" y="132"/>
                  </a:cubicBezTo>
                  <a:cubicBezTo>
                    <a:pt x="239" y="132"/>
                    <a:pt x="240" y="132"/>
                    <a:pt x="240" y="133"/>
                  </a:cubicBezTo>
                  <a:cubicBezTo>
                    <a:pt x="241" y="133"/>
                    <a:pt x="241" y="134"/>
                    <a:pt x="242" y="134"/>
                  </a:cubicBezTo>
                  <a:cubicBezTo>
                    <a:pt x="242" y="134"/>
                    <a:pt x="243" y="133"/>
                    <a:pt x="243" y="132"/>
                  </a:cubicBezTo>
                  <a:cubicBezTo>
                    <a:pt x="244" y="130"/>
                    <a:pt x="240" y="132"/>
                    <a:pt x="241" y="129"/>
                  </a:cubicBezTo>
                  <a:cubicBezTo>
                    <a:pt x="241" y="129"/>
                    <a:pt x="242" y="128"/>
                    <a:pt x="242" y="128"/>
                  </a:cubicBezTo>
                  <a:cubicBezTo>
                    <a:pt x="243" y="128"/>
                    <a:pt x="244" y="129"/>
                    <a:pt x="245" y="129"/>
                  </a:cubicBezTo>
                  <a:cubicBezTo>
                    <a:pt x="245" y="129"/>
                    <a:pt x="246" y="130"/>
                    <a:pt x="246" y="130"/>
                  </a:cubicBezTo>
                  <a:moveTo>
                    <a:pt x="257" y="128"/>
                  </a:moveTo>
                  <a:cubicBezTo>
                    <a:pt x="255" y="128"/>
                    <a:pt x="251" y="126"/>
                    <a:pt x="253" y="124"/>
                  </a:cubicBezTo>
                  <a:cubicBezTo>
                    <a:pt x="253" y="123"/>
                    <a:pt x="254" y="122"/>
                    <a:pt x="255" y="122"/>
                  </a:cubicBezTo>
                  <a:cubicBezTo>
                    <a:pt x="256" y="122"/>
                    <a:pt x="257" y="124"/>
                    <a:pt x="258" y="125"/>
                  </a:cubicBezTo>
                  <a:cubicBezTo>
                    <a:pt x="258" y="127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moveTo>
                    <a:pt x="237" y="121"/>
                  </a:moveTo>
                  <a:cubicBezTo>
                    <a:pt x="237" y="121"/>
                    <a:pt x="236" y="120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9"/>
                    <a:pt x="239" y="120"/>
                    <a:pt x="238" y="121"/>
                  </a:cubicBezTo>
                  <a:cubicBezTo>
                    <a:pt x="238" y="121"/>
                    <a:pt x="238" y="121"/>
                    <a:pt x="237" y="121"/>
                  </a:cubicBezTo>
                  <a:moveTo>
                    <a:pt x="267" y="116"/>
                  </a:moveTo>
                  <a:cubicBezTo>
                    <a:pt x="267" y="116"/>
                    <a:pt x="266" y="116"/>
                    <a:pt x="266" y="116"/>
                  </a:cubicBezTo>
                  <a:cubicBezTo>
                    <a:pt x="265" y="115"/>
                    <a:pt x="266" y="114"/>
                    <a:pt x="267" y="114"/>
                  </a:cubicBezTo>
                  <a:cubicBezTo>
                    <a:pt x="268" y="114"/>
                    <a:pt x="268" y="114"/>
                    <a:pt x="268" y="115"/>
                  </a:cubicBezTo>
                  <a:cubicBezTo>
                    <a:pt x="269" y="116"/>
                    <a:pt x="268" y="116"/>
                    <a:pt x="267" y="116"/>
                  </a:cubicBezTo>
                  <a:moveTo>
                    <a:pt x="247" y="124"/>
                  </a:moveTo>
                  <a:cubicBezTo>
                    <a:pt x="247" y="124"/>
                    <a:pt x="246" y="124"/>
                    <a:pt x="246" y="124"/>
                  </a:cubicBezTo>
                  <a:cubicBezTo>
                    <a:pt x="245" y="122"/>
                    <a:pt x="246" y="120"/>
                    <a:pt x="246" y="120"/>
                  </a:cubicBezTo>
                  <a:cubicBezTo>
                    <a:pt x="244" y="119"/>
                    <a:pt x="237" y="119"/>
                    <a:pt x="238" y="113"/>
                  </a:cubicBezTo>
                  <a:cubicBezTo>
                    <a:pt x="239" y="112"/>
                    <a:pt x="239" y="112"/>
                    <a:pt x="239" y="112"/>
                  </a:cubicBezTo>
                  <a:cubicBezTo>
                    <a:pt x="240" y="112"/>
                    <a:pt x="241" y="114"/>
                    <a:pt x="241" y="115"/>
                  </a:cubicBezTo>
                  <a:cubicBezTo>
                    <a:pt x="242" y="116"/>
                    <a:pt x="243" y="118"/>
                    <a:pt x="243" y="11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4" y="117"/>
                    <a:pt x="242" y="115"/>
                    <a:pt x="243" y="115"/>
                  </a:cubicBezTo>
                  <a:cubicBezTo>
                    <a:pt x="243" y="115"/>
                    <a:pt x="243" y="115"/>
                    <a:pt x="243" y="115"/>
                  </a:cubicBezTo>
                  <a:cubicBezTo>
                    <a:pt x="244" y="115"/>
                    <a:pt x="244" y="115"/>
                    <a:pt x="245" y="116"/>
                  </a:cubicBezTo>
                  <a:cubicBezTo>
                    <a:pt x="245" y="117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5" y="114"/>
                    <a:pt x="246" y="114"/>
                  </a:cubicBezTo>
                  <a:cubicBezTo>
                    <a:pt x="246" y="114"/>
                    <a:pt x="246" y="113"/>
                    <a:pt x="246" y="113"/>
                  </a:cubicBezTo>
                  <a:cubicBezTo>
                    <a:pt x="246" y="113"/>
                    <a:pt x="247" y="114"/>
                    <a:pt x="248" y="115"/>
                  </a:cubicBezTo>
                  <a:cubicBezTo>
                    <a:pt x="248" y="115"/>
                    <a:pt x="249" y="116"/>
                    <a:pt x="249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3" y="120"/>
                    <a:pt x="251" y="123"/>
                  </a:cubicBezTo>
                  <a:cubicBezTo>
                    <a:pt x="250" y="124"/>
                    <a:pt x="248" y="124"/>
                    <a:pt x="247" y="124"/>
                  </a:cubicBezTo>
                  <a:moveTo>
                    <a:pt x="259" y="113"/>
                  </a:moveTo>
                  <a:cubicBezTo>
                    <a:pt x="258" y="113"/>
                    <a:pt x="256" y="113"/>
                    <a:pt x="256" y="112"/>
                  </a:cubicBezTo>
                  <a:cubicBezTo>
                    <a:pt x="256" y="112"/>
                    <a:pt x="257" y="111"/>
                    <a:pt x="258" y="111"/>
                  </a:cubicBezTo>
                  <a:cubicBezTo>
                    <a:pt x="260" y="111"/>
                    <a:pt x="262" y="112"/>
                    <a:pt x="262" y="112"/>
                  </a:cubicBezTo>
                  <a:cubicBezTo>
                    <a:pt x="262" y="113"/>
                    <a:pt x="260" y="113"/>
                    <a:pt x="259" y="113"/>
                  </a:cubicBezTo>
                  <a:moveTo>
                    <a:pt x="209" y="112"/>
                  </a:moveTo>
                  <a:cubicBezTo>
                    <a:pt x="208" y="112"/>
                    <a:pt x="208" y="112"/>
                    <a:pt x="208" y="112"/>
                  </a:cubicBezTo>
                  <a:cubicBezTo>
                    <a:pt x="207" y="111"/>
                    <a:pt x="210" y="110"/>
                    <a:pt x="211" y="110"/>
                  </a:cubicBezTo>
                  <a:cubicBezTo>
                    <a:pt x="211" y="110"/>
                    <a:pt x="212" y="110"/>
                    <a:pt x="212" y="110"/>
                  </a:cubicBezTo>
                  <a:cubicBezTo>
                    <a:pt x="211" y="111"/>
                    <a:pt x="210" y="112"/>
                    <a:pt x="209" y="112"/>
                  </a:cubicBezTo>
                  <a:moveTo>
                    <a:pt x="239" y="110"/>
                  </a:moveTo>
                  <a:cubicBezTo>
                    <a:pt x="238" y="110"/>
                    <a:pt x="236" y="108"/>
                    <a:pt x="237" y="106"/>
                  </a:cubicBezTo>
                  <a:cubicBezTo>
                    <a:pt x="237" y="106"/>
                    <a:pt x="237" y="106"/>
                    <a:pt x="237" y="106"/>
                  </a:cubicBezTo>
                  <a:cubicBezTo>
                    <a:pt x="238" y="106"/>
                    <a:pt x="240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moveTo>
                    <a:pt x="257" y="110"/>
                  </a:moveTo>
                  <a:cubicBezTo>
                    <a:pt x="257" y="110"/>
                    <a:pt x="256" y="110"/>
                    <a:pt x="255" y="110"/>
                  </a:cubicBezTo>
                  <a:cubicBezTo>
                    <a:pt x="254" y="110"/>
                    <a:pt x="252" y="105"/>
                    <a:pt x="254" y="105"/>
                  </a:cubicBezTo>
                  <a:cubicBezTo>
                    <a:pt x="255" y="105"/>
                    <a:pt x="256" y="105"/>
                    <a:pt x="257" y="107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58" y="107"/>
                    <a:pt x="258" y="107"/>
                    <a:pt x="259" y="107"/>
                  </a:cubicBezTo>
                  <a:cubicBezTo>
                    <a:pt x="259" y="107"/>
                    <a:pt x="259" y="107"/>
                    <a:pt x="259" y="107"/>
                  </a:cubicBezTo>
                  <a:cubicBezTo>
                    <a:pt x="259" y="107"/>
                    <a:pt x="259" y="107"/>
                    <a:pt x="259" y="109"/>
                  </a:cubicBezTo>
                  <a:cubicBezTo>
                    <a:pt x="259" y="110"/>
                    <a:pt x="258" y="110"/>
                    <a:pt x="257" y="110"/>
                  </a:cubicBezTo>
                  <a:moveTo>
                    <a:pt x="202" y="107"/>
                  </a:moveTo>
                  <a:cubicBezTo>
                    <a:pt x="204" y="107"/>
                    <a:pt x="210" y="103"/>
                    <a:pt x="211" y="103"/>
                  </a:cubicBezTo>
                  <a:cubicBezTo>
                    <a:pt x="211" y="103"/>
                    <a:pt x="214" y="103"/>
                    <a:pt x="215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15" y="103"/>
                    <a:pt x="216" y="103"/>
                    <a:pt x="217" y="104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16" y="104"/>
                    <a:pt x="215" y="107"/>
                    <a:pt x="215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212" y="108"/>
                    <a:pt x="211" y="107"/>
                    <a:pt x="212" y="107"/>
                  </a:cubicBezTo>
                  <a:cubicBezTo>
                    <a:pt x="212" y="107"/>
                    <a:pt x="211" y="106"/>
                    <a:pt x="210" y="106"/>
                  </a:cubicBezTo>
                  <a:cubicBezTo>
                    <a:pt x="211" y="107"/>
                    <a:pt x="210" y="107"/>
                    <a:pt x="210" y="107"/>
                  </a:cubicBezTo>
                  <a:cubicBezTo>
                    <a:pt x="209" y="108"/>
                    <a:pt x="208" y="108"/>
                    <a:pt x="208" y="108"/>
                  </a:cubicBezTo>
                  <a:cubicBezTo>
                    <a:pt x="208" y="108"/>
                    <a:pt x="208" y="108"/>
                    <a:pt x="208" y="108"/>
                  </a:cubicBezTo>
                  <a:cubicBezTo>
                    <a:pt x="208" y="109"/>
                    <a:pt x="206" y="110"/>
                    <a:pt x="206" y="110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5" y="110"/>
                    <a:pt x="205" y="108"/>
                    <a:pt x="205" y="108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4" y="108"/>
                    <a:pt x="204" y="109"/>
                    <a:pt x="203" y="109"/>
                  </a:cubicBezTo>
                  <a:cubicBezTo>
                    <a:pt x="202" y="109"/>
                    <a:pt x="202" y="108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2" y="107"/>
                    <a:pt x="202" y="107"/>
                  </a:cubicBezTo>
                  <a:moveTo>
                    <a:pt x="226" y="106"/>
                  </a:moveTo>
                  <a:cubicBezTo>
                    <a:pt x="224" y="106"/>
                    <a:pt x="222" y="106"/>
                    <a:pt x="222" y="104"/>
                  </a:cubicBezTo>
                  <a:cubicBezTo>
                    <a:pt x="223" y="103"/>
                    <a:pt x="224" y="102"/>
                    <a:pt x="225" y="102"/>
                  </a:cubicBezTo>
                  <a:cubicBezTo>
                    <a:pt x="226" y="102"/>
                    <a:pt x="227" y="102"/>
                    <a:pt x="228" y="103"/>
                  </a:cubicBezTo>
                  <a:cubicBezTo>
                    <a:pt x="229" y="103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8" y="104"/>
                    <a:pt x="228" y="104"/>
                  </a:cubicBezTo>
                  <a:cubicBezTo>
                    <a:pt x="228" y="104"/>
                    <a:pt x="228" y="106"/>
                    <a:pt x="226" y="106"/>
                  </a:cubicBezTo>
                  <a:cubicBezTo>
                    <a:pt x="226" y="106"/>
                    <a:pt x="226" y="106"/>
                    <a:pt x="226" y="106"/>
                  </a:cubicBezTo>
                  <a:moveTo>
                    <a:pt x="221" y="103"/>
                  </a:moveTo>
                  <a:cubicBezTo>
                    <a:pt x="220" y="103"/>
                    <a:pt x="219" y="102"/>
                    <a:pt x="219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20" y="101"/>
                    <a:pt x="222" y="102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moveTo>
                    <a:pt x="225" y="101"/>
                  </a:moveTo>
                  <a:cubicBezTo>
                    <a:pt x="225" y="101"/>
                    <a:pt x="222" y="100"/>
                    <a:pt x="223" y="99"/>
                  </a:cubicBezTo>
                  <a:cubicBezTo>
                    <a:pt x="223" y="99"/>
                    <a:pt x="225" y="99"/>
                    <a:pt x="226" y="99"/>
                  </a:cubicBezTo>
                  <a:cubicBezTo>
                    <a:pt x="228" y="99"/>
                    <a:pt x="230" y="99"/>
                    <a:pt x="231" y="100"/>
                  </a:cubicBezTo>
                  <a:cubicBezTo>
                    <a:pt x="232" y="101"/>
                    <a:pt x="231" y="102"/>
                    <a:pt x="229" y="102"/>
                  </a:cubicBezTo>
                  <a:cubicBezTo>
                    <a:pt x="228" y="102"/>
                    <a:pt x="226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moveTo>
                    <a:pt x="240" y="101"/>
                  </a:moveTo>
                  <a:cubicBezTo>
                    <a:pt x="239" y="101"/>
                    <a:pt x="239" y="98"/>
                    <a:pt x="241" y="98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2" y="98"/>
                    <a:pt x="244" y="98"/>
                    <a:pt x="244" y="99"/>
                  </a:cubicBezTo>
                  <a:cubicBezTo>
                    <a:pt x="246" y="100"/>
                    <a:pt x="247" y="101"/>
                    <a:pt x="248" y="103"/>
                  </a:cubicBezTo>
                  <a:cubicBezTo>
                    <a:pt x="249" y="104"/>
                    <a:pt x="253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8" y="108"/>
                    <a:pt x="245" y="105"/>
                    <a:pt x="244" y="104"/>
                  </a:cubicBezTo>
                  <a:cubicBezTo>
                    <a:pt x="244" y="104"/>
                    <a:pt x="243" y="104"/>
                    <a:pt x="243" y="104"/>
                  </a:cubicBezTo>
                  <a:cubicBezTo>
                    <a:pt x="243" y="104"/>
                    <a:pt x="243" y="104"/>
                    <a:pt x="242" y="104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1" y="104"/>
                    <a:pt x="240" y="104"/>
                    <a:pt x="240" y="103"/>
                  </a:cubicBezTo>
                  <a:cubicBezTo>
                    <a:pt x="240" y="103"/>
                    <a:pt x="240" y="103"/>
                    <a:pt x="240" y="103"/>
                  </a:cubicBezTo>
                  <a:cubicBezTo>
                    <a:pt x="240" y="103"/>
                    <a:pt x="241" y="103"/>
                    <a:pt x="241" y="103"/>
                  </a:cubicBezTo>
                  <a:cubicBezTo>
                    <a:pt x="241" y="103"/>
                    <a:pt x="242" y="103"/>
                    <a:pt x="242" y="103"/>
                  </a:cubicBezTo>
                  <a:cubicBezTo>
                    <a:pt x="243" y="103"/>
                    <a:pt x="243" y="103"/>
                    <a:pt x="243" y="103"/>
                  </a:cubicBezTo>
                  <a:cubicBezTo>
                    <a:pt x="244" y="102"/>
                    <a:pt x="242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0" y="101"/>
                    <a:pt x="240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moveTo>
                    <a:pt x="253" y="99"/>
                  </a:moveTo>
                  <a:cubicBezTo>
                    <a:pt x="253" y="99"/>
                    <a:pt x="252" y="97"/>
                    <a:pt x="251" y="97"/>
                  </a:cubicBezTo>
                  <a:cubicBezTo>
                    <a:pt x="251" y="96"/>
                    <a:pt x="251" y="96"/>
                    <a:pt x="252" y="96"/>
                  </a:cubicBezTo>
                  <a:cubicBezTo>
                    <a:pt x="252" y="96"/>
                    <a:pt x="255" y="98"/>
                    <a:pt x="254" y="98"/>
                  </a:cubicBezTo>
                  <a:cubicBezTo>
                    <a:pt x="254" y="99"/>
                    <a:pt x="253" y="99"/>
                    <a:pt x="253" y="99"/>
                  </a:cubicBezTo>
                  <a:moveTo>
                    <a:pt x="113" y="0"/>
                  </a:moveTo>
                  <a:cubicBezTo>
                    <a:pt x="65" y="207"/>
                    <a:pt x="65" y="207"/>
                    <a:pt x="65" y="207"/>
                  </a:cubicBezTo>
                  <a:cubicBezTo>
                    <a:pt x="66" y="207"/>
                    <a:pt x="66" y="208"/>
                    <a:pt x="67" y="20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89" y="188"/>
                    <a:pt x="91" y="177"/>
                    <a:pt x="95" y="166"/>
                  </a:cubicBezTo>
                  <a:cubicBezTo>
                    <a:pt x="97" y="162"/>
                    <a:pt x="98" y="158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98" y="149"/>
                    <a:pt x="103" y="147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5" y="146"/>
                    <a:pt x="106" y="146"/>
                    <a:pt x="106" y="146"/>
                  </a:cubicBezTo>
                  <a:cubicBezTo>
                    <a:pt x="106" y="146"/>
                    <a:pt x="107" y="146"/>
                    <a:pt x="107" y="146"/>
                  </a:cubicBezTo>
                  <a:cubicBezTo>
                    <a:pt x="109" y="144"/>
                    <a:pt x="110" y="143"/>
                    <a:pt x="112" y="141"/>
                  </a:cubicBezTo>
                  <a:cubicBezTo>
                    <a:pt x="111" y="141"/>
                    <a:pt x="109" y="141"/>
                    <a:pt x="108" y="141"/>
                  </a:cubicBezTo>
                  <a:cubicBezTo>
                    <a:pt x="107" y="141"/>
                    <a:pt x="106" y="141"/>
                    <a:pt x="106" y="141"/>
                  </a:cubicBezTo>
                  <a:cubicBezTo>
                    <a:pt x="103" y="141"/>
                    <a:pt x="102" y="139"/>
                    <a:pt x="101" y="136"/>
                  </a:cubicBezTo>
                  <a:cubicBezTo>
                    <a:pt x="100" y="134"/>
                    <a:pt x="99" y="136"/>
                    <a:pt x="100" y="133"/>
                  </a:cubicBezTo>
                  <a:cubicBezTo>
                    <a:pt x="101" y="133"/>
                    <a:pt x="102" y="133"/>
                    <a:pt x="102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5" y="133"/>
                  </a:cubicBezTo>
                  <a:cubicBezTo>
                    <a:pt x="105" y="133"/>
                    <a:pt x="107" y="131"/>
                    <a:pt x="109" y="131"/>
                  </a:cubicBezTo>
                  <a:cubicBezTo>
                    <a:pt x="109" y="131"/>
                    <a:pt x="110" y="132"/>
                    <a:pt x="109" y="134"/>
                  </a:cubicBezTo>
                  <a:cubicBezTo>
                    <a:pt x="110" y="134"/>
                    <a:pt x="111" y="134"/>
                    <a:pt x="111" y="134"/>
                  </a:cubicBezTo>
                  <a:cubicBezTo>
                    <a:pt x="112" y="134"/>
                    <a:pt x="112" y="134"/>
                    <a:pt x="113" y="134"/>
                  </a:cubicBezTo>
                  <a:cubicBezTo>
                    <a:pt x="112" y="133"/>
                    <a:pt x="113" y="133"/>
                    <a:pt x="113" y="132"/>
                  </a:cubicBezTo>
                  <a:cubicBezTo>
                    <a:pt x="113" y="132"/>
                    <a:pt x="112" y="132"/>
                    <a:pt x="112" y="132"/>
                  </a:cubicBezTo>
                  <a:cubicBezTo>
                    <a:pt x="109" y="132"/>
                    <a:pt x="105" y="123"/>
                    <a:pt x="106" y="123"/>
                  </a:cubicBezTo>
                  <a:cubicBezTo>
                    <a:pt x="106" y="121"/>
                    <a:pt x="106" y="121"/>
                    <a:pt x="10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1" y="121"/>
                    <a:pt x="111" y="120"/>
                    <a:pt x="113" y="119"/>
                  </a:cubicBezTo>
                  <a:cubicBezTo>
                    <a:pt x="116" y="117"/>
                    <a:pt x="119" y="116"/>
                    <a:pt x="122" y="115"/>
                  </a:cubicBezTo>
                  <a:cubicBezTo>
                    <a:pt x="123" y="115"/>
                    <a:pt x="125" y="115"/>
                    <a:pt x="127" y="115"/>
                  </a:cubicBezTo>
                  <a:cubicBezTo>
                    <a:pt x="129" y="115"/>
                    <a:pt x="131" y="115"/>
                    <a:pt x="130" y="117"/>
                  </a:cubicBezTo>
                  <a:cubicBezTo>
                    <a:pt x="130" y="116"/>
                    <a:pt x="131" y="116"/>
                    <a:pt x="131" y="116"/>
                  </a:cubicBezTo>
                  <a:cubicBezTo>
                    <a:pt x="132" y="116"/>
                    <a:pt x="136" y="119"/>
                    <a:pt x="136" y="120"/>
                  </a:cubicBezTo>
                  <a:cubicBezTo>
                    <a:pt x="139" y="121"/>
                    <a:pt x="143" y="122"/>
                    <a:pt x="146" y="124"/>
                  </a:cubicBezTo>
                  <a:cubicBezTo>
                    <a:pt x="150" y="123"/>
                    <a:pt x="155" y="122"/>
                    <a:pt x="160" y="122"/>
                  </a:cubicBezTo>
                  <a:cubicBezTo>
                    <a:pt x="170" y="122"/>
                    <a:pt x="179" y="124"/>
                    <a:pt x="188" y="128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0" y="125"/>
                    <a:pt x="192" y="124"/>
                    <a:pt x="194" y="121"/>
                  </a:cubicBezTo>
                  <a:cubicBezTo>
                    <a:pt x="196" y="118"/>
                    <a:pt x="195" y="119"/>
                    <a:pt x="195" y="116"/>
                  </a:cubicBezTo>
                  <a:cubicBezTo>
                    <a:pt x="195" y="115"/>
                    <a:pt x="195" y="115"/>
                    <a:pt x="196" y="115"/>
                  </a:cubicBezTo>
                  <a:cubicBezTo>
                    <a:pt x="198" y="115"/>
                    <a:pt x="205" y="117"/>
                    <a:pt x="209" y="119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6" y="118"/>
                    <a:pt x="217" y="118"/>
                    <a:pt x="217" y="118"/>
                  </a:cubicBezTo>
                  <a:cubicBezTo>
                    <a:pt x="217" y="118"/>
                    <a:pt x="218" y="118"/>
                    <a:pt x="218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1" y="118"/>
                    <a:pt x="222" y="118"/>
                    <a:pt x="223" y="117"/>
                  </a:cubicBezTo>
                  <a:cubicBezTo>
                    <a:pt x="223" y="116"/>
                    <a:pt x="219" y="116"/>
                    <a:pt x="219" y="116"/>
                  </a:cubicBezTo>
                  <a:cubicBezTo>
                    <a:pt x="218" y="116"/>
                    <a:pt x="218" y="115"/>
                    <a:pt x="218" y="115"/>
                  </a:cubicBezTo>
                  <a:cubicBezTo>
                    <a:pt x="218" y="115"/>
                    <a:pt x="218" y="114"/>
                    <a:pt x="218" y="114"/>
                  </a:cubicBezTo>
                  <a:cubicBezTo>
                    <a:pt x="217" y="114"/>
                    <a:pt x="217" y="115"/>
                    <a:pt x="216" y="115"/>
                  </a:cubicBezTo>
                  <a:cubicBezTo>
                    <a:pt x="215" y="115"/>
                    <a:pt x="214" y="116"/>
                    <a:pt x="213" y="116"/>
                  </a:cubicBezTo>
                  <a:cubicBezTo>
                    <a:pt x="212" y="116"/>
                    <a:pt x="212" y="115"/>
                    <a:pt x="211" y="114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5" y="113"/>
                    <a:pt x="212" y="113"/>
                    <a:pt x="212" y="112"/>
                  </a:cubicBezTo>
                  <a:cubicBezTo>
                    <a:pt x="212" y="112"/>
                    <a:pt x="213" y="112"/>
                    <a:pt x="214" y="112"/>
                  </a:cubicBezTo>
                  <a:cubicBezTo>
                    <a:pt x="214" y="112"/>
                    <a:pt x="215" y="112"/>
                    <a:pt x="215" y="112"/>
                  </a:cubicBezTo>
                  <a:cubicBezTo>
                    <a:pt x="215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3" y="111"/>
                    <a:pt x="214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09"/>
                    <a:pt x="215" y="109"/>
                    <a:pt x="215" y="109"/>
                  </a:cubicBezTo>
                  <a:cubicBezTo>
                    <a:pt x="215" y="109"/>
                    <a:pt x="215" y="109"/>
                    <a:pt x="215" y="110"/>
                  </a:cubicBezTo>
                  <a:cubicBezTo>
                    <a:pt x="215" y="110"/>
                    <a:pt x="215" y="110"/>
                    <a:pt x="216" y="110"/>
                  </a:cubicBezTo>
                  <a:cubicBezTo>
                    <a:pt x="216" y="110"/>
                    <a:pt x="216" y="109"/>
                    <a:pt x="217" y="109"/>
                  </a:cubicBezTo>
                  <a:cubicBezTo>
                    <a:pt x="217" y="109"/>
                    <a:pt x="217" y="109"/>
                    <a:pt x="218" y="109"/>
                  </a:cubicBezTo>
                  <a:cubicBezTo>
                    <a:pt x="218" y="109"/>
                    <a:pt x="218" y="109"/>
                    <a:pt x="218" y="109"/>
                  </a:cubicBezTo>
                  <a:cubicBezTo>
                    <a:pt x="219" y="109"/>
                    <a:pt x="221" y="111"/>
                    <a:pt x="221" y="111"/>
                  </a:cubicBezTo>
                  <a:cubicBezTo>
                    <a:pt x="222" y="112"/>
                    <a:pt x="225" y="117"/>
                    <a:pt x="227" y="117"/>
                  </a:cubicBezTo>
                  <a:cubicBezTo>
                    <a:pt x="227" y="117"/>
                    <a:pt x="227" y="116"/>
                    <a:pt x="228" y="116"/>
                  </a:cubicBezTo>
                  <a:cubicBezTo>
                    <a:pt x="228" y="116"/>
                    <a:pt x="228" y="116"/>
                    <a:pt x="227" y="116"/>
                  </a:cubicBezTo>
                  <a:cubicBezTo>
                    <a:pt x="227" y="116"/>
                    <a:pt x="227" y="115"/>
                    <a:pt x="227" y="114"/>
                  </a:cubicBezTo>
                  <a:cubicBezTo>
                    <a:pt x="227" y="114"/>
                    <a:pt x="227" y="113"/>
                    <a:pt x="227" y="113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7" y="110"/>
                    <a:pt x="228" y="109"/>
                    <a:pt x="228" y="109"/>
                  </a:cubicBezTo>
                  <a:cubicBezTo>
                    <a:pt x="230" y="109"/>
                    <a:pt x="231" y="114"/>
                    <a:pt x="231" y="115"/>
                  </a:cubicBezTo>
                  <a:cubicBezTo>
                    <a:pt x="232" y="116"/>
                    <a:pt x="238" y="115"/>
                    <a:pt x="234" y="120"/>
                  </a:cubicBezTo>
                  <a:cubicBezTo>
                    <a:pt x="234" y="120"/>
                    <a:pt x="233" y="120"/>
                    <a:pt x="232" y="120"/>
                  </a:cubicBezTo>
                  <a:cubicBezTo>
                    <a:pt x="231" y="120"/>
                    <a:pt x="230" y="120"/>
                    <a:pt x="229" y="120"/>
                  </a:cubicBezTo>
                  <a:cubicBezTo>
                    <a:pt x="227" y="119"/>
                    <a:pt x="226" y="119"/>
                    <a:pt x="226" y="119"/>
                  </a:cubicBezTo>
                  <a:cubicBezTo>
                    <a:pt x="226" y="119"/>
                    <a:pt x="225" y="119"/>
                    <a:pt x="225" y="119"/>
                  </a:cubicBezTo>
                  <a:cubicBezTo>
                    <a:pt x="224" y="119"/>
                    <a:pt x="222" y="120"/>
                    <a:pt x="221" y="120"/>
                  </a:cubicBezTo>
                  <a:cubicBezTo>
                    <a:pt x="221" y="120"/>
                    <a:pt x="221" y="120"/>
                    <a:pt x="221" y="120"/>
                  </a:cubicBezTo>
                  <a:cubicBezTo>
                    <a:pt x="221" y="120"/>
                    <a:pt x="218" y="120"/>
                    <a:pt x="217" y="119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2" y="131"/>
                    <a:pt x="222" y="131"/>
                    <a:pt x="223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3" y="129"/>
                    <a:pt x="221" y="129"/>
                    <a:pt x="222" y="128"/>
                  </a:cubicBezTo>
                  <a:cubicBezTo>
                    <a:pt x="222" y="128"/>
                    <a:pt x="222" y="128"/>
                    <a:pt x="223" y="128"/>
                  </a:cubicBezTo>
                  <a:cubicBezTo>
                    <a:pt x="223" y="128"/>
                    <a:pt x="224" y="129"/>
                    <a:pt x="224" y="131"/>
                  </a:cubicBezTo>
                  <a:cubicBezTo>
                    <a:pt x="225" y="132"/>
                    <a:pt x="225" y="134"/>
                    <a:pt x="225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6" y="135"/>
                    <a:pt x="226" y="135"/>
                    <a:pt x="226" y="135"/>
                  </a:cubicBezTo>
                  <a:cubicBezTo>
                    <a:pt x="226" y="135"/>
                    <a:pt x="227" y="134"/>
                    <a:pt x="227" y="133"/>
                  </a:cubicBezTo>
                  <a:cubicBezTo>
                    <a:pt x="228" y="130"/>
                    <a:pt x="226" y="128"/>
                    <a:pt x="228" y="12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29" y="128"/>
                    <a:pt x="232" y="130"/>
                    <a:pt x="232" y="131"/>
                  </a:cubicBezTo>
                  <a:cubicBezTo>
                    <a:pt x="232" y="130"/>
                    <a:pt x="230" y="128"/>
                    <a:pt x="230" y="127"/>
                  </a:cubicBezTo>
                  <a:cubicBezTo>
                    <a:pt x="230" y="127"/>
                    <a:pt x="231" y="127"/>
                    <a:pt x="232" y="127"/>
                  </a:cubicBezTo>
                  <a:cubicBezTo>
                    <a:pt x="233" y="127"/>
                    <a:pt x="233" y="127"/>
                    <a:pt x="233" y="127"/>
                  </a:cubicBezTo>
                  <a:cubicBezTo>
                    <a:pt x="235" y="128"/>
                    <a:pt x="234" y="128"/>
                    <a:pt x="233" y="130"/>
                  </a:cubicBezTo>
                  <a:cubicBezTo>
                    <a:pt x="233" y="133"/>
                    <a:pt x="231" y="135"/>
                    <a:pt x="232" y="138"/>
                  </a:cubicBezTo>
                  <a:cubicBezTo>
                    <a:pt x="233" y="141"/>
                    <a:pt x="236" y="142"/>
                    <a:pt x="237" y="145"/>
                  </a:cubicBezTo>
                  <a:cubicBezTo>
                    <a:pt x="238" y="146"/>
                    <a:pt x="238" y="147"/>
                    <a:pt x="238" y="147"/>
                  </a:cubicBezTo>
                  <a:cubicBezTo>
                    <a:pt x="237" y="147"/>
                    <a:pt x="237" y="147"/>
                    <a:pt x="237" y="147"/>
                  </a:cubicBezTo>
                  <a:cubicBezTo>
                    <a:pt x="236" y="146"/>
                    <a:pt x="236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4" y="147"/>
                    <a:pt x="233" y="147"/>
                    <a:pt x="233" y="147"/>
                  </a:cubicBezTo>
                  <a:cubicBezTo>
                    <a:pt x="233" y="148"/>
                    <a:pt x="237" y="147"/>
                    <a:pt x="235" y="150"/>
                  </a:cubicBezTo>
                  <a:cubicBezTo>
                    <a:pt x="235" y="151"/>
                    <a:pt x="234" y="151"/>
                    <a:pt x="234" y="151"/>
                  </a:cubicBezTo>
                  <a:cubicBezTo>
                    <a:pt x="232" y="151"/>
                    <a:pt x="230" y="150"/>
                    <a:pt x="229" y="149"/>
                  </a:cubicBezTo>
                  <a:cubicBezTo>
                    <a:pt x="227" y="148"/>
                    <a:pt x="226" y="147"/>
                    <a:pt x="225" y="147"/>
                  </a:cubicBezTo>
                  <a:cubicBezTo>
                    <a:pt x="225" y="147"/>
                    <a:pt x="225" y="147"/>
                    <a:pt x="225" y="147"/>
                  </a:cubicBezTo>
                  <a:cubicBezTo>
                    <a:pt x="224" y="147"/>
                    <a:pt x="223" y="147"/>
                    <a:pt x="221" y="147"/>
                  </a:cubicBezTo>
                  <a:cubicBezTo>
                    <a:pt x="220" y="148"/>
                    <a:pt x="219" y="148"/>
                    <a:pt x="218" y="148"/>
                  </a:cubicBezTo>
                  <a:cubicBezTo>
                    <a:pt x="218" y="148"/>
                    <a:pt x="218" y="148"/>
                    <a:pt x="217" y="148"/>
                  </a:cubicBezTo>
                  <a:cubicBezTo>
                    <a:pt x="216" y="148"/>
                    <a:pt x="215" y="148"/>
                    <a:pt x="214" y="147"/>
                  </a:cubicBezTo>
                  <a:cubicBezTo>
                    <a:pt x="215" y="149"/>
                    <a:pt x="216" y="150"/>
                    <a:pt x="217" y="151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9" y="152"/>
                    <a:pt x="219" y="153"/>
                    <a:pt x="221" y="155"/>
                  </a:cubicBezTo>
                  <a:cubicBezTo>
                    <a:pt x="221" y="155"/>
                    <a:pt x="220" y="156"/>
                    <a:pt x="220" y="156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7"/>
                    <a:pt x="222" y="156"/>
                    <a:pt x="222" y="155"/>
                  </a:cubicBezTo>
                  <a:cubicBezTo>
                    <a:pt x="224" y="152"/>
                    <a:pt x="221" y="154"/>
                    <a:pt x="223" y="152"/>
                  </a:cubicBezTo>
                  <a:cubicBezTo>
                    <a:pt x="223" y="152"/>
                    <a:pt x="227" y="151"/>
                    <a:pt x="227" y="150"/>
                  </a:cubicBezTo>
                  <a:cubicBezTo>
                    <a:pt x="227" y="150"/>
                    <a:pt x="226" y="150"/>
                    <a:pt x="226" y="150"/>
                  </a:cubicBezTo>
                  <a:cubicBezTo>
                    <a:pt x="226" y="150"/>
                    <a:pt x="225" y="150"/>
                    <a:pt x="224" y="151"/>
                  </a:cubicBezTo>
                  <a:cubicBezTo>
                    <a:pt x="223" y="151"/>
                    <a:pt x="222" y="151"/>
                    <a:pt x="222" y="151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220" y="150"/>
                    <a:pt x="225" y="149"/>
                    <a:pt x="226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8" y="149"/>
                    <a:pt x="229" y="152"/>
                    <a:pt x="230" y="153"/>
                  </a:cubicBezTo>
                  <a:cubicBezTo>
                    <a:pt x="232" y="155"/>
                    <a:pt x="235" y="156"/>
                    <a:pt x="238" y="156"/>
                  </a:cubicBezTo>
                  <a:cubicBezTo>
                    <a:pt x="239" y="156"/>
                    <a:pt x="239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1" y="156"/>
                    <a:pt x="241" y="155"/>
                    <a:pt x="241" y="154"/>
                  </a:cubicBezTo>
                  <a:cubicBezTo>
                    <a:pt x="246" y="152"/>
                    <a:pt x="239" y="152"/>
                    <a:pt x="240" y="151"/>
                  </a:cubicBezTo>
                  <a:cubicBezTo>
                    <a:pt x="241" y="150"/>
                    <a:pt x="244" y="148"/>
                    <a:pt x="244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5" y="148"/>
                    <a:pt x="247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1"/>
                  </a:cubicBezTo>
                  <a:cubicBezTo>
                    <a:pt x="248" y="151"/>
                    <a:pt x="248" y="151"/>
                    <a:pt x="247" y="151"/>
                  </a:cubicBezTo>
                  <a:cubicBezTo>
                    <a:pt x="247" y="151"/>
                    <a:pt x="247" y="151"/>
                    <a:pt x="246" y="152"/>
                  </a:cubicBezTo>
                  <a:cubicBezTo>
                    <a:pt x="246" y="153"/>
                    <a:pt x="252" y="152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6" y="155"/>
                    <a:pt x="246" y="155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44" y="155"/>
                    <a:pt x="243" y="155"/>
                    <a:pt x="243" y="155"/>
                  </a:cubicBezTo>
                  <a:cubicBezTo>
                    <a:pt x="244" y="156"/>
                    <a:pt x="245" y="156"/>
                    <a:pt x="246" y="156"/>
                  </a:cubicBezTo>
                  <a:cubicBezTo>
                    <a:pt x="246" y="157"/>
                    <a:pt x="246" y="157"/>
                    <a:pt x="245" y="158"/>
                  </a:cubicBezTo>
                  <a:cubicBezTo>
                    <a:pt x="245" y="158"/>
                    <a:pt x="245" y="158"/>
                    <a:pt x="245" y="158"/>
                  </a:cubicBezTo>
                  <a:cubicBezTo>
                    <a:pt x="245" y="158"/>
                    <a:pt x="245" y="158"/>
                    <a:pt x="245" y="159"/>
                  </a:cubicBezTo>
                  <a:cubicBezTo>
                    <a:pt x="245" y="160"/>
                    <a:pt x="245" y="161"/>
                    <a:pt x="246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7" y="160"/>
                    <a:pt x="246" y="158"/>
                    <a:pt x="247" y="158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47" y="157"/>
                    <a:pt x="248" y="157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9" y="157"/>
                    <a:pt x="253" y="155"/>
                    <a:pt x="251" y="154"/>
                  </a:cubicBezTo>
                  <a:cubicBezTo>
                    <a:pt x="251" y="154"/>
                    <a:pt x="250" y="154"/>
                    <a:pt x="250" y="155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2" y="152"/>
                    <a:pt x="249" y="150"/>
                    <a:pt x="248" y="150"/>
                  </a:cubicBezTo>
                  <a:cubicBezTo>
                    <a:pt x="247" y="148"/>
                    <a:pt x="248" y="148"/>
                    <a:pt x="248" y="146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2"/>
                    <a:pt x="252" y="131"/>
                    <a:pt x="252" y="131"/>
                  </a:cubicBezTo>
                  <a:cubicBezTo>
                    <a:pt x="253" y="132"/>
                    <a:pt x="253" y="132"/>
                    <a:pt x="254" y="132"/>
                  </a:cubicBezTo>
                  <a:cubicBezTo>
                    <a:pt x="254" y="131"/>
                    <a:pt x="254" y="130"/>
                    <a:pt x="255" y="130"/>
                  </a:cubicBezTo>
                  <a:cubicBezTo>
                    <a:pt x="256" y="130"/>
                    <a:pt x="256" y="130"/>
                    <a:pt x="257" y="130"/>
                  </a:cubicBezTo>
                  <a:cubicBezTo>
                    <a:pt x="258" y="130"/>
                    <a:pt x="263" y="132"/>
                    <a:pt x="263" y="133"/>
                  </a:cubicBezTo>
                  <a:cubicBezTo>
                    <a:pt x="264" y="135"/>
                    <a:pt x="259" y="138"/>
                    <a:pt x="256" y="138"/>
                  </a:cubicBezTo>
                  <a:cubicBezTo>
                    <a:pt x="255" y="138"/>
                    <a:pt x="255" y="138"/>
                    <a:pt x="255" y="137"/>
                  </a:cubicBezTo>
                  <a:cubicBezTo>
                    <a:pt x="255" y="138"/>
                    <a:pt x="256" y="137"/>
                    <a:pt x="255" y="139"/>
                  </a:cubicBezTo>
                  <a:cubicBezTo>
                    <a:pt x="255" y="139"/>
                    <a:pt x="253" y="140"/>
                    <a:pt x="253" y="141"/>
                  </a:cubicBezTo>
                  <a:cubicBezTo>
                    <a:pt x="253" y="141"/>
                    <a:pt x="257" y="149"/>
                    <a:pt x="257" y="150"/>
                  </a:cubicBezTo>
                  <a:cubicBezTo>
                    <a:pt x="257" y="150"/>
                    <a:pt x="254" y="150"/>
                    <a:pt x="255" y="152"/>
                  </a:cubicBezTo>
                  <a:cubicBezTo>
                    <a:pt x="255" y="152"/>
                    <a:pt x="255" y="152"/>
                    <a:pt x="255" y="152"/>
                  </a:cubicBezTo>
                  <a:cubicBezTo>
                    <a:pt x="256" y="152"/>
                    <a:pt x="260" y="153"/>
                    <a:pt x="259" y="154"/>
                  </a:cubicBezTo>
                  <a:cubicBezTo>
                    <a:pt x="259" y="154"/>
                    <a:pt x="259" y="154"/>
                    <a:pt x="259" y="154"/>
                  </a:cubicBezTo>
                  <a:cubicBezTo>
                    <a:pt x="259" y="154"/>
                    <a:pt x="255" y="158"/>
                    <a:pt x="257" y="158"/>
                  </a:cubicBezTo>
                  <a:cubicBezTo>
                    <a:pt x="257" y="158"/>
                    <a:pt x="257" y="158"/>
                    <a:pt x="257" y="158"/>
                  </a:cubicBezTo>
                  <a:cubicBezTo>
                    <a:pt x="258" y="158"/>
                    <a:pt x="258" y="158"/>
                    <a:pt x="259" y="157"/>
                  </a:cubicBezTo>
                  <a:cubicBezTo>
                    <a:pt x="260" y="156"/>
                    <a:pt x="260" y="155"/>
                    <a:pt x="261" y="155"/>
                  </a:cubicBezTo>
                  <a:cubicBezTo>
                    <a:pt x="261" y="155"/>
                    <a:pt x="262" y="156"/>
                    <a:pt x="262" y="158"/>
                  </a:cubicBezTo>
                  <a:cubicBezTo>
                    <a:pt x="263" y="160"/>
                    <a:pt x="260" y="162"/>
                    <a:pt x="262" y="165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3" y="150"/>
                    <a:pt x="261" y="149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4" y="148"/>
                  </a:cubicBezTo>
                  <a:cubicBezTo>
                    <a:pt x="265" y="148"/>
                    <a:pt x="265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66" y="146"/>
                    <a:pt x="262" y="147"/>
                    <a:pt x="261" y="145"/>
                  </a:cubicBezTo>
                  <a:cubicBezTo>
                    <a:pt x="261" y="143"/>
                    <a:pt x="263" y="140"/>
                    <a:pt x="263" y="139"/>
                  </a:cubicBezTo>
                  <a:cubicBezTo>
                    <a:pt x="264" y="138"/>
                    <a:pt x="266" y="137"/>
                    <a:pt x="269" y="136"/>
                  </a:cubicBezTo>
                  <a:cubicBezTo>
                    <a:pt x="270" y="131"/>
                    <a:pt x="270" y="131"/>
                    <a:pt x="270" y="131"/>
                  </a:cubicBezTo>
                  <a:cubicBezTo>
                    <a:pt x="269" y="130"/>
                    <a:pt x="268" y="129"/>
                    <a:pt x="267" y="129"/>
                  </a:cubicBezTo>
                  <a:cubicBezTo>
                    <a:pt x="267" y="129"/>
                    <a:pt x="267" y="129"/>
                    <a:pt x="266" y="129"/>
                  </a:cubicBezTo>
                  <a:cubicBezTo>
                    <a:pt x="266" y="129"/>
                    <a:pt x="266" y="129"/>
                    <a:pt x="265" y="129"/>
                  </a:cubicBezTo>
                  <a:cubicBezTo>
                    <a:pt x="265" y="129"/>
                    <a:pt x="265" y="129"/>
                    <a:pt x="264" y="129"/>
                  </a:cubicBezTo>
                  <a:cubicBezTo>
                    <a:pt x="263" y="129"/>
                    <a:pt x="261" y="129"/>
                    <a:pt x="261" y="126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261" y="127"/>
                    <a:pt x="261" y="127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2"/>
                    <a:pt x="262" y="122"/>
                    <a:pt x="259" y="120"/>
                  </a:cubicBezTo>
                  <a:cubicBezTo>
                    <a:pt x="259" y="119"/>
                    <a:pt x="253" y="118"/>
                    <a:pt x="254" y="115"/>
                  </a:cubicBezTo>
                  <a:cubicBezTo>
                    <a:pt x="254" y="115"/>
                    <a:pt x="255" y="115"/>
                    <a:pt x="255" y="115"/>
                  </a:cubicBezTo>
                  <a:cubicBezTo>
                    <a:pt x="257" y="115"/>
                    <a:pt x="260" y="116"/>
                    <a:pt x="262" y="118"/>
                  </a:cubicBezTo>
                  <a:cubicBezTo>
                    <a:pt x="265" y="120"/>
                    <a:pt x="267" y="122"/>
                    <a:pt x="268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8" y="122"/>
                    <a:pt x="266" y="123"/>
                    <a:pt x="266" y="123"/>
                  </a:cubicBezTo>
                  <a:cubicBezTo>
                    <a:pt x="266" y="125"/>
                    <a:pt x="269" y="126"/>
                    <a:pt x="271" y="126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1"/>
                    <a:pt x="271" y="121"/>
                    <a:pt x="270" y="121"/>
                  </a:cubicBezTo>
                  <a:cubicBezTo>
                    <a:pt x="265" y="118"/>
                    <a:pt x="270" y="119"/>
                    <a:pt x="273" y="118"/>
                  </a:cubicBezTo>
                  <a:cubicBezTo>
                    <a:pt x="273" y="117"/>
                    <a:pt x="273" y="117"/>
                    <a:pt x="273" y="117"/>
                  </a:cubicBezTo>
                  <a:cubicBezTo>
                    <a:pt x="272" y="116"/>
                    <a:pt x="272" y="115"/>
                    <a:pt x="272" y="114"/>
                  </a:cubicBezTo>
                  <a:cubicBezTo>
                    <a:pt x="273" y="114"/>
                    <a:pt x="273" y="114"/>
                    <a:pt x="274" y="114"/>
                  </a:cubicBezTo>
                  <a:cubicBezTo>
                    <a:pt x="274" y="114"/>
                    <a:pt x="274" y="114"/>
                    <a:pt x="274" y="114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4" y="112"/>
                    <a:pt x="273" y="111"/>
                    <a:pt x="275" y="111"/>
                  </a:cubicBezTo>
                  <a:cubicBezTo>
                    <a:pt x="275" y="109"/>
                    <a:pt x="275" y="109"/>
                    <a:pt x="275" y="109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1"/>
                    <a:pt x="269" y="112"/>
                    <a:pt x="269" y="112"/>
                  </a:cubicBezTo>
                  <a:cubicBezTo>
                    <a:pt x="266" y="112"/>
                    <a:pt x="263" y="108"/>
                    <a:pt x="262" y="105"/>
                  </a:cubicBezTo>
                  <a:cubicBezTo>
                    <a:pt x="262" y="105"/>
                    <a:pt x="266" y="105"/>
                    <a:pt x="266" y="104"/>
                  </a:cubicBezTo>
                  <a:cubicBezTo>
                    <a:pt x="266" y="103"/>
                    <a:pt x="264" y="103"/>
                    <a:pt x="263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2" y="103"/>
                    <a:pt x="261" y="103"/>
                    <a:pt x="261" y="103"/>
                  </a:cubicBezTo>
                  <a:cubicBezTo>
                    <a:pt x="259" y="102"/>
                    <a:pt x="260" y="101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8" y="99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00"/>
                    <a:pt x="259" y="100"/>
                    <a:pt x="259" y="99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9" y="98"/>
                    <a:pt x="259" y="98"/>
                    <a:pt x="260" y="98"/>
                  </a:cubicBezTo>
                  <a:cubicBezTo>
                    <a:pt x="260" y="98"/>
                    <a:pt x="261" y="99"/>
                    <a:pt x="261" y="99"/>
                  </a:cubicBezTo>
                  <a:cubicBezTo>
                    <a:pt x="261" y="99"/>
                    <a:pt x="262" y="98"/>
                    <a:pt x="262" y="98"/>
                  </a:cubicBezTo>
                  <a:cubicBezTo>
                    <a:pt x="262" y="97"/>
                    <a:pt x="259" y="97"/>
                    <a:pt x="260" y="95"/>
                  </a:cubicBezTo>
                  <a:cubicBezTo>
                    <a:pt x="260" y="94"/>
                    <a:pt x="261" y="94"/>
                    <a:pt x="261" y="94"/>
                  </a:cubicBezTo>
                  <a:cubicBezTo>
                    <a:pt x="261" y="94"/>
                    <a:pt x="262" y="94"/>
                    <a:pt x="262" y="95"/>
                  </a:cubicBezTo>
                  <a:cubicBezTo>
                    <a:pt x="262" y="95"/>
                    <a:pt x="263" y="95"/>
                    <a:pt x="263" y="95"/>
                  </a:cubicBezTo>
                  <a:cubicBezTo>
                    <a:pt x="263" y="95"/>
                    <a:pt x="264" y="95"/>
                    <a:pt x="264" y="95"/>
                  </a:cubicBezTo>
                  <a:cubicBezTo>
                    <a:pt x="263" y="94"/>
                    <a:pt x="263" y="93"/>
                    <a:pt x="263" y="93"/>
                  </a:cubicBezTo>
                  <a:cubicBezTo>
                    <a:pt x="263" y="93"/>
                    <a:pt x="263" y="93"/>
                    <a:pt x="263" y="93"/>
                  </a:cubicBezTo>
                  <a:cubicBezTo>
                    <a:pt x="263" y="93"/>
                    <a:pt x="264" y="93"/>
                    <a:pt x="264" y="93"/>
                  </a:cubicBezTo>
                  <a:cubicBezTo>
                    <a:pt x="265" y="93"/>
                    <a:pt x="265" y="93"/>
                    <a:pt x="265" y="93"/>
                  </a:cubicBezTo>
                  <a:cubicBezTo>
                    <a:pt x="265" y="93"/>
                    <a:pt x="266" y="93"/>
                    <a:pt x="266" y="93"/>
                  </a:cubicBezTo>
                  <a:cubicBezTo>
                    <a:pt x="265" y="92"/>
                    <a:pt x="265" y="92"/>
                    <a:pt x="264" y="91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67" y="91"/>
                    <a:pt x="274" y="100"/>
                    <a:pt x="275" y="100"/>
                  </a:cubicBezTo>
                  <a:cubicBezTo>
                    <a:pt x="275" y="100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6" y="101"/>
                    <a:pt x="276" y="101"/>
                    <a:pt x="276" y="101"/>
                  </a:cubicBezTo>
                  <a:cubicBezTo>
                    <a:pt x="276" y="101"/>
                    <a:pt x="276" y="102"/>
                    <a:pt x="276" y="103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75" y="97"/>
                    <a:pt x="270" y="96"/>
                    <a:pt x="274" y="93"/>
                  </a:cubicBezTo>
                  <a:cubicBezTo>
                    <a:pt x="273" y="93"/>
                    <a:pt x="273" y="92"/>
                    <a:pt x="272" y="92"/>
                  </a:cubicBezTo>
                  <a:cubicBezTo>
                    <a:pt x="272" y="92"/>
                    <a:pt x="273" y="91"/>
                    <a:pt x="273" y="91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1" y="91"/>
                    <a:pt x="271" y="91"/>
                  </a:cubicBezTo>
                  <a:cubicBezTo>
                    <a:pt x="271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1" y="91"/>
                    <a:pt x="271" y="91"/>
                  </a:cubicBezTo>
                  <a:cubicBezTo>
                    <a:pt x="271" y="91"/>
                    <a:pt x="271" y="91"/>
                    <a:pt x="270" y="91"/>
                  </a:cubicBezTo>
                  <a:cubicBezTo>
                    <a:pt x="270" y="91"/>
                    <a:pt x="269" y="91"/>
                    <a:pt x="270" y="91"/>
                  </a:cubicBezTo>
                  <a:cubicBezTo>
                    <a:pt x="277" y="89"/>
                    <a:pt x="277" y="89"/>
                    <a:pt x="277" y="89"/>
                  </a:cubicBezTo>
                  <a:cubicBezTo>
                    <a:pt x="278" y="90"/>
                    <a:pt x="279" y="90"/>
                    <a:pt x="279" y="91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7" name="Rectangle 30">
              <a:extLst>
                <a:ext uri="{FF2B5EF4-FFF2-40B4-BE49-F238E27FC236}">
                  <a16:creationId xmlns:a16="http://schemas.microsoft.com/office/drawing/2014/main" id="{A5FAE4F0-0EEC-4166-A222-2C6FE91C35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8" name="Rectangle 31">
              <a:extLst>
                <a:ext uri="{FF2B5EF4-FFF2-40B4-BE49-F238E27FC236}">
                  <a16:creationId xmlns:a16="http://schemas.microsoft.com/office/drawing/2014/main" id="{88944D8D-5EF1-4B13-96B9-CD80C81EB3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9" name="Freeform 32">
              <a:extLst>
                <a:ext uri="{FF2B5EF4-FFF2-40B4-BE49-F238E27FC236}">
                  <a16:creationId xmlns:a16="http://schemas.microsoft.com/office/drawing/2014/main" id="{BB317C7D-F69C-466E-8729-515B77CD0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0851" y="2847975"/>
              <a:ext cx="17463" cy="1270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4 h 4"/>
                <a:gd name="T4" fmla="*/ 5 w 5"/>
                <a:gd name="T5" fmla="*/ 2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0" y="1"/>
                    <a:pt x="1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0" name="Freeform 33">
              <a:extLst>
                <a:ext uri="{FF2B5EF4-FFF2-40B4-BE49-F238E27FC236}">
                  <a16:creationId xmlns:a16="http://schemas.microsoft.com/office/drawing/2014/main" id="{00C1BAA1-C1D7-4E91-A452-5B9257C67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1" name="Freeform 34">
              <a:extLst>
                <a:ext uri="{FF2B5EF4-FFF2-40B4-BE49-F238E27FC236}">
                  <a16:creationId xmlns:a16="http://schemas.microsoft.com/office/drawing/2014/main" id="{563E4F47-0143-4C60-A57F-03B0834F0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2" name="Freeform 35">
              <a:extLst>
                <a:ext uri="{FF2B5EF4-FFF2-40B4-BE49-F238E27FC236}">
                  <a16:creationId xmlns:a16="http://schemas.microsoft.com/office/drawing/2014/main" id="{DBB6B867-11AF-409E-B24C-58A990778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63850"/>
              <a:ext cx="66675" cy="109538"/>
            </a:xfrm>
            <a:custGeom>
              <a:avLst/>
              <a:gdLst>
                <a:gd name="T0" fmla="*/ 7 w 20"/>
                <a:gd name="T1" fmla="*/ 0 h 33"/>
                <a:gd name="T2" fmla="*/ 6 w 20"/>
                <a:gd name="T3" fmla="*/ 1 h 33"/>
                <a:gd name="T4" fmla="*/ 12 w 20"/>
                <a:gd name="T5" fmla="*/ 5 h 33"/>
                <a:gd name="T6" fmla="*/ 8 w 20"/>
                <a:gd name="T7" fmla="*/ 7 h 33"/>
                <a:gd name="T8" fmla="*/ 7 w 20"/>
                <a:gd name="T9" fmla="*/ 8 h 33"/>
                <a:gd name="T10" fmla="*/ 3 w 20"/>
                <a:gd name="T11" fmla="*/ 12 h 33"/>
                <a:gd name="T12" fmla="*/ 0 w 20"/>
                <a:gd name="T13" fmla="*/ 17 h 33"/>
                <a:gd name="T14" fmla="*/ 1 w 20"/>
                <a:gd name="T15" fmla="*/ 21 h 33"/>
                <a:gd name="T16" fmla="*/ 1 w 20"/>
                <a:gd name="T17" fmla="*/ 21 h 33"/>
                <a:gd name="T18" fmla="*/ 3 w 20"/>
                <a:gd name="T19" fmla="*/ 24 h 33"/>
                <a:gd name="T20" fmla="*/ 3 w 20"/>
                <a:gd name="T21" fmla="*/ 28 h 33"/>
                <a:gd name="T22" fmla="*/ 3 w 20"/>
                <a:gd name="T23" fmla="*/ 28 h 33"/>
                <a:gd name="T24" fmla="*/ 12 w 20"/>
                <a:gd name="T25" fmla="*/ 32 h 33"/>
                <a:gd name="T26" fmla="*/ 12 w 20"/>
                <a:gd name="T27" fmla="*/ 33 h 33"/>
                <a:gd name="T28" fmla="*/ 20 w 20"/>
                <a:gd name="T29" fmla="*/ 1 h 33"/>
                <a:gd name="T30" fmla="*/ 15 w 20"/>
                <a:gd name="T31" fmla="*/ 3 h 33"/>
                <a:gd name="T32" fmla="*/ 14 w 20"/>
                <a:gd name="T33" fmla="*/ 2 h 33"/>
                <a:gd name="T34" fmla="*/ 12 w 20"/>
                <a:gd name="T35" fmla="*/ 3 h 33"/>
                <a:gd name="T36" fmla="*/ 9 w 20"/>
                <a:gd name="T37" fmla="*/ 2 h 33"/>
                <a:gd name="T38" fmla="*/ 7 w 20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33"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12" y="5"/>
                    <a:pt x="12" y="5"/>
                  </a:cubicBezTo>
                  <a:cubicBezTo>
                    <a:pt x="12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4" y="10"/>
                    <a:pt x="3" y="12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20"/>
                    <a:pt x="1" y="18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2"/>
                    <a:pt x="3" y="24"/>
                  </a:cubicBezTo>
                  <a:cubicBezTo>
                    <a:pt x="3" y="26"/>
                    <a:pt x="4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7" y="28"/>
                    <a:pt x="9" y="29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2"/>
                    <a:pt x="16" y="3"/>
                    <a:pt x="15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3" name="Freeform 36">
              <a:extLst>
                <a:ext uri="{FF2B5EF4-FFF2-40B4-BE49-F238E27FC236}">
                  <a16:creationId xmlns:a16="http://schemas.microsoft.com/office/drawing/2014/main" id="{35E87170-CC9C-4A7B-9305-A71DFB53AC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4" name="Freeform 37">
              <a:extLst>
                <a:ext uri="{FF2B5EF4-FFF2-40B4-BE49-F238E27FC236}">
                  <a16:creationId xmlns:a16="http://schemas.microsoft.com/office/drawing/2014/main" id="{62C0BBF6-D39E-4636-B132-975F787A9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5" name="Freeform 38">
              <a:extLst>
                <a:ext uri="{FF2B5EF4-FFF2-40B4-BE49-F238E27FC236}">
                  <a16:creationId xmlns:a16="http://schemas.microsoft.com/office/drawing/2014/main" id="{E2D7FF83-9DCB-4E3A-B6E4-333B64893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5276" y="3230563"/>
              <a:ext cx="87313" cy="96838"/>
            </a:xfrm>
            <a:custGeom>
              <a:avLst/>
              <a:gdLst>
                <a:gd name="T0" fmla="*/ 13 w 26"/>
                <a:gd name="T1" fmla="*/ 0 h 29"/>
                <a:gd name="T2" fmla="*/ 5 w 26"/>
                <a:gd name="T3" fmla="*/ 4 h 29"/>
                <a:gd name="T4" fmla="*/ 4 w 26"/>
                <a:gd name="T5" fmla="*/ 7 h 29"/>
                <a:gd name="T6" fmla="*/ 1 w 26"/>
                <a:gd name="T7" fmla="*/ 17 h 29"/>
                <a:gd name="T8" fmla="*/ 6 w 26"/>
                <a:gd name="T9" fmla="*/ 29 h 29"/>
                <a:gd name="T10" fmla="*/ 8 w 26"/>
                <a:gd name="T11" fmla="*/ 29 h 29"/>
                <a:gd name="T12" fmla="*/ 12 w 26"/>
                <a:gd name="T13" fmla="*/ 28 h 29"/>
                <a:gd name="T14" fmla="*/ 16 w 26"/>
                <a:gd name="T15" fmla="*/ 23 h 29"/>
                <a:gd name="T16" fmla="*/ 18 w 26"/>
                <a:gd name="T17" fmla="*/ 23 h 29"/>
                <a:gd name="T18" fmla="*/ 21 w 26"/>
                <a:gd name="T19" fmla="*/ 24 h 29"/>
                <a:gd name="T20" fmla="*/ 26 w 26"/>
                <a:gd name="T21" fmla="*/ 1 h 29"/>
                <a:gd name="T22" fmla="*/ 25 w 26"/>
                <a:gd name="T23" fmla="*/ 1 h 29"/>
                <a:gd name="T24" fmla="*/ 25 w 26"/>
                <a:gd name="T25" fmla="*/ 1 h 29"/>
                <a:gd name="T26" fmla="*/ 24 w 26"/>
                <a:gd name="T27" fmla="*/ 1 h 29"/>
                <a:gd name="T28" fmla="*/ 24 w 26"/>
                <a:gd name="T29" fmla="*/ 1 h 29"/>
                <a:gd name="T30" fmla="*/ 23 w 26"/>
                <a:gd name="T31" fmla="*/ 1 h 29"/>
                <a:gd name="T32" fmla="*/ 23 w 26"/>
                <a:gd name="T33" fmla="*/ 1 h 29"/>
                <a:gd name="T34" fmla="*/ 22 w 26"/>
                <a:gd name="T35" fmla="*/ 1 h 29"/>
                <a:gd name="T36" fmla="*/ 21 w 26"/>
                <a:gd name="T37" fmla="*/ 2 h 29"/>
                <a:gd name="T38" fmla="*/ 22 w 26"/>
                <a:gd name="T39" fmla="*/ 2 h 29"/>
                <a:gd name="T40" fmla="*/ 22 w 26"/>
                <a:gd name="T41" fmla="*/ 2 h 29"/>
                <a:gd name="T42" fmla="*/ 22 w 26"/>
                <a:gd name="T43" fmla="*/ 2 h 29"/>
                <a:gd name="T44" fmla="*/ 22 w 26"/>
                <a:gd name="T45" fmla="*/ 4 h 29"/>
                <a:gd name="T46" fmla="*/ 20 w 26"/>
                <a:gd name="T47" fmla="*/ 3 h 29"/>
                <a:gd name="T48" fmla="*/ 13 w 26"/>
                <a:gd name="T49" fmla="*/ 0 h 29"/>
                <a:gd name="T50" fmla="*/ 13 w 2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29">
                  <a:moveTo>
                    <a:pt x="13" y="0"/>
                  </a:moveTo>
                  <a:cubicBezTo>
                    <a:pt x="11" y="0"/>
                    <a:pt x="6" y="2"/>
                    <a:pt x="5" y="4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10"/>
                    <a:pt x="2" y="13"/>
                    <a:pt x="1" y="17"/>
                  </a:cubicBezTo>
                  <a:cubicBezTo>
                    <a:pt x="0" y="21"/>
                    <a:pt x="2" y="28"/>
                    <a:pt x="6" y="29"/>
                  </a:cubicBezTo>
                  <a:cubicBezTo>
                    <a:pt x="6" y="29"/>
                    <a:pt x="7" y="29"/>
                    <a:pt x="8" y="29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4" y="26"/>
                    <a:pt x="13" y="24"/>
                    <a:pt x="16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9" y="23"/>
                    <a:pt x="20" y="23"/>
                    <a:pt x="21" y="2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2"/>
                    <a:pt x="22" y="4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6" name="Freeform 39">
              <a:extLst>
                <a:ext uri="{FF2B5EF4-FFF2-40B4-BE49-F238E27FC236}">
                  <a16:creationId xmlns:a16="http://schemas.microsoft.com/office/drawing/2014/main" id="{DCF7215B-B0DE-45D0-95F4-953D7962F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8" name="Freeform 40">
              <a:extLst>
                <a:ext uri="{FF2B5EF4-FFF2-40B4-BE49-F238E27FC236}">
                  <a16:creationId xmlns:a16="http://schemas.microsoft.com/office/drawing/2014/main" id="{42714DF7-1D73-4478-B22A-95B048117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9" name="Freeform 41">
              <a:extLst>
                <a:ext uri="{FF2B5EF4-FFF2-40B4-BE49-F238E27FC236}">
                  <a16:creationId xmlns:a16="http://schemas.microsoft.com/office/drawing/2014/main" id="{E754564D-E912-431A-A8E6-0A5410EB65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6076" y="3330575"/>
              <a:ext cx="12700" cy="28575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2 w 4"/>
                <a:gd name="T5" fmla="*/ 8 h 9"/>
                <a:gd name="T6" fmla="*/ 2 w 4"/>
                <a:gd name="T7" fmla="*/ 8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1" y="5"/>
                    <a:pt x="0" y="9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0" name="Freeform 42">
              <a:extLst>
                <a:ext uri="{FF2B5EF4-FFF2-40B4-BE49-F238E27FC236}">
                  <a16:creationId xmlns:a16="http://schemas.microsoft.com/office/drawing/2014/main" id="{85DCA009-D12C-4924-93B0-6DDAF403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1" name="Freeform 43">
              <a:extLst>
                <a:ext uri="{FF2B5EF4-FFF2-40B4-BE49-F238E27FC236}">
                  <a16:creationId xmlns:a16="http://schemas.microsoft.com/office/drawing/2014/main" id="{3C566965-3FAE-422B-9A71-19B98749F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2" name="Freeform 44">
              <a:extLst>
                <a:ext uri="{FF2B5EF4-FFF2-40B4-BE49-F238E27FC236}">
                  <a16:creationId xmlns:a16="http://schemas.microsoft.com/office/drawing/2014/main" id="{F1873D0F-610F-4EB0-B823-3E98F7504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51" y="2570163"/>
              <a:ext cx="739775" cy="515938"/>
            </a:xfrm>
            <a:custGeom>
              <a:avLst/>
              <a:gdLst>
                <a:gd name="T0" fmla="*/ 146 w 224"/>
                <a:gd name="T1" fmla="*/ 131 h 156"/>
                <a:gd name="T2" fmla="*/ 125 w 224"/>
                <a:gd name="T3" fmla="*/ 105 h 156"/>
                <a:gd name="T4" fmla="*/ 102 w 224"/>
                <a:gd name="T5" fmla="*/ 118 h 156"/>
                <a:gd name="T6" fmla="*/ 97 w 224"/>
                <a:gd name="T7" fmla="*/ 132 h 156"/>
                <a:gd name="T8" fmla="*/ 89 w 224"/>
                <a:gd name="T9" fmla="*/ 127 h 156"/>
                <a:gd name="T10" fmla="*/ 89 w 224"/>
                <a:gd name="T11" fmla="*/ 125 h 156"/>
                <a:gd name="T12" fmla="*/ 89 w 224"/>
                <a:gd name="T13" fmla="*/ 125 h 156"/>
                <a:gd name="T14" fmla="*/ 92 w 224"/>
                <a:gd name="T15" fmla="*/ 119 h 156"/>
                <a:gd name="T16" fmla="*/ 95 w 224"/>
                <a:gd name="T17" fmla="*/ 117 h 156"/>
                <a:gd name="T18" fmla="*/ 112 w 224"/>
                <a:gd name="T19" fmla="*/ 106 h 156"/>
                <a:gd name="T20" fmla="*/ 32 w 224"/>
                <a:gd name="T21" fmla="*/ 0 h 156"/>
                <a:gd name="T22" fmla="*/ 7 w 224"/>
                <a:gd name="T23" fmla="*/ 130 h 156"/>
                <a:gd name="T24" fmla="*/ 8 w 224"/>
                <a:gd name="T25" fmla="*/ 123 h 156"/>
                <a:gd name="T26" fmla="*/ 16 w 224"/>
                <a:gd name="T27" fmla="*/ 119 h 156"/>
                <a:gd name="T28" fmla="*/ 24 w 224"/>
                <a:gd name="T29" fmla="*/ 117 h 156"/>
                <a:gd name="T30" fmla="*/ 29 w 224"/>
                <a:gd name="T31" fmla="*/ 114 h 156"/>
                <a:gd name="T32" fmla="*/ 32 w 224"/>
                <a:gd name="T33" fmla="*/ 115 h 156"/>
                <a:gd name="T34" fmla="*/ 41 w 224"/>
                <a:gd name="T35" fmla="*/ 115 h 156"/>
                <a:gd name="T36" fmla="*/ 49 w 224"/>
                <a:gd name="T37" fmla="*/ 125 h 156"/>
                <a:gd name="T38" fmla="*/ 47 w 224"/>
                <a:gd name="T39" fmla="*/ 138 h 156"/>
                <a:gd name="T40" fmla="*/ 53 w 224"/>
                <a:gd name="T41" fmla="*/ 144 h 156"/>
                <a:gd name="T42" fmla="*/ 65 w 224"/>
                <a:gd name="T43" fmla="*/ 142 h 156"/>
                <a:gd name="T44" fmla="*/ 68 w 224"/>
                <a:gd name="T45" fmla="*/ 141 h 156"/>
                <a:gd name="T46" fmla="*/ 68 w 224"/>
                <a:gd name="T47" fmla="*/ 139 h 156"/>
                <a:gd name="T48" fmla="*/ 68 w 224"/>
                <a:gd name="T49" fmla="*/ 135 h 156"/>
                <a:gd name="T50" fmla="*/ 75 w 224"/>
                <a:gd name="T51" fmla="*/ 138 h 156"/>
                <a:gd name="T52" fmla="*/ 74 w 224"/>
                <a:gd name="T53" fmla="*/ 139 h 156"/>
                <a:gd name="T54" fmla="*/ 75 w 224"/>
                <a:gd name="T55" fmla="*/ 142 h 156"/>
                <a:gd name="T56" fmla="*/ 78 w 224"/>
                <a:gd name="T57" fmla="*/ 140 h 156"/>
                <a:gd name="T58" fmla="*/ 87 w 224"/>
                <a:gd name="T59" fmla="*/ 138 h 156"/>
                <a:gd name="T60" fmla="*/ 94 w 224"/>
                <a:gd name="T61" fmla="*/ 140 h 156"/>
                <a:gd name="T62" fmla="*/ 102 w 224"/>
                <a:gd name="T63" fmla="*/ 141 h 156"/>
                <a:gd name="T64" fmla="*/ 101 w 224"/>
                <a:gd name="T65" fmla="*/ 136 h 156"/>
                <a:gd name="T66" fmla="*/ 119 w 224"/>
                <a:gd name="T67" fmla="*/ 147 h 156"/>
                <a:gd name="T68" fmla="*/ 124 w 224"/>
                <a:gd name="T69" fmla="*/ 128 h 156"/>
                <a:gd name="T70" fmla="*/ 126 w 224"/>
                <a:gd name="T71" fmla="*/ 126 h 156"/>
                <a:gd name="T72" fmla="*/ 129 w 224"/>
                <a:gd name="T73" fmla="*/ 127 h 156"/>
                <a:gd name="T74" fmla="*/ 123 w 224"/>
                <a:gd name="T75" fmla="*/ 156 h 156"/>
                <a:gd name="T76" fmla="*/ 132 w 224"/>
                <a:gd name="T77" fmla="*/ 147 h 156"/>
                <a:gd name="T78" fmla="*/ 137 w 224"/>
                <a:gd name="T79" fmla="*/ 129 h 156"/>
                <a:gd name="T80" fmla="*/ 139 w 224"/>
                <a:gd name="T81" fmla="*/ 134 h 156"/>
                <a:gd name="T82" fmla="*/ 143 w 224"/>
                <a:gd name="T83" fmla="*/ 133 h 156"/>
                <a:gd name="T84" fmla="*/ 151 w 224"/>
                <a:gd name="T85" fmla="*/ 128 h 156"/>
                <a:gd name="T86" fmla="*/ 174 w 224"/>
                <a:gd name="T87" fmla="*/ 123 h 156"/>
                <a:gd name="T88" fmla="*/ 185 w 224"/>
                <a:gd name="T89" fmla="*/ 122 h 156"/>
                <a:gd name="T90" fmla="*/ 196 w 224"/>
                <a:gd name="T91" fmla="*/ 117 h 156"/>
                <a:gd name="T92" fmla="*/ 204 w 224"/>
                <a:gd name="T93" fmla="*/ 125 h 156"/>
                <a:gd name="T94" fmla="*/ 224 w 224"/>
                <a:gd name="T95" fmla="*/ 5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156">
                  <a:moveTo>
                    <a:pt x="145" y="133"/>
                  </a:moveTo>
                  <a:cubicBezTo>
                    <a:pt x="144" y="133"/>
                    <a:pt x="144" y="133"/>
                    <a:pt x="144" y="132"/>
                  </a:cubicBezTo>
                  <a:cubicBezTo>
                    <a:pt x="142" y="131"/>
                    <a:pt x="144" y="130"/>
                    <a:pt x="145" y="130"/>
                  </a:cubicBezTo>
                  <a:cubicBezTo>
                    <a:pt x="146" y="130"/>
                    <a:pt x="146" y="130"/>
                    <a:pt x="146" y="131"/>
                  </a:cubicBezTo>
                  <a:cubicBezTo>
                    <a:pt x="146" y="131"/>
                    <a:pt x="146" y="133"/>
                    <a:pt x="145" y="133"/>
                  </a:cubicBezTo>
                  <a:moveTo>
                    <a:pt x="117" y="107"/>
                  </a:moveTo>
                  <a:cubicBezTo>
                    <a:pt x="118" y="107"/>
                    <a:pt x="119" y="106"/>
                    <a:pt x="121" y="106"/>
                  </a:cubicBezTo>
                  <a:cubicBezTo>
                    <a:pt x="122" y="106"/>
                    <a:pt x="124" y="105"/>
                    <a:pt x="125" y="105"/>
                  </a:cubicBezTo>
                  <a:cubicBezTo>
                    <a:pt x="126" y="105"/>
                    <a:pt x="126" y="105"/>
                    <a:pt x="127" y="105"/>
                  </a:cubicBezTo>
                  <a:cubicBezTo>
                    <a:pt x="132" y="107"/>
                    <a:pt x="128" y="110"/>
                    <a:pt x="125" y="110"/>
                  </a:cubicBezTo>
                  <a:cubicBezTo>
                    <a:pt x="121" y="111"/>
                    <a:pt x="117" y="111"/>
                    <a:pt x="113" y="112"/>
                  </a:cubicBezTo>
                  <a:cubicBezTo>
                    <a:pt x="108" y="114"/>
                    <a:pt x="105" y="115"/>
                    <a:pt x="102" y="118"/>
                  </a:cubicBezTo>
                  <a:cubicBezTo>
                    <a:pt x="101" y="119"/>
                    <a:pt x="100" y="121"/>
                    <a:pt x="99" y="122"/>
                  </a:cubicBezTo>
                  <a:cubicBezTo>
                    <a:pt x="97" y="124"/>
                    <a:pt x="97" y="122"/>
                    <a:pt x="97" y="125"/>
                  </a:cubicBezTo>
                  <a:cubicBezTo>
                    <a:pt x="97" y="127"/>
                    <a:pt x="100" y="129"/>
                    <a:pt x="99" y="130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96" y="132"/>
                    <a:pt x="95" y="131"/>
                    <a:pt x="93" y="131"/>
                  </a:cubicBezTo>
                  <a:cubicBezTo>
                    <a:pt x="91" y="129"/>
                    <a:pt x="92" y="127"/>
                    <a:pt x="91" y="127"/>
                  </a:cubicBezTo>
                  <a:cubicBezTo>
                    <a:pt x="91" y="128"/>
                    <a:pt x="91" y="128"/>
                    <a:pt x="90" y="128"/>
                  </a:cubicBezTo>
                  <a:cubicBezTo>
                    <a:pt x="90" y="128"/>
                    <a:pt x="90" y="127"/>
                    <a:pt x="89" y="127"/>
                  </a:cubicBezTo>
                  <a:cubicBezTo>
                    <a:pt x="89" y="126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5" y="124"/>
                    <a:pt x="90" y="121"/>
                    <a:pt x="92" y="120"/>
                  </a:cubicBezTo>
                  <a:cubicBezTo>
                    <a:pt x="91" y="119"/>
                    <a:pt x="91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3" y="118"/>
                    <a:pt x="93" y="118"/>
                  </a:cubicBezTo>
                  <a:cubicBezTo>
                    <a:pt x="94" y="117"/>
                    <a:pt x="94" y="118"/>
                    <a:pt x="95" y="117"/>
                  </a:cubicBezTo>
                  <a:cubicBezTo>
                    <a:pt x="95" y="117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8" y="113"/>
                    <a:pt x="101" y="109"/>
                    <a:pt x="102" y="109"/>
                  </a:cubicBezTo>
                  <a:cubicBezTo>
                    <a:pt x="105" y="107"/>
                    <a:pt x="109" y="106"/>
                    <a:pt x="112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14" y="106"/>
                    <a:pt x="115" y="107"/>
                    <a:pt x="116" y="107"/>
                  </a:cubicBezTo>
                  <a:cubicBezTo>
                    <a:pt x="116" y="107"/>
                    <a:pt x="116" y="107"/>
                    <a:pt x="117" y="107"/>
                  </a:cubicBezTo>
                  <a:moveTo>
                    <a:pt x="32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1" y="135"/>
                    <a:pt x="1" y="134"/>
                    <a:pt x="2" y="134"/>
                  </a:cubicBezTo>
                  <a:cubicBezTo>
                    <a:pt x="3" y="133"/>
                    <a:pt x="4" y="133"/>
                    <a:pt x="5" y="132"/>
                  </a:cubicBezTo>
                  <a:cubicBezTo>
                    <a:pt x="6" y="131"/>
                    <a:pt x="4" y="130"/>
                    <a:pt x="7" y="130"/>
                  </a:cubicBezTo>
                  <a:cubicBezTo>
                    <a:pt x="6" y="129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3"/>
                  </a:cubicBezTo>
                  <a:cubicBezTo>
                    <a:pt x="10" y="123"/>
                    <a:pt x="9" y="123"/>
                    <a:pt x="8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2"/>
                    <a:pt x="12" y="120"/>
                    <a:pt x="12" y="120"/>
                  </a:cubicBezTo>
                  <a:cubicBezTo>
                    <a:pt x="14" y="119"/>
                    <a:pt x="14" y="118"/>
                    <a:pt x="15" y="118"/>
                  </a:cubicBezTo>
                  <a:cubicBezTo>
                    <a:pt x="15" y="118"/>
                    <a:pt x="15" y="119"/>
                    <a:pt x="16" y="119"/>
                  </a:cubicBezTo>
                  <a:cubicBezTo>
                    <a:pt x="16" y="117"/>
                    <a:pt x="19" y="117"/>
                    <a:pt x="20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6"/>
                    <a:pt x="22" y="115"/>
                    <a:pt x="23" y="115"/>
                  </a:cubicBezTo>
                  <a:cubicBezTo>
                    <a:pt x="23" y="115"/>
                    <a:pt x="24" y="116"/>
                    <a:pt x="24" y="117"/>
                  </a:cubicBezTo>
                  <a:cubicBezTo>
                    <a:pt x="25" y="116"/>
                    <a:pt x="27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4"/>
                    <a:pt x="31" y="114"/>
                    <a:pt x="32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5"/>
                    <a:pt x="35" y="114"/>
                    <a:pt x="37" y="114"/>
                  </a:cubicBezTo>
                  <a:cubicBezTo>
                    <a:pt x="38" y="114"/>
                    <a:pt x="39" y="115"/>
                    <a:pt x="38" y="117"/>
                  </a:cubicBezTo>
                  <a:cubicBezTo>
                    <a:pt x="39" y="116"/>
                    <a:pt x="40" y="115"/>
                    <a:pt x="41" y="115"/>
                  </a:cubicBezTo>
                  <a:cubicBezTo>
                    <a:pt x="41" y="115"/>
                    <a:pt x="42" y="116"/>
                    <a:pt x="44" y="117"/>
                  </a:cubicBezTo>
                  <a:cubicBezTo>
                    <a:pt x="46" y="119"/>
                    <a:pt x="47" y="120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6" y="122"/>
                    <a:pt x="51" y="124"/>
                    <a:pt x="49" y="125"/>
                  </a:cubicBezTo>
                  <a:cubicBezTo>
                    <a:pt x="54" y="127"/>
                    <a:pt x="60" y="130"/>
                    <a:pt x="63" y="136"/>
                  </a:cubicBezTo>
                  <a:cubicBezTo>
                    <a:pt x="64" y="139"/>
                    <a:pt x="63" y="142"/>
                    <a:pt x="59" y="142"/>
                  </a:cubicBezTo>
                  <a:cubicBezTo>
                    <a:pt x="58" y="143"/>
                    <a:pt x="58" y="143"/>
                    <a:pt x="57" y="143"/>
                  </a:cubicBezTo>
                  <a:cubicBezTo>
                    <a:pt x="54" y="143"/>
                    <a:pt x="50" y="140"/>
                    <a:pt x="47" y="138"/>
                  </a:cubicBezTo>
                  <a:cubicBezTo>
                    <a:pt x="49" y="142"/>
                    <a:pt x="48" y="141"/>
                    <a:pt x="48" y="145"/>
                  </a:cubicBezTo>
                  <a:cubicBezTo>
                    <a:pt x="48" y="147"/>
                    <a:pt x="51" y="150"/>
                    <a:pt x="52" y="150"/>
                  </a:cubicBezTo>
                  <a:cubicBezTo>
                    <a:pt x="53" y="150"/>
                    <a:pt x="53" y="150"/>
                    <a:pt x="53" y="149"/>
                  </a:cubicBezTo>
                  <a:cubicBezTo>
                    <a:pt x="50" y="149"/>
                    <a:pt x="50" y="145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4" y="144"/>
                    <a:pt x="57" y="148"/>
                    <a:pt x="58" y="148"/>
                  </a:cubicBezTo>
                  <a:cubicBezTo>
                    <a:pt x="58" y="145"/>
                    <a:pt x="57" y="145"/>
                    <a:pt x="61" y="143"/>
                  </a:cubicBezTo>
                  <a:cubicBezTo>
                    <a:pt x="62" y="142"/>
                    <a:pt x="64" y="142"/>
                    <a:pt x="65" y="142"/>
                  </a:cubicBezTo>
                  <a:cubicBezTo>
                    <a:pt x="65" y="142"/>
                    <a:pt x="65" y="142"/>
                    <a:pt x="66" y="142"/>
                  </a:cubicBezTo>
                  <a:cubicBezTo>
                    <a:pt x="66" y="142"/>
                    <a:pt x="67" y="143"/>
                    <a:pt x="68" y="143"/>
                  </a:cubicBezTo>
                  <a:cubicBezTo>
                    <a:pt x="68" y="143"/>
                    <a:pt x="69" y="142"/>
                    <a:pt x="68" y="140"/>
                  </a:cubicBezTo>
                  <a:cubicBezTo>
                    <a:pt x="68" y="140"/>
                    <a:pt x="68" y="141"/>
                    <a:pt x="68" y="141"/>
                  </a:cubicBezTo>
                  <a:cubicBezTo>
                    <a:pt x="67" y="141"/>
                    <a:pt x="67" y="140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8"/>
                    <a:pt x="68" y="137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69" y="134"/>
                    <a:pt x="68" y="134"/>
                  </a:cubicBezTo>
                  <a:cubicBezTo>
                    <a:pt x="68" y="134"/>
                    <a:pt x="68" y="134"/>
                    <a:pt x="68" y="135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69" y="134"/>
                    <a:pt x="70" y="133"/>
                    <a:pt x="71" y="133"/>
                  </a:cubicBezTo>
                  <a:cubicBezTo>
                    <a:pt x="72" y="133"/>
                    <a:pt x="73" y="134"/>
                    <a:pt x="74" y="135"/>
                  </a:cubicBezTo>
                  <a:cubicBezTo>
                    <a:pt x="74" y="135"/>
                    <a:pt x="75" y="138"/>
                    <a:pt x="75" y="138"/>
                  </a:cubicBezTo>
                  <a:cubicBezTo>
                    <a:pt x="75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3" y="140"/>
                    <a:pt x="69" y="139"/>
                    <a:pt x="72" y="142"/>
                  </a:cubicBezTo>
                  <a:cubicBezTo>
                    <a:pt x="72" y="142"/>
                    <a:pt x="73" y="142"/>
                    <a:pt x="73" y="142"/>
                  </a:cubicBezTo>
                  <a:cubicBezTo>
                    <a:pt x="74" y="142"/>
                    <a:pt x="75" y="142"/>
                    <a:pt x="75" y="142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5" y="142"/>
                    <a:pt x="76" y="141"/>
                    <a:pt x="76" y="141"/>
                  </a:cubicBezTo>
                  <a:cubicBezTo>
                    <a:pt x="77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80" y="139"/>
                    <a:pt x="81" y="139"/>
                  </a:cubicBezTo>
                  <a:cubicBezTo>
                    <a:pt x="82" y="138"/>
                    <a:pt x="84" y="137"/>
                    <a:pt x="85" y="137"/>
                  </a:cubicBezTo>
                  <a:cubicBezTo>
                    <a:pt x="86" y="137"/>
                    <a:pt x="86" y="138"/>
                    <a:pt x="87" y="138"/>
                  </a:cubicBezTo>
                  <a:cubicBezTo>
                    <a:pt x="87" y="137"/>
                    <a:pt x="88" y="137"/>
                    <a:pt x="89" y="137"/>
                  </a:cubicBezTo>
                  <a:cubicBezTo>
                    <a:pt x="90" y="137"/>
                    <a:pt x="92" y="139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1" y="140"/>
                    <a:pt x="92" y="140"/>
                    <a:pt x="94" y="140"/>
                  </a:cubicBezTo>
                  <a:cubicBezTo>
                    <a:pt x="95" y="140"/>
                    <a:pt x="97" y="140"/>
                    <a:pt x="98" y="140"/>
                  </a:cubicBezTo>
                  <a:cubicBezTo>
                    <a:pt x="100" y="140"/>
                    <a:pt x="102" y="140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1" y="141"/>
                    <a:pt x="102" y="141"/>
                    <a:pt x="102" y="141"/>
                  </a:cubicBezTo>
                  <a:cubicBezTo>
                    <a:pt x="102" y="141"/>
                    <a:pt x="102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5" y="139"/>
                    <a:pt x="102" y="137"/>
                    <a:pt x="101" y="136"/>
                  </a:cubicBezTo>
                  <a:cubicBezTo>
                    <a:pt x="101" y="134"/>
                    <a:pt x="101" y="133"/>
                    <a:pt x="101" y="133"/>
                  </a:cubicBezTo>
                  <a:cubicBezTo>
                    <a:pt x="102" y="133"/>
                    <a:pt x="104" y="135"/>
                    <a:pt x="105" y="136"/>
                  </a:cubicBezTo>
                  <a:cubicBezTo>
                    <a:pt x="107" y="137"/>
                    <a:pt x="109" y="137"/>
                    <a:pt x="111" y="139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19" y="146"/>
                    <a:pt x="119" y="146"/>
                    <a:pt x="120" y="145"/>
                  </a:cubicBezTo>
                  <a:cubicBezTo>
                    <a:pt x="119" y="145"/>
                    <a:pt x="117" y="141"/>
                    <a:pt x="117" y="141"/>
                  </a:cubicBezTo>
                  <a:cubicBezTo>
                    <a:pt x="117" y="139"/>
                    <a:pt x="118" y="139"/>
                    <a:pt x="119" y="136"/>
                  </a:cubicBezTo>
                  <a:cubicBezTo>
                    <a:pt x="116" y="136"/>
                    <a:pt x="123" y="129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5" y="127"/>
                    <a:pt x="126" y="126"/>
                  </a:cubicBezTo>
                  <a:cubicBezTo>
                    <a:pt x="127" y="125"/>
                    <a:pt x="127" y="124"/>
                    <a:pt x="127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4"/>
                    <a:pt x="128" y="124"/>
                    <a:pt x="128" y="124"/>
                  </a:cubicBezTo>
                  <a:cubicBezTo>
                    <a:pt x="130" y="124"/>
                    <a:pt x="133" y="127"/>
                    <a:pt x="129" y="127"/>
                  </a:cubicBezTo>
                  <a:cubicBezTo>
                    <a:pt x="134" y="128"/>
                    <a:pt x="132" y="132"/>
                    <a:pt x="130" y="135"/>
                  </a:cubicBezTo>
                  <a:cubicBezTo>
                    <a:pt x="132" y="138"/>
                    <a:pt x="129" y="141"/>
                    <a:pt x="129" y="144"/>
                  </a:cubicBezTo>
                  <a:cubicBezTo>
                    <a:pt x="129" y="146"/>
                    <a:pt x="130" y="148"/>
                    <a:pt x="129" y="150"/>
                  </a:cubicBezTo>
                  <a:cubicBezTo>
                    <a:pt x="129" y="151"/>
                    <a:pt x="124" y="156"/>
                    <a:pt x="123" y="156"/>
                  </a:cubicBezTo>
                  <a:cubicBezTo>
                    <a:pt x="123" y="156"/>
                    <a:pt x="124" y="156"/>
                    <a:pt x="124" y="156"/>
                  </a:cubicBezTo>
                  <a:cubicBezTo>
                    <a:pt x="125" y="156"/>
                    <a:pt x="127" y="155"/>
                    <a:pt x="128" y="154"/>
                  </a:cubicBezTo>
                  <a:cubicBezTo>
                    <a:pt x="129" y="154"/>
                    <a:pt x="130" y="153"/>
                    <a:pt x="130" y="152"/>
                  </a:cubicBezTo>
                  <a:cubicBezTo>
                    <a:pt x="131" y="151"/>
                    <a:pt x="130" y="148"/>
                    <a:pt x="132" y="147"/>
                  </a:cubicBezTo>
                  <a:cubicBezTo>
                    <a:pt x="128" y="147"/>
                    <a:pt x="131" y="143"/>
                    <a:pt x="132" y="141"/>
                  </a:cubicBezTo>
                  <a:cubicBezTo>
                    <a:pt x="132" y="138"/>
                    <a:pt x="130" y="137"/>
                    <a:pt x="132" y="134"/>
                  </a:cubicBezTo>
                  <a:cubicBezTo>
                    <a:pt x="133" y="133"/>
                    <a:pt x="134" y="133"/>
                    <a:pt x="135" y="132"/>
                  </a:cubicBezTo>
                  <a:cubicBezTo>
                    <a:pt x="136" y="132"/>
                    <a:pt x="135" y="129"/>
                    <a:pt x="137" y="129"/>
                  </a:cubicBezTo>
                  <a:cubicBezTo>
                    <a:pt x="137" y="129"/>
                    <a:pt x="137" y="129"/>
                    <a:pt x="137" y="130"/>
                  </a:cubicBezTo>
                  <a:cubicBezTo>
                    <a:pt x="140" y="130"/>
                    <a:pt x="137" y="135"/>
                    <a:pt x="136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37" y="136"/>
                    <a:pt x="138" y="134"/>
                    <a:pt x="139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39" y="133"/>
                    <a:pt x="140" y="132"/>
                    <a:pt x="140" y="132"/>
                  </a:cubicBezTo>
                  <a:cubicBezTo>
                    <a:pt x="141" y="132"/>
                    <a:pt x="143" y="133"/>
                    <a:pt x="143" y="133"/>
                  </a:cubicBezTo>
                  <a:cubicBezTo>
                    <a:pt x="144" y="133"/>
                    <a:pt x="150" y="138"/>
                    <a:pt x="150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1" y="137"/>
                    <a:pt x="144" y="132"/>
                    <a:pt x="149" y="128"/>
                  </a:cubicBezTo>
                  <a:cubicBezTo>
                    <a:pt x="150" y="128"/>
                    <a:pt x="150" y="128"/>
                    <a:pt x="151" y="128"/>
                  </a:cubicBezTo>
                  <a:cubicBezTo>
                    <a:pt x="152" y="128"/>
                    <a:pt x="153" y="129"/>
                    <a:pt x="155" y="129"/>
                  </a:cubicBezTo>
                  <a:cubicBezTo>
                    <a:pt x="157" y="130"/>
                    <a:pt x="158" y="130"/>
                    <a:pt x="159" y="130"/>
                  </a:cubicBezTo>
                  <a:cubicBezTo>
                    <a:pt x="160" y="130"/>
                    <a:pt x="160" y="130"/>
                    <a:pt x="161" y="130"/>
                  </a:cubicBezTo>
                  <a:cubicBezTo>
                    <a:pt x="157" y="122"/>
                    <a:pt x="169" y="123"/>
                    <a:pt x="174" y="123"/>
                  </a:cubicBezTo>
                  <a:cubicBezTo>
                    <a:pt x="174" y="122"/>
                    <a:pt x="176" y="121"/>
                    <a:pt x="178" y="121"/>
                  </a:cubicBezTo>
                  <a:cubicBezTo>
                    <a:pt x="179" y="121"/>
                    <a:pt x="181" y="122"/>
                    <a:pt x="182" y="122"/>
                  </a:cubicBezTo>
                  <a:cubicBezTo>
                    <a:pt x="182" y="122"/>
                    <a:pt x="182" y="122"/>
                    <a:pt x="183" y="122"/>
                  </a:cubicBezTo>
                  <a:cubicBezTo>
                    <a:pt x="183" y="122"/>
                    <a:pt x="184" y="122"/>
                    <a:pt x="185" y="122"/>
                  </a:cubicBezTo>
                  <a:cubicBezTo>
                    <a:pt x="185" y="122"/>
                    <a:pt x="186" y="122"/>
                    <a:pt x="187" y="122"/>
                  </a:cubicBezTo>
                  <a:cubicBezTo>
                    <a:pt x="188" y="122"/>
                    <a:pt x="188" y="122"/>
                    <a:pt x="189" y="122"/>
                  </a:cubicBezTo>
                  <a:cubicBezTo>
                    <a:pt x="190" y="119"/>
                    <a:pt x="192" y="117"/>
                    <a:pt x="195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8" y="118"/>
                    <a:pt x="203" y="120"/>
                    <a:pt x="199" y="122"/>
                  </a:cubicBezTo>
                  <a:cubicBezTo>
                    <a:pt x="201" y="123"/>
                    <a:pt x="205" y="123"/>
                    <a:pt x="201" y="125"/>
                  </a:cubicBezTo>
                  <a:cubicBezTo>
                    <a:pt x="202" y="125"/>
                    <a:pt x="202" y="125"/>
                    <a:pt x="203" y="125"/>
                  </a:cubicBezTo>
                  <a:cubicBezTo>
                    <a:pt x="203" y="125"/>
                    <a:pt x="204" y="125"/>
                    <a:pt x="204" y="125"/>
                  </a:cubicBezTo>
                  <a:cubicBezTo>
                    <a:pt x="205" y="125"/>
                    <a:pt x="206" y="125"/>
                    <a:pt x="206" y="125"/>
                  </a:cubicBezTo>
                  <a:cubicBezTo>
                    <a:pt x="207" y="125"/>
                    <a:pt x="207" y="125"/>
                    <a:pt x="208" y="125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3" name="Freeform 45">
              <a:extLst>
                <a:ext uri="{FF2B5EF4-FFF2-40B4-BE49-F238E27FC236}">
                  <a16:creationId xmlns:a16="http://schemas.microsoft.com/office/drawing/2014/main" id="{E0D0EC4B-AA2C-4F93-8A6A-4D4076374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4" name="Freeform 46">
              <a:extLst>
                <a:ext uri="{FF2B5EF4-FFF2-40B4-BE49-F238E27FC236}">
                  <a16:creationId xmlns:a16="http://schemas.microsoft.com/office/drawing/2014/main" id="{5A0C40F4-44EC-4ADE-8850-D8B64DBD0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5" name="Freeform 47">
              <a:extLst>
                <a:ext uri="{FF2B5EF4-FFF2-40B4-BE49-F238E27FC236}">
                  <a16:creationId xmlns:a16="http://schemas.microsoft.com/office/drawing/2014/main" id="{B8B59CF3-636A-484A-A6CF-9504D56F03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69026" y="3019425"/>
              <a:ext cx="703263" cy="131763"/>
            </a:xfrm>
            <a:custGeom>
              <a:avLst/>
              <a:gdLst>
                <a:gd name="T0" fmla="*/ 213 w 213"/>
                <a:gd name="T1" fmla="*/ 2 h 40"/>
                <a:gd name="T2" fmla="*/ 211 w 213"/>
                <a:gd name="T3" fmla="*/ 3 h 40"/>
                <a:gd name="T4" fmla="*/ 212 w 213"/>
                <a:gd name="T5" fmla="*/ 3 h 40"/>
                <a:gd name="T6" fmla="*/ 213 w 213"/>
                <a:gd name="T7" fmla="*/ 3 h 40"/>
                <a:gd name="T8" fmla="*/ 213 w 213"/>
                <a:gd name="T9" fmla="*/ 2 h 40"/>
                <a:gd name="T10" fmla="*/ 34 w 213"/>
                <a:gd name="T11" fmla="*/ 0 h 40"/>
                <a:gd name="T12" fmla="*/ 29 w 213"/>
                <a:gd name="T13" fmla="*/ 2 h 40"/>
                <a:gd name="T14" fmla="*/ 27 w 213"/>
                <a:gd name="T15" fmla="*/ 6 h 40"/>
                <a:gd name="T16" fmla="*/ 21 w 213"/>
                <a:gd name="T17" fmla="*/ 10 h 40"/>
                <a:gd name="T18" fmla="*/ 17 w 213"/>
                <a:gd name="T19" fmla="*/ 15 h 40"/>
                <a:gd name="T20" fmla="*/ 19 w 213"/>
                <a:gd name="T21" fmla="*/ 20 h 40"/>
                <a:gd name="T22" fmla="*/ 15 w 213"/>
                <a:gd name="T23" fmla="*/ 25 h 40"/>
                <a:gd name="T24" fmla="*/ 13 w 213"/>
                <a:gd name="T25" fmla="*/ 30 h 40"/>
                <a:gd name="T26" fmla="*/ 13 w 213"/>
                <a:gd name="T27" fmla="*/ 30 h 40"/>
                <a:gd name="T28" fmla="*/ 11 w 213"/>
                <a:gd name="T29" fmla="*/ 34 h 40"/>
                <a:gd name="T30" fmla="*/ 9 w 213"/>
                <a:gd name="T31" fmla="*/ 34 h 40"/>
                <a:gd name="T32" fmla="*/ 5 w 213"/>
                <a:gd name="T33" fmla="*/ 36 h 40"/>
                <a:gd name="T34" fmla="*/ 4 w 213"/>
                <a:gd name="T35" fmla="*/ 35 h 40"/>
                <a:gd name="T36" fmla="*/ 1 w 213"/>
                <a:gd name="T37" fmla="*/ 38 h 40"/>
                <a:gd name="T38" fmla="*/ 0 w 213"/>
                <a:gd name="T39" fmla="*/ 37 h 40"/>
                <a:gd name="T40" fmla="*/ 0 w 213"/>
                <a:gd name="T41" fmla="*/ 39 h 40"/>
                <a:gd name="T42" fmla="*/ 4 w 213"/>
                <a:gd name="T43" fmla="*/ 38 h 40"/>
                <a:gd name="T44" fmla="*/ 5 w 213"/>
                <a:gd name="T45" fmla="*/ 38 h 40"/>
                <a:gd name="T46" fmla="*/ 7 w 213"/>
                <a:gd name="T47" fmla="*/ 40 h 40"/>
                <a:gd name="T48" fmla="*/ 7 w 213"/>
                <a:gd name="T49" fmla="*/ 40 h 40"/>
                <a:gd name="T50" fmla="*/ 11 w 213"/>
                <a:gd name="T51" fmla="*/ 39 h 40"/>
                <a:gd name="T52" fmla="*/ 11 w 213"/>
                <a:gd name="T53" fmla="*/ 39 h 40"/>
                <a:gd name="T54" fmla="*/ 14 w 213"/>
                <a:gd name="T55" fmla="*/ 39 h 40"/>
                <a:gd name="T56" fmla="*/ 16 w 213"/>
                <a:gd name="T57" fmla="*/ 40 h 40"/>
                <a:gd name="T58" fmla="*/ 19 w 213"/>
                <a:gd name="T59" fmla="*/ 38 h 40"/>
                <a:gd name="T60" fmla="*/ 21 w 213"/>
                <a:gd name="T61" fmla="*/ 31 h 40"/>
                <a:gd name="T62" fmla="*/ 23 w 213"/>
                <a:gd name="T63" fmla="*/ 29 h 40"/>
                <a:gd name="T64" fmla="*/ 23 w 213"/>
                <a:gd name="T65" fmla="*/ 29 h 40"/>
                <a:gd name="T66" fmla="*/ 24 w 213"/>
                <a:gd name="T67" fmla="*/ 26 h 40"/>
                <a:gd name="T68" fmla="*/ 31 w 213"/>
                <a:gd name="T69" fmla="*/ 25 h 40"/>
                <a:gd name="T70" fmla="*/ 31 w 213"/>
                <a:gd name="T71" fmla="*/ 25 h 40"/>
                <a:gd name="T72" fmla="*/ 36 w 213"/>
                <a:gd name="T73" fmla="*/ 26 h 40"/>
                <a:gd name="T74" fmla="*/ 39 w 213"/>
                <a:gd name="T75" fmla="*/ 25 h 40"/>
                <a:gd name="T76" fmla="*/ 35 w 213"/>
                <a:gd name="T77" fmla="*/ 24 h 40"/>
                <a:gd name="T78" fmla="*/ 33 w 213"/>
                <a:gd name="T79" fmla="*/ 24 h 40"/>
                <a:gd name="T80" fmla="*/ 31 w 213"/>
                <a:gd name="T81" fmla="*/ 24 h 40"/>
                <a:gd name="T82" fmla="*/ 28 w 213"/>
                <a:gd name="T83" fmla="*/ 23 h 40"/>
                <a:gd name="T84" fmla="*/ 25 w 213"/>
                <a:gd name="T85" fmla="*/ 21 h 40"/>
                <a:gd name="T86" fmla="*/ 25 w 213"/>
                <a:gd name="T87" fmla="*/ 16 h 40"/>
                <a:gd name="T88" fmla="*/ 29 w 213"/>
                <a:gd name="T89" fmla="*/ 9 h 40"/>
                <a:gd name="T90" fmla="*/ 36 w 213"/>
                <a:gd name="T91" fmla="*/ 3 h 40"/>
                <a:gd name="T92" fmla="*/ 34 w 213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40">
                  <a:moveTo>
                    <a:pt x="213" y="2"/>
                  </a:moveTo>
                  <a:cubicBezTo>
                    <a:pt x="212" y="3"/>
                    <a:pt x="212" y="3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3" y="3"/>
                  </a:cubicBezTo>
                  <a:cubicBezTo>
                    <a:pt x="213" y="2"/>
                    <a:pt x="213" y="2"/>
                    <a:pt x="213" y="2"/>
                  </a:cubicBezTo>
                  <a:moveTo>
                    <a:pt x="34" y="0"/>
                  </a:moveTo>
                  <a:cubicBezTo>
                    <a:pt x="32" y="0"/>
                    <a:pt x="30" y="2"/>
                    <a:pt x="29" y="2"/>
                  </a:cubicBezTo>
                  <a:cubicBezTo>
                    <a:pt x="28" y="4"/>
                    <a:pt x="29" y="5"/>
                    <a:pt x="27" y="6"/>
                  </a:cubicBezTo>
                  <a:cubicBezTo>
                    <a:pt x="26" y="8"/>
                    <a:pt x="23" y="8"/>
                    <a:pt x="21" y="10"/>
                  </a:cubicBezTo>
                  <a:cubicBezTo>
                    <a:pt x="20" y="11"/>
                    <a:pt x="18" y="12"/>
                    <a:pt x="17" y="15"/>
                  </a:cubicBezTo>
                  <a:cubicBezTo>
                    <a:pt x="17" y="19"/>
                    <a:pt x="19" y="17"/>
                    <a:pt x="19" y="20"/>
                  </a:cubicBezTo>
                  <a:cubicBezTo>
                    <a:pt x="20" y="24"/>
                    <a:pt x="17" y="24"/>
                    <a:pt x="15" y="25"/>
                  </a:cubicBezTo>
                  <a:cubicBezTo>
                    <a:pt x="14" y="27"/>
                    <a:pt x="14" y="28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2" y="33"/>
                    <a:pt x="11" y="34"/>
                  </a:cubicBezTo>
                  <a:cubicBezTo>
                    <a:pt x="11" y="34"/>
                    <a:pt x="9" y="34"/>
                    <a:pt x="9" y="34"/>
                  </a:cubicBezTo>
                  <a:cubicBezTo>
                    <a:pt x="9" y="34"/>
                    <a:pt x="6" y="36"/>
                    <a:pt x="5" y="36"/>
                  </a:cubicBezTo>
                  <a:cubicBezTo>
                    <a:pt x="4" y="36"/>
                    <a:pt x="4" y="36"/>
                    <a:pt x="4" y="35"/>
                  </a:cubicBezTo>
                  <a:cubicBezTo>
                    <a:pt x="3" y="36"/>
                    <a:pt x="2" y="38"/>
                    <a:pt x="1" y="38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8"/>
                    <a:pt x="2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8"/>
                    <a:pt x="6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40"/>
                    <a:pt x="9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40"/>
                    <a:pt x="16" y="40"/>
                    <a:pt x="16" y="40"/>
                  </a:cubicBezTo>
                  <a:cubicBezTo>
                    <a:pt x="17" y="40"/>
                    <a:pt x="18" y="39"/>
                    <a:pt x="19" y="38"/>
                  </a:cubicBezTo>
                  <a:cubicBezTo>
                    <a:pt x="20" y="36"/>
                    <a:pt x="20" y="33"/>
                    <a:pt x="21" y="31"/>
                  </a:cubicBezTo>
                  <a:cubicBezTo>
                    <a:pt x="21" y="31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4" y="26"/>
                    <a:pt x="24" y="26"/>
                  </a:cubicBezTo>
                  <a:cubicBezTo>
                    <a:pt x="25" y="25"/>
                    <a:pt x="30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4" y="25"/>
                    <a:pt x="35" y="26"/>
                    <a:pt x="36" y="26"/>
                  </a:cubicBezTo>
                  <a:cubicBezTo>
                    <a:pt x="37" y="26"/>
                    <a:pt x="38" y="25"/>
                    <a:pt x="39" y="25"/>
                  </a:cubicBezTo>
                  <a:cubicBezTo>
                    <a:pt x="38" y="24"/>
                    <a:pt x="36" y="24"/>
                    <a:pt x="35" y="24"/>
                  </a:cubicBezTo>
                  <a:cubicBezTo>
                    <a:pt x="34" y="24"/>
                    <a:pt x="34" y="24"/>
                    <a:pt x="33" y="24"/>
                  </a:cubicBezTo>
                  <a:cubicBezTo>
                    <a:pt x="32" y="24"/>
                    <a:pt x="32" y="24"/>
                    <a:pt x="31" y="24"/>
                  </a:cubicBezTo>
                  <a:cubicBezTo>
                    <a:pt x="30" y="24"/>
                    <a:pt x="29" y="24"/>
                    <a:pt x="28" y="23"/>
                  </a:cubicBezTo>
                  <a:cubicBezTo>
                    <a:pt x="27" y="23"/>
                    <a:pt x="26" y="22"/>
                    <a:pt x="25" y="21"/>
                  </a:cubicBezTo>
                  <a:cubicBezTo>
                    <a:pt x="23" y="18"/>
                    <a:pt x="24" y="21"/>
                    <a:pt x="25" y="16"/>
                  </a:cubicBezTo>
                  <a:cubicBezTo>
                    <a:pt x="26" y="12"/>
                    <a:pt x="25" y="11"/>
                    <a:pt x="29" y="9"/>
                  </a:cubicBezTo>
                  <a:cubicBezTo>
                    <a:pt x="30" y="8"/>
                    <a:pt x="36" y="5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6" name="Rectangle 48">
              <a:extLst>
                <a:ext uri="{FF2B5EF4-FFF2-40B4-BE49-F238E27FC236}">
                  <a16:creationId xmlns:a16="http://schemas.microsoft.com/office/drawing/2014/main" id="{445CD4C6-F3D9-439B-9FC0-2499A3E71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7" name="Rectangle 49">
              <a:extLst>
                <a:ext uri="{FF2B5EF4-FFF2-40B4-BE49-F238E27FC236}">
                  <a16:creationId xmlns:a16="http://schemas.microsoft.com/office/drawing/2014/main" id="{E548793B-A8E3-456E-87FC-4198943015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8" name="Freeform 50">
              <a:extLst>
                <a:ext uri="{FF2B5EF4-FFF2-40B4-BE49-F238E27FC236}">
                  <a16:creationId xmlns:a16="http://schemas.microsoft.com/office/drawing/2014/main" id="{D41059C8-6BAF-4A79-A27A-D0F3FF607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15051" y="3032125"/>
              <a:ext cx="750888" cy="549275"/>
            </a:xfrm>
            <a:custGeom>
              <a:avLst/>
              <a:gdLst>
                <a:gd name="T0" fmla="*/ 44 w 227"/>
                <a:gd name="T1" fmla="*/ 142 h 166"/>
                <a:gd name="T2" fmla="*/ 49 w 227"/>
                <a:gd name="T3" fmla="*/ 163 h 166"/>
                <a:gd name="T4" fmla="*/ 49 w 227"/>
                <a:gd name="T5" fmla="*/ 163 h 166"/>
                <a:gd name="T6" fmla="*/ 47 w 227"/>
                <a:gd name="T7" fmla="*/ 143 h 166"/>
                <a:gd name="T8" fmla="*/ 87 w 227"/>
                <a:gd name="T9" fmla="*/ 77 h 166"/>
                <a:gd name="T10" fmla="*/ 80 w 227"/>
                <a:gd name="T11" fmla="*/ 98 h 166"/>
                <a:gd name="T12" fmla="*/ 87 w 227"/>
                <a:gd name="T13" fmla="*/ 99 h 166"/>
                <a:gd name="T14" fmla="*/ 90 w 227"/>
                <a:gd name="T15" fmla="*/ 96 h 166"/>
                <a:gd name="T16" fmla="*/ 88 w 227"/>
                <a:gd name="T17" fmla="*/ 91 h 166"/>
                <a:gd name="T18" fmla="*/ 87 w 227"/>
                <a:gd name="T19" fmla="*/ 81 h 166"/>
                <a:gd name="T20" fmla="*/ 87 w 227"/>
                <a:gd name="T21" fmla="*/ 77 h 166"/>
                <a:gd name="T22" fmla="*/ 58 w 227"/>
                <a:gd name="T23" fmla="*/ 71 h 166"/>
                <a:gd name="T24" fmla="*/ 59 w 227"/>
                <a:gd name="T25" fmla="*/ 74 h 166"/>
                <a:gd name="T26" fmla="*/ 63 w 227"/>
                <a:gd name="T27" fmla="*/ 70 h 166"/>
                <a:gd name="T28" fmla="*/ 43 w 227"/>
                <a:gd name="T29" fmla="*/ 73 h 166"/>
                <a:gd name="T30" fmla="*/ 43 w 227"/>
                <a:gd name="T31" fmla="*/ 73 h 166"/>
                <a:gd name="T32" fmla="*/ 39 w 227"/>
                <a:gd name="T33" fmla="*/ 79 h 166"/>
                <a:gd name="T34" fmla="*/ 55 w 227"/>
                <a:gd name="T35" fmla="*/ 85 h 166"/>
                <a:gd name="T36" fmla="*/ 58 w 227"/>
                <a:gd name="T37" fmla="*/ 76 h 166"/>
                <a:gd name="T38" fmla="*/ 52 w 227"/>
                <a:gd name="T39" fmla="*/ 76 h 166"/>
                <a:gd name="T40" fmla="*/ 49 w 227"/>
                <a:gd name="T41" fmla="*/ 68 h 166"/>
                <a:gd name="T42" fmla="*/ 19 w 227"/>
                <a:gd name="T43" fmla="*/ 81 h 166"/>
                <a:gd name="T44" fmla="*/ 16 w 227"/>
                <a:gd name="T45" fmla="*/ 82 h 166"/>
                <a:gd name="T46" fmla="*/ 10 w 227"/>
                <a:gd name="T47" fmla="*/ 91 h 166"/>
                <a:gd name="T48" fmla="*/ 10 w 227"/>
                <a:gd name="T49" fmla="*/ 85 h 166"/>
                <a:gd name="T50" fmla="*/ 6 w 227"/>
                <a:gd name="T51" fmla="*/ 71 h 166"/>
                <a:gd name="T52" fmla="*/ 3 w 227"/>
                <a:gd name="T53" fmla="*/ 87 h 166"/>
                <a:gd name="T54" fmla="*/ 0 w 227"/>
                <a:gd name="T55" fmla="*/ 94 h 166"/>
                <a:gd name="T56" fmla="*/ 11 w 227"/>
                <a:gd name="T57" fmla="*/ 106 h 166"/>
                <a:gd name="T58" fmla="*/ 20 w 227"/>
                <a:gd name="T59" fmla="*/ 104 h 166"/>
                <a:gd name="T60" fmla="*/ 35 w 227"/>
                <a:gd name="T61" fmla="*/ 111 h 166"/>
                <a:gd name="T62" fmla="*/ 43 w 227"/>
                <a:gd name="T63" fmla="*/ 114 h 166"/>
                <a:gd name="T64" fmla="*/ 43 w 227"/>
                <a:gd name="T65" fmla="*/ 100 h 166"/>
                <a:gd name="T66" fmla="*/ 39 w 227"/>
                <a:gd name="T67" fmla="*/ 99 h 166"/>
                <a:gd name="T68" fmla="*/ 34 w 227"/>
                <a:gd name="T69" fmla="*/ 85 h 166"/>
                <a:gd name="T70" fmla="*/ 29 w 227"/>
                <a:gd name="T71" fmla="*/ 85 h 166"/>
                <a:gd name="T72" fmla="*/ 29 w 227"/>
                <a:gd name="T73" fmla="*/ 90 h 166"/>
                <a:gd name="T74" fmla="*/ 26 w 227"/>
                <a:gd name="T75" fmla="*/ 93 h 166"/>
                <a:gd name="T76" fmla="*/ 23 w 227"/>
                <a:gd name="T77" fmla="*/ 88 h 166"/>
                <a:gd name="T78" fmla="*/ 12 w 227"/>
                <a:gd name="T79" fmla="*/ 64 h 166"/>
                <a:gd name="T80" fmla="*/ 17 w 227"/>
                <a:gd name="T81" fmla="*/ 26 h 166"/>
                <a:gd name="T82" fmla="*/ 15 w 227"/>
                <a:gd name="T83" fmla="*/ 32 h 166"/>
                <a:gd name="T84" fmla="*/ 16 w 227"/>
                <a:gd name="T85" fmla="*/ 33 h 166"/>
                <a:gd name="T86" fmla="*/ 19 w 227"/>
                <a:gd name="T87" fmla="*/ 28 h 166"/>
                <a:gd name="T88" fmla="*/ 143 w 227"/>
                <a:gd name="T89" fmla="*/ 16 h 166"/>
                <a:gd name="T90" fmla="*/ 160 w 227"/>
                <a:gd name="T91" fmla="*/ 11 h 166"/>
                <a:gd name="T92" fmla="*/ 157 w 227"/>
                <a:gd name="T93" fmla="*/ 7 h 166"/>
                <a:gd name="T94" fmla="*/ 227 w 227"/>
                <a:gd name="T95" fmla="*/ 0 h 166"/>
                <a:gd name="T96" fmla="*/ 222 w 227"/>
                <a:gd name="T97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" h="166">
                  <a:moveTo>
                    <a:pt x="43" y="123"/>
                  </a:moveTo>
                  <a:cubicBezTo>
                    <a:pt x="42" y="124"/>
                    <a:pt x="42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0" y="130"/>
                    <a:pt x="43" y="136"/>
                    <a:pt x="44" y="142"/>
                  </a:cubicBezTo>
                  <a:cubicBezTo>
                    <a:pt x="44" y="144"/>
                    <a:pt x="43" y="147"/>
                    <a:pt x="43" y="149"/>
                  </a:cubicBezTo>
                  <a:cubicBezTo>
                    <a:pt x="43" y="150"/>
                    <a:pt x="45" y="152"/>
                    <a:pt x="45" y="153"/>
                  </a:cubicBezTo>
                  <a:cubicBezTo>
                    <a:pt x="45" y="155"/>
                    <a:pt x="45" y="157"/>
                    <a:pt x="46" y="159"/>
                  </a:cubicBezTo>
                  <a:cubicBezTo>
                    <a:pt x="47" y="160"/>
                    <a:pt x="48" y="161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4"/>
                    <a:pt x="49" y="164"/>
                  </a:cubicBezTo>
                  <a:cubicBezTo>
                    <a:pt x="49" y="164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4"/>
                    <a:pt x="50" y="165"/>
                    <a:pt x="50" y="166"/>
                  </a:cubicBezTo>
                  <a:cubicBezTo>
                    <a:pt x="51" y="157"/>
                    <a:pt x="49" y="151"/>
                    <a:pt x="47" y="143"/>
                  </a:cubicBezTo>
                  <a:cubicBezTo>
                    <a:pt x="47" y="142"/>
                    <a:pt x="48" y="140"/>
                    <a:pt x="47" y="139"/>
                  </a:cubicBezTo>
                  <a:cubicBezTo>
                    <a:pt x="47" y="137"/>
                    <a:pt x="46" y="136"/>
                    <a:pt x="45" y="134"/>
                  </a:cubicBezTo>
                  <a:cubicBezTo>
                    <a:pt x="44" y="131"/>
                    <a:pt x="43" y="126"/>
                    <a:pt x="43" y="123"/>
                  </a:cubicBezTo>
                  <a:moveTo>
                    <a:pt x="87" y="77"/>
                  </a:moveTo>
                  <a:cubicBezTo>
                    <a:pt x="87" y="77"/>
                    <a:pt x="87" y="77"/>
                    <a:pt x="86" y="77"/>
                  </a:cubicBezTo>
                  <a:cubicBezTo>
                    <a:pt x="86" y="77"/>
                    <a:pt x="82" y="79"/>
                    <a:pt x="81" y="79"/>
                  </a:cubicBezTo>
                  <a:cubicBezTo>
                    <a:pt x="78" y="81"/>
                    <a:pt x="78" y="84"/>
                    <a:pt x="79" y="88"/>
                  </a:cubicBezTo>
                  <a:cubicBezTo>
                    <a:pt x="80" y="92"/>
                    <a:pt x="81" y="93"/>
                    <a:pt x="80" y="98"/>
                  </a:cubicBezTo>
                  <a:cubicBezTo>
                    <a:pt x="79" y="102"/>
                    <a:pt x="77" y="102"/>
                    <a:pt x="81" y="106"/>
                  </a:cubicBezTo>
                  <a:cubicBezTo>
                    <a:pt x="82" y="107"/>
                    <a:pt x="84" y="107"/>
                    <a:pt x="85" y="107"/>
                  </a:cubicBezTo>
                  <a:cubicBezTo>
                    <a:pt x="86" y="107"/>
                    <a:pt x="87" y="106"/>
                    <a:pt x="87" y="103"/>
                  </a:cubicBezTo>
                  <a:cubicBezTo>
                    <a:pt x="88" y="101"/>
                    <a:pt x="85" y="101"/>
                    <a:pt x="87" y="99"/>
                  </a:cubicBezTo>
                  <a:cubicBezTo>
                    <a:pt x="86" y="99"/>
                    <a:pt x="86" y="97"/>
                    <a:pt x="87" y="96"/>
                  </a:cubicBezTo>
                  <a:cubicBezTo>
                    <a:pt x="87" y="96"/>
                    <a:pt x="88" y="96"/>
                    <a:pt x="88" y="96"/>
                  </a:cubicBezTo>
                  <a:cubicBezTo>
                    <a:pt x="88" y="96"/>
                    <a:pt x="89" y="96"/>
                    <a:pt x="89" y="96"/>
                  </a:cubicBezTo>
                  <a:cubicBezTo>
                    <a:pt x="89" y="96"/>
                    <a:pt x="89" y="96"/>
                    <a:pt x="90" y="96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1" y="96"/>
                    <a:pt x="89" y="94"/>
                    <a:pt x="89" y="93"/>
                  </a:cubicBezTo>
                  <a:cubicBezTo>
                    <a:pt x="89" y="94"/>
                    <a:pt x="89" y="94"/>
                    <a:pt x="88" y="94"/>
                  </a:cubicBezTo>
                  <a:cubicBezTo>
                    <a:pt x="87" y="94"/>
                    <a:pt x="86" y="93"/>
                    <a:pt x="88" y="91"/>
                  </a:cubicBezTo>
                  <a:cubicBezTo>
                    <a:pt x="86" y="89"/>
                    <a:pt x="86" y="89"/>
                    <a:pt x="85" y="87"/>
                  </a:cubicBezTo>
                  <a:cubicBezTo>
                    <a:pt x="85" y="87"/>
                    <a:pt x="84" y="83"/>
                    <a:pt x="85" y="83"/>
                  </a:cubicBezTo>
                  <a:cubicBezTo>
                    <a:pt x="85" y="83"/>
                    <a:pt x="86" y="83"/>
                    <a:pt x="86" y="83"/>
                  </a:cubicBezTo>
                  <a:cubicBezTo>
                    <a:pt x="86" y="82"/>
                    <a:pt x="87" y="81"/>
                    <a:pt x="87" y="81"/>
                  </a:cubicBezTo>
                  <a:cubicBezTo>
                    <a:pt x="88" y="81"/>
                    <a:pt x="88" y="81"/>
                    <a:pt x="89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4" y="78"/>
                    <a:pt x="89" y="77"/>
                    <a:pt x="87" y="77"/>
                  </a:cubicBezTo>
                  <a:moveTo>
                    <a:pt x="63" y="70"/>
                  </a:moveTo>
                  <a:cubicBezTo>
                    <a:pt x="62" y="70"/>
                    <a:pt x="61" y="70"/>
                    <a:pt x="61" y="70"/>
                  </a:cubicBezTo>
                  <a:cubicBezTo>
                    <a:pt x="60" y="71"/>
                    <a:pt x="59" y="71"/>
                    <a:pt x="59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7" y="71"/>
                  </a:cubicBezTo>
                  <a:cubicBezTo>
                    <a:pt x="54" y="71"/>
                    <a:pt x="56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3"/>
                    <a:pt x="62" y="72"/>
                  </a:cubicBezTo>
                  <a:cubicBezTo>
                    <a:pt x="61" y="71"/>
                    <a:pt x="62" y="71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moveTo>
                    <a:pt x="49" y="68"/>
                  </a:moveTo>
                  <a:cubicBezTo>
                    <a:pt x="48" y="68"/>
                    <a:pt x="47" y="69"/>
                    <a:pt x="46" y="71"/>
                  </a:cubicBezTo>
                  <a:cubicBezTo>
                    <a:pt x="45" y="72"/>
                    <a:pt x="44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8" y="82"/>
                    <a:pt x="42" y="84"/>
                    <a:pt x="44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48" y="83"/>
                    <a:pt x="50" y="83"/>
                  </a:cubicBezTo>
                  <a:cubicBezTo>
                    <a:pt x="51" y="83"/>
                    <a:pt x="53" y="84"/>
                    <a:pt x="55" y="85"/>
                  </a:cubicBezTo>
                  <a:cubicBezTo>
                    <a:pt x="57" y="87"/>
                    <a:pt x="59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6" y="88"/>
                    <a:pt x="66" y="86"/>
                    <a:pt x="64" y="83"/>
                  </a:cubicBezTo>
                  <a:cubicBezTo>
                    <a:pt x="63" y="81"/>
                    <a:pt x="60" y="77"/>
                    <a:pt x="58" y="76"/>
                  </a:cubicBezTo>
                  <a:cubicBezTo>
                    <a:pt x="58" y="76"/>
                    <a:pt x="58" y="76"/>
                    <a:pt x="57" y="76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6"/>
                    <a:pt x="53" y="77"/>
                    <a:pt x="53" y="77"/>
                  </a:cubicBezTo>
                  <a:cubicBezTo>
                    <a:pt x="52" y="77"/>
                    <a:pt x="52" y="77"/>
                    <a:pt x="52" y="76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1"/>
                    <a:pt x="49" y="72"/>
                    <a:pt x="52" y="71"/>
                  </a:cubicBezTo>
                  <a:cubicBezTo>
                    <a:pt x="51" y="71"/>
                    <a:pt x="48" y="70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moveTo>
                    <a:pt x="12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9" y="65"/>
                    <a:pt x="14" y="73"/>
                    <a:pt x="15" y="75"/>
                  </a:cubicBezTo>
                  <a:cubicBezTo>
                    <a:pt x="16" y="77"/>
                    <a:pt x="19" y="79"/>
                    <a:pt x="19" y="81"/>
                  </a:cubicBezTo>
                  <a:cubicBezTo>
                    <a:pt x="20" y="82"/>
                    <a:pt x="19" y="83"/>
                    <a:pt x="19" y="83"/>
                  </a:cubicBezTo>
                  <a:cubicBezTo>
                    <a:pt x="19" y="83"/>
                    <a:pt x="18" y="83"/>
                    <a:pt x="18" y="82"/>
                  </a:cubicBezTo>
                  <a:cubicBezTo>
                    <a:pt x="17" y="82"/>
                    <a:pt x="17" y="81"/>
                    <a:pt x="16" y="81"/>
                  </a:cubicBezTo>
                  <a:cubicBezTo>
                    <a:pt x="16" y="81"/>
                    <a:pt x="16" y="82"/>
                    <a:pt x="16" y="82"/>
                  </a:cubicBezTo>
                  <a:cubicBezTo>
                    <a:pt x="15" y="82"/>
                    <a:pt x="17" y="83"/>
                    <a:pt x="16" y="83"/>
                  </a:cubicBezTo>
                  <a:cubicBezTo>
                    <a:pt x="16" y="84"/>
                    <a:pt x="15" y="85"/>
                    <a:pt x="15" y="86"/>
                  </a:cubicBezTo>
                  <a:cubicBezTo>
                    <a:pt x="14" y="86"/>
                    <a:pt x="12" y="89"/>
                    <a:pt x="11" y="89"/>
                  </a:cubicBezTo>
                  <a:cubicBezTo>
                    <a:pt x="10" y="90"/>
                    <a:pt x="10" y="91"/>
                    <a:pt x="10" y="91"/>
                  </a:cubicBezTo>
                  <a:cubicBezTo>
                    <a:pt x="9" y="91"/>
                    <a:pt x="9" y="90"/>
                    <a:pt x="8" y="89"/>
                  </a:cubicBezTo>
                  <a:cubicBezTo>
                    <a:pt x="6" y="86"/>
                    <a:pt x="5" y="86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5"/>
                    <a:pt x="11" y="85"/>
                    <a:pt x="12" y="85"/>
                  </a:cubicBezTo>
                  <a:cubicBezTo>
                    <a:pt x="13" y="85"/>
                    <a:pt x="13" y="85"/>
                    <a:pt x="13" y="83"/>
                  </a:cubicBezTo>
                  <a:cubicBezTo>
                    <a:pt x="13" y="81"/>
                    <a:pt x="12" y="80"/>
                    <a:pt x="11" y="79"/>
                  </a:cubicBezTo>
                  <a:cubicBezTo>
                    <a:pt x="9" y="76"/>
                    <a:pt x="7" y="74"/>
                    <a:pt x="6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7"/>
                    <a:pt x="3" y="87"/>
                    <a:pt x="3" y="87"/>
                  </a:cubicBezTo>
                  <a:cubicBezTo>
                    <a:pt x="3" y="87"/>
                    <a:pt x="3" y="88"/>
                    <a:pt x="3" y="88"/>
                  </a:cubicBezTo>
                  <a:cubicBezTo>
                    <a:pt x="3" y="89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2"/>
                    <a:pt x="2" y="93"/>
                    <a:pt x="0" y="9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" y="97"/>
                    <a:pt x="2" y="99"/>
                    <a:pt x="2" y="99"/>
                  </a:cubicBezTo>
                  <a:cubicBezTo>
                    <a:pt x="4" y="100"/>
                    <a:pt x="6" y="100"/>
                    <a:pt x="7" y="102"/>
                  </a:cubicBezTo>
                  <a:cubicBezTo>
                    <a:pt x="9" y="103"/>
                    <a:pt x="9" y="104"/>
                    <a:pt x="11" y="106"/>
                  </a:cubicBezTo>
                  <a:cubicBezTo>
                    <a:pt x="11" y="106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7" y="108"/>
                    <a:pt x="15" y="107"/>
                    <a:pt x="16" y="106"/>
                  </a:cubicBezTo>
                  <a:cubicBezTo>
                    <a:pt x="17" y="104"/>
                    <a:pt x="18" y="104"/>
                    <a:pt x="20" y="104"/>
                  </a:cubicBezTo>
                  <a:cubicBezTo>
                    <a:pt x="22" y="104"/>
                    <a:pt x="24" y="107"/>
                    <a:pt x="27" y="108"/>
                  </a:cubicBezTo>
                  <a:cubicBezTo>
                    <a:pt x="28" y="109"/>
                    <a:pt x="31" y="111"/>
                    <a:pt x="32" y="111"/>
                  </a:cubicBezTo>
                  <a:cubicBezTo>
                    <a:pt x="33" y="112"/>
                    <a:pt x="33" y="112"/>
                    <a:pt x="34" y="112"/>
                  </a:cubicBezTo>
                  <a:cubicBezTo>
                    <a:pt x="34" y="112"/>
                    <a:pt x="35" y="112"/>
                    <a:pt x="35" y="111"/>
                  </a:cubicBezTo>
                  <a:cubicBezTo>
                    <a:pt x="36" y="111"/>
                    <a:pt x="36" y="111"/>
                    <a:pt x="37" y="111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40" y="112"/>
                    <a:pt x="41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5" y="113"/>
                    <a:pt x="48" y="107"/>
                    <a:pt x="49" y="105"/>
                  </a:cubicBezTo>
                  <a:cubicBezTo>
                    <a:pt x="49" y="104"/>
                    <a:pt x="49" y="101"/>
                    <a:pt x="50" y="100"/>
                  </a:cubicBezTo>
                  <a:cubicBezTo>
                    <a:pt x="50" y="100"/>
                    <a:pt x="48" y="100"/>
                    <a:pt x="47" y="100"/>
                  </a:cubicBezTo>
                  <a:cubicBezTo>
                    <a:pt x="46" y="100"/>
                    <a:pt x="44" y="100"/>
                    <a:pt x="43" y="100"/>
                  </a:cubicBezTo>
                  <a:cubicBezTo>
                    <a:pt x="42" y="99"/>
                    <a:pt x="42" y="98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8" y="99"/>
                    <a:pt x="37" y="98"/>
                    <a:pt x="37" y="98"/>
                  </a:cubicBezTo>
                  <a:cubicBezTo>
                    <a:pt x="35" y="96"/>
                    <a:pt x="34" y="94"/>
                    <a:pt x="34" y="92"/>
                  </a:cubicBezTo>
                  <a:cubicBezTo>
                    <a:pt x="34" y="90"/>
                    <a:pt x="33" y="85"/>
                    <a:pt x="34" y="85"/>
                  </a:cubicBezTo>
                  <a:cubicBezTo>
                    <a:pt x="34" y="84"/>
                    <a:pt x="32" y="83"/>
                    <a:pt x="31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3"/>
                    <a:pt x="30" y="84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4"/>
                    <a:pt x="28" y="84"/>
                  </a:cubicBezTo>
                  <a:cubicBezTo>
                    <a:pt x="28" y="84"/>
                    <a:pt x="27" y="84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4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1"/>
                    <a:pt x="27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5" y="95"/>
                    <a:pt x="24" y="94"/>
                    <a:pt x="24" y="93"/>
                  </a:cubicBezTo>
                  <a:cubicBezTo>
                    <a:pt x="22" y="92"/>
                    <a:pt x="23" y="90"/>
                    <a:pt x="23" y="88"/>
                  </a:cubicBezTo>
                  <a:cubicBezTo>
                    <a:pt x="22" y="85"/>
                    <a:pt x="19" y="81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8"/>
                    <a:pt x="19" y="74"/>
                    <a:pt x="17" y="71"/>
                  </a:cubicBezTo>
                  <a:cubicBezTo>
                    <a:pt x="15" y="67"/>
                    <a:pt x="13" y="64"/>
                    <a:pt x="12" y="64"/>
                  </a:cubicBezTo>
                  <a:moveTo>
                    <a:pt x="19" y="16"/>
                  </a:moveTo>
                  <a:cubicBezTo>
                    <a:pt x="19" y="16"/>
                    <a:pt x="19" y="17"/>
                    <a:pt x="18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4"/>
                    <a:pt x="17" y="26"/>
                    <a:pt x="17" y="26"/>
                  </a:cubicBezTo>
                  <a:cubicBezTo>
                    <a:pt x="17" y="27"/>
                    <a:pt x="16" y="27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20" y="28"/>
                    <a:pt x="20" y="26"/>
                  </a:cubicBezTo>
                  <a:cubicBezTo>
                    <a:pt x="20" y="24"/>
                    <a:pt x="19" y="19"/>
                    <a:pt x="19" y="16"/>
                  </a:cubicBezTo>
                  <a:moveTo>
                    <a:pt x="143" y="16"/>
                  </a:moveTo>
                  <a:cubicBezTo>
                    <a:pt x="143" y="16"/>
                    <a:pt x="143" y="16"/>
                    <a:pt x="144" y="16"/>
                  </a:cubicBezTo>
                  <a:cubicBezTo>
                    <a:pt x="144" y="16"/>
                    <a:pt x="143" y="16"/>
                    <a:pt x="143" y="16"/>
                  </a:cubicBezTo>
                  <a:moveTo>
                    <a:pt x="159" y="9"/>
                  </a:moveTo>
                  <a:cubicBezTo>
                    <a:pt x="160" y="9"/>
                    <a:pt x="160" y="11"/>
                    <a:pt x="160" y="11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1" y="11"/>
                    <a:pt x="160" y="9"/>
                    <a:pt x="159" y="9"/>
                  </a:cubicBezTo>
                  <a:moveTo>
                    <a:pt x="157" y="7"/>
                  </a:move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moveTo>
                    <a:pt x="227" y="0"/>
                  </a:moveTo>
                  <a:cubicBezTo>
                    <a:pt x="224" y="0"/>
                    <a:pt x="221" y="0"/>
                    <a:pt x="219" y="2"/>
                  </a:cubicBezTo>
                  <a:cubicBezTo>
                    <a:pt x="220" y="2"/>
                    <a:pt x="220" y="2"/>
                    <a:pt x="221" y="2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4" y="2"/>
                    <a:pt x="225" y="2"/>
                    <a:pt x="226" y="0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9" name="Freeform 51">
              <a:extLst>
                <a:ext uri="{FF2B5EF4-FFF2-40B4-BE49-F238E27FC236}">
                  <a16:creationId xmlns:a16="http://schemas.microsoft.com/office/drawing/2014/main" id="{C2F6D622-2351-4062-9B81-B087013D4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0" name="Freeform 52">
              <a:extLst>
                <a:ext uri="{FF2B5EF4-FFF2-40B4-BE49-F238E27FC236}">
                  <a16:creationId xmlns:a16="http://schemas.microsoft.com/office/drawing/2014/main" id="{4BE60C4A-ADD6-426C-9D3C-1D72091AD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1" name="Freeform 53">
              <a:extLst>
                <a:ext uri="{FF2B5EF4-FFF2-40B4-BE49-F238E27FC236}">
                  <a16:creationId xmlns:a16="http://schemas.microsoft.com/office/drawing/2014/main" id="{1832A084-05A3-4D4B-86DB-B67B9C937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37251" y="3444875"/>
              <a:ext cx="792163" cy="939800"/>
            </a:xfrm>
            <a:custGeom>
              <a:avLst/>
              <a:gdLst>
                <a:gd name="T0" fmla="*/ 222 w 240"/>
                <a:gd name="T1" fmla="*/ 110 h 284"/>
                <a:gd name="T2" fmla="*/ 222 w 240"/>
                <a:gd name="T3" fmla="*/ 113 h 284"/>
                <a:gd name="T4" fmla="*/ 87 w 240"/>
                <a:gd name="T5" fmla="*/ 122 h 284"/>
                <a:gd name="T6" fmla="*/ 102 w 240"/>
                <a:gd name="T7" fmla="*/ 106 h 284"/>
                <a:gd name="T8" fmla="*/ 103 w 240"/>
                <a:gd name="T9" fmla="*/ 111 h 284"/>
                <a:gd name="T10" fmla="*/ 103 w 240"/>
                <a:gd name="T11" fmla="*/ 111 h 284"/>
                <a:gd name="T12" fmla="*/ 100 w 240"/>
                <a:gd name="T13" fmla="*/ 117 h 284"/>
                <a:gd name="T14" fmla="*/ 87 w 240"/>
                <a:gd name="T15" fmla="*/ 140 h 284"/>
                <a:gd name="T16" fmla="*/ 205 w 240"/>
                <a:gd name="T17" fmla="*/ 101 h 284"/>
                <a:gd name="T18" fmla="*/ 203 w 240"/>
                <a:gd name="T19" fmla="*/ 98 h 284"/>
                <a:gd name="T20" fmla="*/ 203 w 240"/>
                <a:gd name="T21" fmla="*/ 95 h 284"/>
                <a:gd name="T22" fmla="*/ 215 w 240"/>
                <a:gd name="T23" fmla="*/ 118 h 284"/>
                <a:gd name="T24" fmla="*/ 206 w 240"/>
                <a:gd name="T25" fmla="*/ 95 h 284"/>
                <a:gd name="T26" fmla="*/ 211 w 240"/>
                <a:gd name="T27" fmla="*/ 94 h 284"/>
                <a:gd name="T28" fmla="*/ 215 w 240"/>
                <a:gd name="T29" fmla="*/ 104 h 284"/>
                <a:gd name="T30" fmla="*/ 176 w 240"/>
                <a:gd name="T31" fmla="*/ 67 h 284"/>
                <a:gd name="T32" fmla="*/ 177 w 240"/>
                <a:gd name="T33" fmla="*/ 67 h 284"/>
                <a:gd name="T34" fmla="*/ 176 w 240"/>
                <a:gd name="T35" fmla="*/ 78 h 284"/>
                <a:gd name="T36" fmla="*/ 126 w 240"/>
                <a:gd name="T37" fmla="*/ 0 h 284"/>
                <a:gd name="T38" fmla="*/ 127 w 240"/>
                <a:gd name="T39" fmla="*/ 12 h 284"/>
                <a:gd name="T40" fmla="*/ 130 w 240"/>
                <a:gd name="T41" fmla="*/ 16 h 284"/>
                <a:gd name="T42" fmla="*/ 139 w 240"/>
                <a:gd name="T43" fmla="*/ 13 h 284"/>
                <a:gd name="T44" fmla="*/ 143 w 240"/>
                <a:gd name="T45" fmla="*/ 24 h 284"/>
                <a:gd name="T46" fmla="*/ 125 w 240"/>
                <a:gd name="T47" fmla="*/ 38 h 284"/>
                <a:gd name="T48" fmla="*/ 103 w 240"/>
                <a:gd name="T49" fmla="*/ 45 h 284"/>
                <a:gd name="T50" fmla="*/ 115 w 240"/>
                <a:gd name="T51" fmla="*/ 48 h 284"/>
                <a:gd name="T52" fmla="*/ 114 w 240"/>
                <a:gd name="T53" fmla="*/ 59 h 284"/>
                <a:gd name="T54" fmla="*/ 82 w 240"/>
                <a:gd name="T55" fmla="*/ 112 h 284"/>
                <a:gd name="T56" fmla="*/ 61 w 240"/>
                <a:gd name="T57" fmla="*/ 135 h 284"/>
                <a:gd name="T58" fmla="*/ 41 w 240"/>
                <a:gd name="T59" fmla="*/ 154 h 284"/>
                <a:gd name="T60" fmla="*/ 34 w 240"/>
                <a:gd name="T61" fmla="*/ 153 h 284"/>
                <a:gd name="T62" fmla="*/ 28 w 240"/>
                <a:gd name="T63" fmla="*/ 145 h 284"/>
                <a:gd name="T64" fmla="*/ 25 w 240"/>
                <a:gd name="T65" fmla="*/ 102 h 284"/>
                <a:gd name="T66" fmla="*/ 32 w 240"/>
                <a:gd name="T67" fmla="*/ 69 h 284"/>
                <a:gd name="T68" fmla="*/ 16 w 240"/>
                <a:gd name="T69" fmla="*/ 194 h 284"/>
                <a:gd name="T70" fmla="*/ 224 w 240"/>
                <a:gd name="T71" fmla="*/ 126 h 284"/>
                <a:gd name="T72" fmla="*/ 225 w 240"/>
                <a:gd name="T73" fmla="*/ 121 h 284"/>
                <a:gd name="T74" fmla="*/ 225 w 240"/>
                <a:gd name="T75" fmla="*/ 105 h 284"/>
                <a:gd name="T76" fmla="*/ 240 w 240"/>
                <a:gd name="T77" fmla="*/ 58 h 284"/>
                <a:gd name="T78" fmla="*/ 236 w 240"/>
                <a:gd name="T79" fmla="*/ 56 h 284"/>
                <a:gd name="T80" fmla="*/ 240 w 240"/>
                <a:gd name="T81" fmla="*/ 50 h 284"/>
                <a:gd name="T82" fmla="*/ 235 w 240"/>
                <a:gd name="T83" fmla="*/ 68 h 284"/>
                <a:gd name="T84" fmla="*/ 222 w 240"/>
                <a:gd name="T85" fmla="*/ 76 h 284"/>
                <a:gd name="T86" fmla="*/ 217 w 240"/>
                <a:gd name="T87" fmla="*/ 67 h 284"/>
                <a:gd name="T88" fmla="*/ 217 w 240"/>
                <a:gd name="T89" fmla="*/ 95 h 284"/>
                <a:gd name="T90" fmla="*/ 211 w 240"/>
                <a:gd name="T91" fmla="*/ 90 h 284"/>
                <a:gd name="T92" fmla="*/ 211 w 240"/>
                <a:gd name="T93" fmla="*/ 56 h 284"/>
                <a:gd name="T94" fmla="*/ 207 w 240"/>
                <a:gd name="T95" fmla="*/ 52 h 284"/>
                <a:gd name="T96" fmla="*/ 205 w 240"/>
                <a:gd name="T97" fmla="*/ 39 h 284"/>
                <a:gd name="T98" fmla="*/ 199 w 240"/>
                <a:gd name="T99" fmla="*/ 41 h 284"/>
                <a:gd name="T100" fmla="*/ 195 w 240"/>
                <a:gd name="T101" fmla="*/ 44 h 284"/>
                <a:gd name="T102" fmla="*/ 177 w 240"/>
                <a:gd name="T103" fmla="*/ 64 h 284"/>
                <a:gd name="T104" fmla="*/ 168 w 240"/>
                <a:gd name="T105" fmla="*/ 63 h 284"/>
                <a:gd name="T106" fmla="*/ 162 w 240"/>
                <a:gd name="T107" fmla="*/ 32 h 284"/>
                <a:gd name="T108" fmla="*/ 159 w 240"/>
                <a:gd name="T109" fmla="*/ 23 h 284"/>
                <a:gd name="T110" fmla="*/ 141 w 240"/>
                <a:gd name="T111" fmla="*/ 16 h 284"/>
                <a:gd name="T112" fmla="*/ 137 w 240"/>
                <a:gd name="T113" fmla="*/ 12 h 284"/>
                <a:gd name="T114" fmla="*/ 131 w 240"/>
                <a:gd name="T115" fmla="*/ 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84">
                  <a:moveTo>
                    <a:pt x="222" y="113"/>
                  </a:moveTo>
                  <a:cubicBezTo>
                    <a:pt x="222" y="113"/>
                    <a:pt x="221" y="112"/>
                    <a:pt x="221" y="111"/>
                  </a:cubicBezTo>
                  <a:cubicBezTo>
                    <a:pt x="221" y="111"/>
                    <a:pt x="221" y="110"/>
                    <a:pt x="222" y="110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4" y="110"/>
                    <a:pt x="222" y="112"/>
                    <a:pt x="222" y="112"/>
                  </a:cubicBezTo>
                  <a:cubicBezTo>
                    <a:pt x="222" y="112"/>
                    <a:pt x="222" y="113"/>
                    <a:pt x="222" y="113"/>
                  </a:cubicBezTo>
                  <a:moveTo>
                    <a:pt x="87" y="140"/>
                  </a:moveTo>
                  <a:cubicBezTo>
                    <a:pt x="85" y="140"/>
                    <a:pt x="83" y="139"/>
                    <a:pt x="83" y="136"/>
                  </a:cubicBezTo>
                  <a:cubicBezTo>
                    <a:pt x="81" y="131"/>
                    <a:pt x="85" y="126"/>
                    <a:pt x="87" y="122"/>
                  </a:cubicBezTo>
                  <a:cubicBezTo>
                    <a:pt x="88" y="116"/>
                    <a:pt x="87" y="115"/>
                    <a:pt x="92" y="114"/>
                  </a:cubicBezTo>
                  <a:cubicBezTo>
                    <a:pt x="95" y="113"/>
                    <a:pt x="96" y="112"/>
                    <a:pt x="97" y="111"/>
                  </a:cubicBezTo>
                  <a:cubicBezTo>
                    <a:pt x="98" y="110"/>
                    <a:pt x="101" y="106"/>
                    <a:pt x="102" y="106"/>
                  </a:cubicBezTo>
                  <a:cubicBezTo>
                    <a:pt x="103" y="106"/>
                    <a:pt x="103" y="108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2" y="118"/>
                    <a:pt x="101" y="118"/>
                  </a:cubicBezTo>
                  <a:cubicBezTo>
                    <a:pt x="101" y="118"/>
                    <a:pt x="101" y="117"/>
                    <a:pt x="100" y="117"/>
                  </a:cubicBezTo>
                  <a:cubicBezTo>
                    <a:pt x="100" y="120"/>
                    <a:pt x="98" y="122"/>
                    <a:pt x="97" y="125"/>
                  </a:cubicBezTo>
                  <a:cubicBezTo>
                    <a:pt x="95" y="129"/>
                    <a:pt x="92" y="137"/>
                    <a:pt x="89" y="139"/>
                  </a:cubicBezTo>
                  <a:cubicBezTo>
                    <a:pt x="89" y="140"/>
                    <a:pt x="88" y="140"/>
                    <a:pt x="87" y="140"/>
                  </a:cubicBezTo>
                  <a:moveTo>
                    <a:pt x="205" y="104"/>
                  </a:moveTo>
                  <a:cubicBezTo>
                    <a:pt x="204" y="104"/>
                    <a:pt x="204" y="104"/>
                    <a:pt x="204" y="104"/>
                  </a:cubicBezTo>
                  <a:cubicBezTo>
                    <a:pt x="204" y="104"/>
                    <a:pt x="203" y="101"/>
                    <a:pt x="205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7" y="102"/>
                    <a:pt x="205" y="104"/>
                    <a:pt x="205" y="104"/>
                  </a:cubicBezTo>
                  <a:moveTo>
                    <a:pt x="203" y="98"/>
                  </a:moveTo>
                  <a:cubicBezTo>
                    <a:pt x="203" y="98"/>
                    <a:pt x="203" y="97"/>
                    <a:pt x="202" y="96"/>
                  </a:cubicBezTo>
                  <a:cubicBezTo>
                    <a:pt x="202" y="95"/>
                    <a:pt x="202" y="94"/>
                    <a:pt x="203" y="94"/>
                  </a:cubicBezTo>
                  <a:cubicBezTo>
                    <a:pt x="203" y="94"/>
                    <a:pt x="203" y="94"/>
                    <a:pt x="203" y="95"/>
                  </a:cubicBezTo>
                  <a:cubicBezTo>
                    <a:pt x="206" y="95"/>
                    <a:pt x="203" y="98"/>
                    <a:pt x="203" y="98"/>
                  </a:cubicBezTo>
                  <a:cubicBezTo>
                    <a:pt x="203" y="98"/>
                    <a:pt x="203" y="98"/>
                    <a:pt x="203" y="98"/>
                  </a:cubicBezTo>
                  <a:moveTo>
                    <a:pt x="215" y="118"/>
                  </a:moveTo>
                  <a:cubicBezTo>
                    <a:pt x="215" y="118"/>
                    <a:pt x="215" y="118"/>
                    <a:pt x="215" y="118"/>
                  </a:cubicBezTo>
                  <a:cubicBezTo>
                    <a:pt x="211" y="117"/>
                    <a:pt x="209" y="110"/>
                    <a:pt x="208" y="106"/>
                  </a:cubicBezTo>
                  <a:cubicBezTo>
                    <a:pt x="207" y="102"/>
                    <a:pt x="207" y="98"/>
                    <a:pt x="206" y="95"/>
                  </a:cubicBezTo>
                  <a:cubicBezTo>
                    <a:pt x="205" y="93"/>
                    <a:pt x="201" y="88"/>
                    <a:pt x="201" y="85"/>
                  </a:cubicBezTo>
                  <a:cubicBezTo>
                    <a:pt x="202" y="84"/>
                    <a:pt x="202" y="84"/>
                    <a:pt x="203" y="84"/>
                  </a:cubicBezTo>
                  <a:cubicBezTo>
                    <a:pt x="205" y="84"/>
                    <a:pt x="210" y="93"/>
                    <a:pt x="211" y="94"/>
                  </a:cubicBezTo>
                  <a:cubicBezTo>
                    <a:pt x="212" y="96"/>
                    <a:pt x="213" y="97"/>
                    <a:pt x="214" y="98"/>
                  </a:cubicBezTo>
                  <a:cubicBezTo>
                    <a:pt x="214" y="99"/>
                    <a:pt x="215" y="99"/>
                    <a:pt x="215" y="100"/>
                  </a:cubicBezTo>
                  <a:cubicBezTo>
                    <a:pt x="215" y="102"/>
                    <a:pt x="215" y="103"/>
                    <a:pt x="215" y="104"/>
                  </a:cubicBezTo>
                  <a:cubicBezTo>
                    <a:pt x="215" y="108"/>
                    <a:pt x="220" y="105"/>
                    <a:pt x="220" y="110"/>
                  </a:cubicBezTo>
                  <a:cubicBezTo>
                    <a:pt x="220" y="110"/>
                    <a:pt x="216" y="118"/>
                    <a:pt x="215" y="118"/>
                  </a:cubicBezTo>
                  <a:moveTo>
                    <a:pt x="176" y="67"/>
                  </a:move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80" y="67"/>
                    <a:pt x="179" y="78"/>
                    <a:pt x="176" y="78"/>
                  </a:cubicBezTo>
                  <a:cubicBezTo>
                    <a:pt x="175" y="78"/>
                    <a:pt x="175" y="78"/>
                    <a:pt x="175" y="78"/>
                  </a:cubicBezTo>
                  <a:cubicBezTo>
                    <a:pt x="172" y="77"/>
                    <a:pt x="174" y="67"/>
                    <a:pt x="176" y="67"/>
                  </a:cubicBezTo>
                  <a:moveTo>
                    <a:pt x="126" y="0"/>
                  </a:moveTo>
                  <a:cubicBezTo>
                    <a:pt x="125" y="0"/>
                    <a:pt x="125" y="1"/>
                    <a:pt x="125" y="3"/>
                  </a:cubicBezTo>
                  <a:cubicBezTo>
                    <a:pt x="125" y="5"/>
                    <a:pt x="126" y="6"/>
                    <a:pt x="126" y="7"/>
                  </a:cubicBezTo>
                  <a:cubicBezTo>
                    <a:pt x="126" y="9"/>
                    <a:pt x="126" y="11"/>
                    <a:pt x="127" y="12"/>
                  </a:cubicBezTo>
                  <a:cubicBezTo>
                    <a:pt x="127" y="11"/>
                    <a:pt x="128" y="11"/>
                    <a:pt x="128" y="11"/>
                  </a:cubicBezTo>
                  <a:cubicBezTo>
                    <a:pt x="129" y="11"/>
                    <a:pt x="129" y="13"/>
                    <a:pt x="129" y="14"/>
                  </a:cubicBezTo>
                  <a:cubicBezTo>
                    <a:pt x="130" y="16"/>
                    <a:pt x="128" y="15"/>
                    <a:pt x="130" y="16"/>
                  </a:cubicBezTo>
                  <a:cubicBezTo>
                    <a:pt x="131" y="17"/>
                    <a:pt x="131" y="17"/>
                    <a:pt x="132" y="17"/>
                  </a:cubicBezTo>
                  <a:cubicBezTo>
                    <a:pt x="133" y="17"/>
                    <a:pt x="134" y="15"/>
                    <a:pt x="136" y="14"/>
                  </a:cubicBezTo>
                  <a:cubicBezTo>
                    <a:pt x="138" y="14"/>
                    <a:pt x="138" y="13"/>
                    <a:pt x="139" y="13"/>
                  </a:cubicBezTo>
                  <a:cubicBezTo>
                    <a:pt x="139" y="13"/>
                    <a:pt x="139" y="14"/>
                    <a:pt x="139" y="15"/>
                  </a:cubicBezTo>
                  <a:cubicBezTo>
                    <a:pt x="139" y="16"/>
                    <a:pt x="139" y="18"/>
                    <a:pt x="139" y="19"/>
                  </a:cubicBezTo>
                  <a:cubicBezTo>
                    <a:pt x="140" y="21"/>
                    <a:pt x="142" y="21"/>
                    <a:pt x="143" y="24"/>
                  </a:cubicBezTo>
                  <a:cubicBezTo>
                    <a:pt x="144" y="27"/>
                    <a:pt x="140" y="30"/>
                    <a:pt x="138" y="32"/>
                  </a:cubicBezTo>
                  <a:cubicBezTo>
                    <a:pt x="136" y="34"/>
                    <a:pt x="134" y="35"/>
                    <a:pt x="132" y="36"/>
                  </a:cubicBezTo>
                  <a:cubicBezTo>
                    <a:pt x="130" y="37"/>
                    <a:pt x="127" y="37"/>
                    <a:pt x="125" y="38"/>
                  </a:cubicBezTo>
                  <a:cubicBezTo>
                    <a:pt x="121" y="40"/>
                    <a:pt x="113" y="43"/>
                    <a:pt x="108" y="43"/>
                  </a:cubicBezTo>
                  <a:cubicBezTo>
                    <a:pt x="107" y="43"/>
                    <a:pt x="106" y="43"/>
                    <a:pt x="105" y="43"/>
                  </a:cubicBezTo>
                  <a:cubicBezTo>
                    <a:pt x="105" y="44"/>
                    <a:pt x="104" y="44"/>
                    <a:pt x="103" y="45"/>
                  </a:cubicBezTo>
                  <a:cubicBezTo>
                    <a:pt x="105" y="46"/>
                    <a:pt x="105" y="47"/>
                    <a:pt x="107" y="48"/>
                  </a:cubicBezTo>
                  <a:cubicBezTo>
                    <a:pt x="108" y="48"/>
                    <a:pt x="109" y="48"/>
                    <a:pt x="110" y="48"/>
                  </a:cubicBezTo>
                  <a:cubicBezTo>
                    <a:pt x="112" y="48"/>
                    <a:pt x="114" y="48"/>
                    <a:pt x="115" y="48"/>
                  </a:cubicBezTo>
                  <a:cubicBezTo>
                    <a:pt x="117" y="47"/>
                    <a:pt x="118" y="47"/>
                    <a:pt x="119" y="47"/>
                  </a:cubicBezTo>
                  <a:cubicBezTo>
                    <a:pt x="120" y="47"/>
                    <a:pt x="120" y="48"/>
                    <a:pt x="119" y="51"/>
                  </a:cubicBezTo>
                  <a:cubicBezTo>
                    <a:pt x="118" y="55"/>
                    <a:pt x="116" y="57"/>
                    <a:pt x="114" y="59"/>
                  </a:cubicBezTo>
                  <a:cubicBezTo>
                    <a:pt x="108" y="67"/>
                    <a:pt x="100" y="72"/>
                    <a:pt x="93" y="77"/>
                  </a:cubicBezTo>
                  <a:cubicBezTo>
                    <a:pt x="90" y="80"/>
                    <a:pt x="87" y="82"/>
                    <a:pt x="85" y="86"/>
                  </a:cubicBezTo>
                  <a:cubicBezTo>
                    <a:pt x="83" y="93"/>
                    <a:pt x="88" y="104"/>
                    <a:pt x="82" y="112"/>
                  </a:cubicBezTo>
                  <a:cubicBezTo>
                    <a:pt x="79" y="116"/>
                    <a:pt x="71" y="115"/>
                    <a:pt x="68" y="120"/>
                  </a:cubicBezTo>
                  <a:cubicBezTo>
                    <a:pt x="67" y="122"/>
                    <a:pt x="69" y="127"/>
                    <a:pt x="68" y="129"/>
                  </a:cubicBezTo>
                  <a:cubicBezTo>
                    <a:pt x="66" y="135"/>
                    <a:pt x="64" y="132"/>
                    <a:pt x="61" y="135"/>
                  </a:cubicBezTo>
                  <a:cubicBezTo>
                    <a:pt x="63" y="136"/>
                    <a:pt x="57" y="142"/>
                    <a:pt x="57" y="143"/>
                  </a:cubicBezTo>
                  <a:cubicBezTo>
                    <a:pt x="52" y="147"/>
                    <a:pt x="49" y="152"/>
                    <a:pt x="43" y="153"/>
                  </a:cubicBezTo>
                  <a:cubicBezTo>
                    <a:pt x="43" y="154"/>
                    <a:pt x="42" y="154"/>
                    <a:pt x="41" y="154"/>
                  </a:cubicBezTo>
                  <a:cubicBezTo>
                    <a:pt x="40" y="154"/>
                    <a:pt x="39" y="153"/>
                    <a:pt x="37" y="153"/>
                  </a:cubicBezTo>
                  <a:cubicBezTo>
                    <a:pt x="37" y="153"/>
                    <a:pt x="36" y="153"/>
                    <a:pt x="36" y="153"/>
                  </a:cubicBezTo>
                  <a:cubicBezTo>
                    <a:pt x="35" y="153"/>
                    <a:pt x="35" y="153"/>
                    <a:pt x="34" y="153"/>
                  </a:cubicBezTo>
                  <a:cubicBezTo>
                    <a:pt x="33" y="154"/>
                    <a:pt x="32" y="154"/>
                    <a:pt x="31" y="154"/>
                  </a:cubicBezTo>
                  <a:cubicBezTo>
                    <a:pt x="30" y="154"/>
                    <a:pt x="29" y="153"/>
                    <a:pt x="28" y="152"/>
                  </a:cubicBezTo>
                  <a:cubicBezTo>
                    <a:pt x="26" y="149"/>
                    <a:pt x="28" y="147"/>
                    <a:pt x="28" y="145"/>
                  </a:cubicBezTo>
                  <a:cubicBezTo>
                    <a:pt x="28" y="140"/>
                    <a:pt x="26" y="135"/>
                    <a:pt x="26" y="131"/>
                  </a:cubicBezTo>
                  <a:cubicBezTo>
                    <a:pt x="25" y="125"/>
                    <a:pt x="27" y="120"/>
                    <a:pt x="26" y="114"/>
                  </a:cubicBezTo>
                  <a:cubicBezTo>
                    <a:pt x="26" y="110"/>
                    <a:pt x="25" y="106"/>
                    <a:pt x="25" y="102"/>
                  </a:cubicBezTo>
                  <a:cubicBezTo>
                    <a:pt x="26" y="97"/>
                    <a:pt x="30" y="94"/>
                    <a:pt x="32" y="90"/>
                  </a:cubicBezTo>
                  <a:cubicBezTo>
                    <a:pt x="33" y="87"/>
                    <a:pt x="33" y="83"/>
                    <a:pt x="33" y="79"/>
                  </a:cubicBezTo>
                  <a:cubicBezTo>
                    <a:pt x="34" y="76"/>
                    <a:pt x="33" y="72"/>
                    <a:pt x="32" y="69"/>
                  </a:cubicBezTo>
                  <a:cubicBezTo>
                    <a:pt x="32" y="69"/>
                    <a:pt x="32" y="69"/>
                    <a:pt x="31" y="68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16" y="194"/>
                    <a:pt x="16" y="194"/>
                    <a:pt x="16" y="194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88" y="284"/>
                    <a:pt x="188" y="284"/>
                    <a:pt x="188" y="284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20" y="124"/>
                    <a:pt x="214" y="121"/>
                    <a:pt x="215" y="118"/>
                  </a:cubicBezTo>
                  <a:cubicBezTo>
                    <a:pt x="216" y="118"/>
                    <a:pt x="216" y="117"/>
                    <a:pt x="217" y="117"/>
                  </a:cubicBezTo>
                  <a:cubicBezTo>
                    <a:pt x="220" y="117"/>
                    <a:pt x="224" y="120"/>
                    <a:pt x="225" y="121"/>
                  </a:cubicBezTo>
                  <a:cubicBezTo>
                    <a:pt x="225" y="121"/>
                    <a:pt x="225" y="121"/>
                    <a:pt x="226" y="12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6" y="111"/>
                    <a:pt x="226" y="108"/>
                    <a:pt x="225" y="105"/>
                  </a:cubicBezTo>
                  <a:cubicBezTo>
                    <a:pt x="225" y="101"/>
                    <a:pt x="226" y="100"/>
                    <a:pt x="227" y="100"/>
                  </a:cubicBezTo>
                  <a:cubicBezTo>
                    <a:pt x="228" y="100"/>
                    <a:pt x="229" y="100"/>
                    <a:pt x="230" y="101"/>
                  </a:cubicBezTo>
                  <a:cubicBezTo>
                    <a:pt x="240" y="58"/>
                    <a:pt x="240" y="58"/>
                    <a:pt x="240" y="58"/>
                  </a:cubicBezTo>
                  <a:cubicBezTo>
                    <a:pt x="240" y="58"/>
                    <a:pt x="239" y="59"/>
                    <a:pt x="239" y="59"/>
                  </a:cubicBezTo>
                  <a:cubicBezTo>
                    <a:pt x="239" y="59"/>
                    <a:pt x="238" y="59"/>
                    <a:pt x="238" y="59"/>
                  </a:cubicBezTo>
                  <a:cubicBezTo>
                    <a:pt x="236" y="59"/>
                    <a:pt x="236" y="58"/>
                    <a:pt x="236" y="56"/>
                  </a:cubicBezTo>
                  <a:cubicBezTo>
                    <a:pt x="236" y="55"/>
                    <a:pt x="237" y="54"/>
                    <a:pt x="239" y="54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9" y="52"/>
                    <a:pt x="239" y="51"/>
                    <a:pt x="240" y="50"/>
                  </a:cubicBezTo>
                  <a:cubicBezTo>
                    <a:pt x="239" y="50"/>
                    <a:pt x="238" y="50"/>
                    <a:pt x="237" y="50"/>
                  </a:cubicBezTo>
                  <a:cubicBezTo>
                    <a:pt x="236" y="50"/>
                    <a:pt x="234" y="51"/>
                    <a:pt x="233" y="53"/>
                  </a:cubicBezTo>
                  <a:cubicBezTo>
                    <a:pt x="228" y="58"/>
                    <a:pt x="235" y="62"/>
                    <a:pt x="235" y="68"/>
                  </a:cubicBezTo>
                  <a:cubicBezTo>
                    <a:pt x="235" y="76"/>
                    <a:pt x="231" y="77"/>
                    <a:pt x="226" y="79"/>
                  </a:cubicBezTo>
                  <a:cubicBezTo>
                    <a:pt x="224" y="80"/>
                    <a:pt x="224" y="80"/>
                    <a:pt x="223" y="80"/>
                  </a:cubicBezTo>
                  <a:cubicBezTo>
                    <a:pt x="222" y="80"/>
                    <a:pt x="223" y="79"/>
                    <a:pt x="222" y="76"/>
                  </a:cubicBezTo>
                  <a:cubicBezTo>
                    <a:pt x="222" y="76"/>
                    <a:pt x="220" y="75"/>
                    <a:pt x="220" y="74"/>
                  </a:cubicBezTo>
                  <a:cubicBezTo>
                    <a:pt x="219" y="73"/>
                    <a:pt x="220" y="72"/>
                    <a:pt x="220" y="72"/>
                  </a:cubicBezTo>
                  <a:cubicBezTo>
                    <a:pt x="220" y="71"/>
                    <a:pt x="216" y="67"/>
                    <a:pt x="217" y="67"/>
                  </a:cubicBezTo>
                  <a:cubicBezTo>
                    <a:pt x="212" y="68"/>
                    <a:pt x="213" y="78"/>
                    <a:pt x="214" y="81"/>
                  </a:cubicBezTo>
                  <a:cubicBezTo>
                    <a:pt x="214" y="83"/>
                    <a:pt x="216" y="85"/>
                    <a:pt x="217" y="87"/>
                  </a:cubicBezTo>
                  <a:cubicBezTo>
                    <a:pt x="218" y="90"/>
                    <a:pt x="217" y="92"/>
                    <a:pt x="217" y="95"/>
                  </a:cubicBezTo>
                  <a:cubicBezTo>
                    <a:pt x="217" y="98"/>
                    <a:pt x="217" y="99"/>
                    <a:pt x="217" y="99"/>
                  </a:cubicBezTo>
                  <a:cubicBezTo>
                    <a:pt x="216" y="99"/>
                    <a:pt x="216" y="98"/>
                    <a:pt x="214" y="97"/>
                  </a:cubicBezTo>
                  <a:cubicBezTo>
                    <a:pt x="213" y="96"/>
                    <a:pt x="211" y="93"/>
                    <a:pt x="211" y="90"/>
                  </a:cubicBezTo>
                  <a:cubicBezTo>
                    <a:pt x="211" y="87"/>
                    <a:pt x="211" y="84"/>
                    <a:pt x="210" y="81"/>
                  </a:cubicBezTo>
                  <a:cubicBezTo>
                    <a:pt x="209" y="77"/>
                    <a:pt x="209" y="78"/>
                    <a:pt x="210" y="74"/>
                  </a:cubicBezTo>
                  <a:cubicBezTo>
                    <a:pt x="212" y="69"/>
                    <a:pt x="213" y="61"/>
                    <a:pt x="211" y="56"/>
                  </a:cubicBezTo>
                  <a:cubicBezTo>
                    <a:pt x="211" y="57"/>
                    <a:pt x="209" y="58"/>
                    <a:pt x="208" y="58"/>
                  </a:cubicBezTo>
                  <a:cubicBezTo>
                    <a:pt x="207" y="58"/>
                    <a:pt x="207" y="58"/>
                    <a:pt x="206" y="57"/>
                  </a:cubicBezTo>
                  <a:cubicBezTo>
                    <a:pt x="205" y="56"/>
                    <a:pt x="207" y="54"/>
                    <a:pt x="207" y="52"/>
                  </a:cubicBezTo>
                  <a:cubicBezTo>
                    <a:pt x="208" y="49"/>
                    <a:pt x="206" y="48"/>
                    <a:pt x="206" y="46"/>
                  </a:cubicBezTo>
                  <a:cubicBezTo>
                    <a:pt x="205" y="44"/>
                    <a:pt x="206" y="40"/>
                    <a:pt x="205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4" y="39"/>
                    <a:pt x="202" y="40"/>
                    <a:pt x="201" y="41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0" y="41"/>
                    <a:pt x="200" y="41"/>
                    <a:pt x="199" y="41"/>
                  </a:cubicBezTo>
                  <a:cubicBezTo>
                    <a:pt x="199" y="41"/>
                    <a:pt x="199" y="40"/>
                    <a:pt x="198" y="40"/>
                  </a:cubicBezTo>
                  <a:cubicBezTo>
                    <a:pt x="198" y="40"/>
                    <a:pt x="198" y="41"/>
                    <a:pt x="198" y="41"/>
                  </a:cubicBezTo>
                  <a:cubicBezTo>
                    <a:pt x="196" y="42"/>
                    <a:pt x="197" y="42"/>
                    <a:pt x="195" y="44"/>
                  </a:cubicBezTo>
                  <a:cubicBezTo>
                    <a:pt x="193" y="45"/>
                    <a:pt x="191" y="47"/>
                    <a:pt x="189" y="48"/>
                  </a:cubicBezTo>
                  <a:cubicBezTo>
                    <a:pt x="186" y="50"/>
                    <a:pt x="182" y="51"/>
                    <a:pt x="181" y="53"/>
                  </a:cubicBezTo>
                  <a:cubicBezTo>
                    <a:pt x="179" y="56"/>
                    <a:pt x="179" y="61"/>
                    <a:pt x="177" y="64"/>
                  </a:cubicBezTo>
                  <a:cubicBezTo>
                    <a:pt x="176" y="66"/>
                    <a:pt x="173" y="70"/>
                    <a:pt x="171" y="70"/>
                  </a:cubicBezTo>
                  <a:cubicBezTo>
                    <a:pt x="171" y="70"/>
                    <a:pt x="171" y="70"/>
                    <a:pt x="170" y="70"/>
                  </a:cubicBezTo>
                  <a:cubicBezTo>
                    <a:pt x="168" y="70"/>
                    <a:pt x="169" y="66"/>
                    <a:pt x="168" y="63"/>
                  </a:cubicBezTo>
                  <a:cubicBezTo>
                    <a:pt x="167" y="53"/>
                    <a:pt x="167" y="44"/>
                    <a:pt x="168" y="34"/>
                  </a:cubicBezTo>
                  <a:cubicBezTo>
                    <a:pt x="167" y="35"/>
                    <a:pt x="166" y="36"/>
                    <a:pt x="165" y="36"/>
                  </a:cubicBezTo>
                  <a:cubicBezTo>
                    <a:pt x="164" y="36"/>
                    <a:pt x="163" y="34"/>
                    <a:pt x="162" y="32"/>
                  </a:cubicBezTo>
                  <a:cubicBezTo>
                    <a:pt x="162" y="31"/>
                    <a:pt x="162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1" y="28"/>
                    <a:pt x="160" y="24"/>
                    <a:pt x="159" y="23"/>
                  </a:cubicBezTo>
                  <a:cubicBezTo>
                    <a:pt x="158" y="21"/>
                    <a:pt x="156" y="20"/>
                    <a:pt x="154" y="20"/>
                  </a:cubicBezTo>
                  <a:cubicBezTo>
                    <a:pt x="151" y="19"/>
                    <a:pt x="149" y="19"/>
                    <a:pt x="147" y="19"/>
                  </a:cubicBezTo>
                  <a:cubicBezTo>
                    <a:pt x="145" y="18"/>
                    <a:pt x="142" y="18"/>
                    <a:pt x="141" y="16"/>
                  </a:cubicBezTo>
                  <a:cubicBezTo>
                    <a:pt x="141" y="15"/>
                    <a:pt x="140" y="13"/>
                    <a:pt x="140" y="12"/>
                  </a:cubicBezTo>
                  <a:cubicBezTo>
                    <a:pt x="139" y="12"/>
                    <a:pt x="139" y="12"/>
                    <a:pt x="138" y="12"/>
                  </a:cubicBezTo>
                  <a:cubicBezTo>
                    <a:pt x="138" y="12"/>
                    <a:pt x="138" y="12"/>
                    <a:pt x="137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4" y="11"/>
                    <a:pt x="132" y="10"/>
                    <a:pt x="131" y="8"/>
                  </a:cubicBezTo>
                  <a:cubicBezTo>
                    <a:pt x="130" y="6"/>
                    <a:pt x="129" y="1"/>
                    <a:pt x="127" y="0"/>
                  </a:cubicBezTo>
                  <a:cubicBezTo>
                    <a:pt x="127" y="0"/>
                    <a:pt x="127" y="0"/>
                    <a:pt x="126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2" name="Freeform 54">
              <a:extLst>
                <a:ext uri="{FF2B5EF4-FFF2-40B4-BE49-F238E27FC236}">
                  <a16:creationId xmlns:a16="http://schemas.microsoft.com/office/drawing/2014/main" id="{8AE0CD6A-3625-400C-BA69-25C127D7AA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close/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3" name="Freeform 55">
              <a:extLst>
                <a:ext uri="{FF2B5EF4-FFF2-40B4-BE49-F238E27FC236}">
                  <a16:creationId xmlns:a16="http://schemas.microsoft.com/office/drawing/2014/main" id="{C19A7A97-1DC4-4EED-B550-7A5F83C71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4" name="Freeform 56">
              <a:extLst>
                <a:ext uri="{FF2B5EF4-FFF2-40B4-BE49-F238E27FC236}">
                  <a16:creationId xmlns:a16="http://schemas.microsoft.com/office/drawing/2014/main" id="{77BCBA6B-CC38-4BF2-8183-F142013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6" y="3621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5" name="Rectangle 57">
              <a:extLst>
                <a:ext uri="{FF2B5EF4-FFF2-40B4-BE49-F238E27FC236}">
                  <a16:creationId xmlns:a16="http://schemas.microsoft.com/office/drawing/2014/main" id="{A51766F2-7418-48DD-BD30-E0618F41A3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6" name="Rectangle 58">
              <a:extLst>
                <a:ext uri="{FF2B5EF4-FFF2-40B4-BE49-F238E27FC236}">
                  <a16:creationId xmlns:a16="http://schemas.microsoft.com/office/drawing/2014/main" id="{C1003BD7-925A-4A12-A865-974255C19C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7" name="Freeform 59">
              <a:extLst>
                <a:ext uri="{FF2B5EF4-FFF2-40B4-BE49-F238E27FC236}">
                  <a16:creationId xmlns:a16="http://schemas.microsoft.com/office/drawing/2014/main" id="{B6F7D5A8-9687-4467-B1C6-3BDBD13A58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576513"/>
              <a:ext cx="2368550" cy="1725613"/>
            </a:xfrm>
            <a:custGeom>
              <a:avLst/>
              <a:gdLst>
                <a:gd name="T0" fmla="*/ 158 w 717"/>
                <a:gd name="T1" fmla="*/ 381 h 522"/>
                <a:gd name="T2" fmla="*/ 119 w 717"/>
                <a:gd name="T3" fmla="*/ 403 h 522"/>
                <a:gd name="T4" fmla="*/ 96 w 717"/>
                <a:gd name="T5" fmla="*/ 211 h 522"/>
                <a:gd name="T6" fmla="*/ 68 w 717"/>
                <a:gd name="T7" fmla="*/ 104 h 522"/>
                <a:gd name="T8" fmla="*/ 18 w 717"/>
                <a:gd name="T9" fmla="*/ 79 h 522"/>
                <a:gd name="T10" fmla="*/ 40 w 717"/>
                <a:gd name="T11" fmla="*/ 33 h 522"/>
                <a:gd name="T12" fmla="*/ 126 w 717"/>
                <a:gd name="T13" fmla="*/ 68 h 522"/>
                <a:gd name="T14" fmla="*/ 152 w 717"/>
                <a:gd name="T15" fmla="*/ 59 h 522"/>
                <a:gd name="T16" fmla="*/ 172 w 717"/>
                <a:gd name="T17" fmla="*/ 83 h 522"/>
                <a:gd name="T18" fmla="*/ 179 w 717"/>
                <a:gd name="T19" fmla="*/ 108 h 522"/>
                <a:gd name="T20" fmla="*/ 189 w 717"/>
                <a:gd name="T21" fmla="*/ 152 h 522"/>
                <a:gd name="T22" fmla="*/ 145 w 717"/>
                <a:gd name="T23" fmla="*/ 206 h 522"/>
                <a:gd name="T24" fmla="*/ 163 w 717"/>
                <a:gd name="T25" fmla="*/ 255 h 522"/>
                <a:gd name="T26" fmla="*/ 118 w 717"/>
                <a:gd name="T27" fmla="*/ 432 h 522"/>
                <a:gd name="T28" fmla="*/ 233 w 717"/>
                <a:gd name="T29" fmla="*/ 100 h 522"/>
                <a:gd name="T30" fmla="*/ 253 w 717"/>
                <a:gd name="T31" fmla="*/ 17 h 522"/>
                <a:gd name="T32" fmla="*/ 312 w 717"/>
                <a:gd name="T33" fmla="*/ 53 h 522"/>
                <a:gd name="T34" fmla="*/ 316 w 717"/>
                <a:gd name="T35" fmla="*/ 47 h 522"/>
                <a:gd name="T36" fmla="*/ 168 w 717"/>
                <a:gd name="T37" fmla="*/ 61 h 522"/>
                <a:gd name="T38" fmla="*/ 214 w 717"/>
                <a:gd name="T39" fmla="*/ 95 h 522"/>
                <a:gd name="T40" fmla="*/ 189 w 717"/>
                <a:gd name="T41" fmla="*/ 17 h 522"/>
                <a:gd name="T42" fmla="*/ 234 w 717"/>
                <a:gd name="T43" fmla="*/ 12 h 522"/>
                <a:gd name="T44" fmla="*/ 117 w 717"/>
                <a:gd name="T45" fmla="*/ 21 h 522"/>
                <a:gd name="T46" fmla="*/ 136 w 717"/>
                <a:gd name="T47" fmla="*/ 51 h 522"/>
                <a:gd name="T48" fmla="*/ 129 w 717"/>
                <a:gd name="T49" fmla="*/ 60 h 522"/>
                <a:gd name="T50" fmla="*/ 177 w 717"/>
                <a:gd name="T51" fmla="*/ 95 h 522"/>
                <a:gd name="T52" fmla="*/ 123 w 717"/>
                <a:gd name="T53" fmla="*/ 14 h 522"/>
                <a:gd name="T54" fmla="*/ 119 w 717"/>
                <a:gd name="T55" fmla="*/ 23 h 522"/>
                <a:gd name="T56" fmla="*/ 168 w 717"/>
                <a:gd name="T57" fmla="*/ 4 h 522"/>
                <a:gd name="T58" fmla="*/ 150 w 717"/>
                <a:gd name="T59" fmla="*/ 27 h 522"/>
                <a:gd name="T60" fmla="*/ 152 w 717"/>
                <a:gd name="T61" fmla="*/ 16 h 522"/>
                <a:gd name="T62" fmla="*/ 315 w 717"/>
                <a:gd name="T63" fmla="*/ 172 h 522"/>
                <a:gd name="T64" fmla="*/ 325 w 717"/>
                <a:gd name="T65" fmla="*/ 153 h 522"/>
                <a:gd name="T66" fmla="*/ 588 w 717"/>
                <a:gd name="T67" fmla="*/ 283 h 522"/>
                <a:gd name="T68" fmla="*/ 535 w 717"/>
                <a:gd name="T69" fmla="*/ 344 h 522"/>
                <a:gd name="T70" fmla="*/ 582 w 717"/>
                <a:gd name="T71" fmla="*/ 402 h 522"/>
                <a:gd name="T72" fmla="*/ 371 w 717"/>
                <a:gd name="T73" fmla="*/ 402 h 522"/>
                <a:gd name="T74" fmla="*/ 522 w 717"/>
                <a:gd name="T75" fmla="*/ 419 h 522"/>
                <a:gd name="T76" fmla="*/ 575 w 717"/>
                <a:gd name="T77" fmla="*/ 471 h 522"/>
                <a:gd name="T78" fmla="*/ 608 w 717"/>
                <a:gd name="T79" fmla="*/ 513 h 522"/>
                <a:gd name="T80" fmla="*/ 652 w 717"/>
                <a:gd name="T81" fmla="*/ 236 h 522"/>
                <a:gd name="T82" fmla="*/ 599 w 717"/>
                <a:gd name="T83" fmla="*/ 231 h 522"/>
                <a:gd name="T84" fmla="*/ 559 w 717"/>
                <a:gd name="T85" fmla="*/ 271 h 522"/>
                <a:gd name="T86" fmla="*/ 499 w 717"/>
                <a:gd name="T87" fmla="*/ 330 h 522"/>
                <a:gd name="T88" fmla="*/ 423 w 717"/>
                <a:gd name="T89" fmla="*/ 279 h 522"/>
                <a:gd name="T90" fmla="*/ 350 w 717"/>
                <a:gd name="T91" fmla="*/ 392 h 522"/>
                <a:gd name="T92" fmla="*/ 272 w 717"/>
                <a:gd name="T93" fmla="*/ 264 h 522"/>
                <a:gd name="T94" fmla="*/ 353 w 717"/>
                <a:gd name="T95" fmla="*/ 159 h 522"/>
                <a:gd name="T96" fmla="*/ 383 w 717"/>
                <a:gd name="T97" fmla="*/ 115 h 522"/>
                <a:gd name="T98" fmla="*/ 434 w 717"/>
                <a:gd name="T99" fmla="*/ 140 h 522"/>
                <a:gd name="T100" fmla="*/ 491 w 717"/>
                <a:gd name="T101" fmla="*/ 145 h 522"/>
                <a:gd name="T102" fmla="*/ 580 w 717"/>
                <a:gd name="T103" fmla="*/ 145 h 522"/>
                <a:gd name="T104" fmla="*/ 680 w 717"/>
                <a:gd name="T105" fmla="*/ 185 h 522"/>
                <a:gd name="T106" fmla="*/ 386 w 717"/>
                <a:gd name="T107" fmla="*/ 206 h 522"/>
                <a:gd name="T108" fmla="*/ 365 w 717"/>
                <a:gd name="T109" fmla="*/ 164 h 522"/>
                <a:gd name="T110" fmla="*/ 355 w 717"/>
                <a:gd name="T111" fmla="*/ 219 h 522"/>
                <a:gd name="T112" fmla="*/ 347 w 717"/>
                <a:gd name="T113" fmla="*/ 244 h 522"/>
                <a:gd name="T114" fmla="*/ 427 w 717"/>
                <a:gd name="T115" fmla="*/ 220 h 522"/>
                <a:gd name="T116" fmla="*/ 505 w 717"/>
                <a:gd name="T117" fmla="*/ 129 h 522"/>
                <a:gd name="T118" fmla="*/ 517 w 717"/>
                <a:gd name="T119" fmla="*/ 391 h 522"/>
                <a:gd name="T120" fmla="*/ 487 w 717"/>
                <a:gd name="T121" fmla="*/ 364 h 522"/>
                <a:gd name="T122" fmla="*/ 530 w 717"/>
                <a:gd name="T123" fmla="*/ 39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7" h="522">
                  <a:moveTo>
                    <a:pt x="522" y="358"/>
                  </a:moveTo>
                  <a:cubicBezTo>
                    <a:pt x="523" y="358"/>
                    <a:pt x="524" y="356"/>
                    <a:pt x="524" y="356"/>
                  </a:cubicBezTo>
                  <a:cubicBezTo>
                    <a:pt x="527" y="353"/>
                    <a:pt x="526" y="354"/>
                    <a:pt x="529" y="355"/>
                  </a:cubicBezTo>
                  <a:cubicBezTo>
                    <a:pt x="532" y="358"/>
                    <a:pt x="532" y="358"/>
                    <a:pt x="532" y="358"/>
                  </a:cubicBezTo>
                  <a:cubicBezTo>
                    <a:pt x="532" y="360"/>
                    <a:pt x="530" y="359"/>
                    <a:pt x="529" y="361"/>
                  </a:cubicBezTo>
                  <a:cubicBezTo>
                    <a:pt x="527" y="363"/>
                    <a:pt x="527" y="361"/>
                    <a:pt x="527" y="364"/>
                  </a:cubicBezTo>
                  <a:cubicBezTo>
                    <a:pt x="527" y="365"/>
                    <a:pt x="529" y="368"/>
                    <a:pt x="528" y="369"/>
                  </a:cubicBezTo>
                  <a:cubicBezTo>
                    <a:pt x="528" y="371"/>
                    <a:pt x="526" y="370"/>
                    <a:pt x="525" y="371"/>
                  </a:cubicBezTo>
                  <a:cubicBezTo>
                    <a:pt x="523" y="373"/>
                    <a:pt x="522" y="379"/>
                    <a:pt x="519" y="380"/>
                  </a:cubicBezTo>
                  <a:cubicBezTo>
                    <a:pt x="517" y="381"/>
                    <a:pt x="512" y="378"/>
                    <a:pt x="511" y="377"/>
                  </a:cubicBezTo>
                  <a:cubicBezTo>
                    <a:pt x="509" y="376"/>
                    <a:pt x="508" y="372"/>
                    <a:pt x="507" y="368"/>
                  </a:cubicBezTo>
                  <a:cubicBezTo>
                    <a:pt x="507" y="361"/>
                    <a:pt x="509" y="363"/>
                    <a:pt x="512" y="364"/>
                  </a:cubicBezTo>
                  <a:cubicBezTo>
                    <a:pt x="514" y="361"/>
                    <a:pt x="513" y="362"/>
                    <a:pt x="515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17" y="361"/>
                    <a:pt x="517" y="361"/>
                    <a:pt x="517" y="361"/>
                  </a:cubicBezTo>
                  <a:cubicBezTo>
                    <a:pt x="518" y="360"/>
                    <a:pt x="518" y="359"/>
                    <a:pt x="519" y="358"/>
                  </a:cubicBezTo>
                  <a:cubicBezTo>
                    <a:pt x="521" y="358"/>
                    <a:pt x="521" y="358"/>
                    <a:pt x="522" y="358"/>
                  </a:cubicBezTo>
                  <a:cubicBezTo>
                    <a:pt x="522" y="358"/>
                    <a:pt x="522" y="358"/>
                    <a:pt x="522" y="358"/>
                  </a:cubicBezTo>
                  <a:moveTo>
                    <a:pt x="221" y="315"/>
                  </a:moveTo>
                  <a:cubicBezTo>
                    <a:pt x="221" y="327"/>
                    <a:pt x="211" y="327"/>
                    <a:pt x="208" y="336"/>
                  </a:cubicBezTo>
                  <a:cubicBezTo>
                    <a:pt x="206" y="343"/>
                    <a:pt x="205" y="348"/>
                    <a:pt x="201" y="353"/>
                  </a:cubicBezTo>
                  <a:cubicBezTo>
                    <a:pt x="198" y="356"/>
                    <a:pt x="197" y="356"/>
                    <a:pt x="194" y="356"/>
                  </a:cubicBezTo>
                  <a:cubicBezTo>
                    <a:pt x="191" y="356"/>
                    <a:pt x="186" y="357"/>
                    <a:pt x="184" y="360"/>
                  </a:cubicBezTo>
                  <a:cubicBezTo>
                    <a:pt x="182" y="362"/>
                    <a:pt x="181" y="366"/>
                    <a:pt x="179" y="369"/>
                  </a:cubicBezTo>
                  <a:cubicBezTo>
                    <a:pt x="179" y="370"/>
                    <a:pt x="172" y="377"/>
                    <a:pt x="172" y="375"/>
                  </a:cubicBezTo>
                  <a:cubicBezTo>
                    <a:pt x="168" y="383"/>
                    <a:pt x="162" y="384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57" y="380"/>
                    <a:pt x="158" y="381"/>
                    <a:pt x="158" y="381"/>
                  </a:cubicBezTo>
                  <a:cubicBezTo>
                    <a:pt x="159" y="384"/>
                    <a:pt x="159" y="384"/>
                    <a:pt x="159" y="384"/>
                  </a:cubicBezTo>
                  <a:cubicBezTo>
                    <a:pt x="159" y="384"/>
                    <a:pt x="159" y="387"/>
                    <a:pt x="159" y="388"/>
                  </a:cubicBezTo>
                  <a:cubicBezTo>
                    <a:pt x="158" y="392"/>
                    <a:pt x="148" y="394"/>
                    <a:pt x="146" y="391"/>
                  </a:cubicBezTo>
                  <a:cubicBezTo>
                    <a:pt x="144" y="396"/>
                    <a:pt x="145" y="398"/>
                    <a:pt x="139" y="395"/>
                  </a:cubicBezTo>
                  <a:cubicBezTo>
                    <a:pt x="137" y="400"/>
                    <a:pt x="142" y="398"/>
                    <a:pt x="141" y="401"/>
                  </a:cubicBezTo>
                  <a:cubicBezTo>
                    <a:pt x="141" y="402"/>
                    <a:pt x="140" y="402"/>
                    <a:pt x="140" y="402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8" y="403"/>
                    <a:pt x="138" y="404"/>
                    <a:pt x="137" y="405"/>
                  </a:cubicBezTo>
                  <a:cubicBezTo>
                    <a:pt x="135" y="407"/>
                    <a:pt x="130" y="408"/>
                    <a:pt x="131" y="412"/>
                  </a:cubicBezTo>
                  <a:cubicBezTo>
                    <a:pt x="132" y="413"/>
                    <a:pt x="134" y="412"/>
                    <a:pt x="134" y="414"/>
                  </a:cubicBezTo>
                  <a:cubicBezTo>
                    <a:pt x="134" y="416"/>
                    <a:pt x="132" y="417"/>
                    <a:pt x="131" y="418"/>
                  </a:cubicBezTo>
                  <a:cubicBezTo>
                    <a:pt x="129" y="420"/>
                    <a:pt x="125" y="422"/>
                    <a:pt x="124" y="425"/>
                  </a:cubicBezTo>
                  <a:cubicBezTo>
                    <a:pt x="124" y="426"/>
                    <a:pt x="124" y="432"/>
                    <a:pt x="124" y="432"/>
                  </a:cubicBezTo>
                  <a:cubicBezTo>
                    <a:pt x="124" y="435"/>
                    <a:pt x="129" y="438"/>
                    <a:pt x="129" y="439"/>
                  </a:cubicBezTo>
                  <a:cubicBezTo>
                    <a:pt x="129" y="441"/>
                    <a:pt x="123" y="440"/>
                    <a:pt x="123" y="440"/>
                  </a:cubicBezTo>
                  <a:cubicBezTo>
                    <a:pt x="123" y="443"/>
                    <a:pt x="121" y="440"/>
                    <a:pt x="120" y="439"/>
                  </a:cubicBezTo>
                  <a:cubicBezTo>
                    <a:pt x="120" y="441"/>
                    <a:pt x="118" y="439"/>
                    <a:pt x="118" y="438"/>
                  </a:cubicBezTo>
                  <a:cubicBezTo>
                    <a:pt x="117" y="440"/>
                    <a:pt x="115" y="435"/>
                    <a:pt x="114" y="434"/>
                  </a:cubicBezTo>
                  <a:cubicBezTo>
                    <a:pt x="112" y="431"/>
                    <a:pt x="113" y="433"/>
                    <a:pt x="113" y="430"/>
                  </a:cubicBezTo>
                  <a:cubicBezTo>
                    <a:pt x="113" y="429"/>
                    <a:pt x="112" y="426"/>
                    <a:pt x="113" y="426"/>
                  </a:cubicBezTo>
                  <a:cubicBezTo>
                    <a:pt x="113" y="425"/>
                    <a:pt x="111" y="425"/>
                    <a:pt x="113" y="424"/>
                  </a:cubicBezTo>
                  <a:cubicBezTo>
                    <a:pt x="110" y="423"/>
                    <a:pt x="112" y="422"/>
                    <a:pt x="113" y="419"/>
                  </a:cubicBezTo>
                  <a:cubicBezTo>
                    <a:pt x="111" y="420"/>
                    <a:pt x="112" y="416"/>
                    <a:pt x="113" y="415"/>
                  </a:cubicBezTo>
                  <a:cubicBezTo>
                    <a:pt x="111" y="415"/>
                    <a:pt x="113" y="410"/>
                    <a:pt x="115" y="412"/>
                  </a:cubicBezTo>
                  <a:cubicBezTo>
                    <a:pt x="115" y="411"/>
                    <a:pt x="115" y="410"/>
                    <a:pt x="116" y="410"/>
                  </a:cubicBezTo>
                  <a:cubicBezTo>
                    <a:pt x="116" y="409"/>
                    <a:pt x="114" y="409"/>
                    <a:pt x="113" y="408"/>
                  </a:cubicBezTo>
                  <a:cubicBezTo>
                    <a:pt x="113" y="407"/>
                    <a:pt x="117" y="404"/>
                    <a:pt x="118" y="404"/>
                  </a:cubicBezTo>
                  <a:cubicBezTo>
                    <a:pt x="117" y="401"/>
                    <a:pt x="119" y="401"/>
                    <a:pt x="119" y="403"/>
                  </a:cubicBezTo>
                  <a:cubicBezTo>
                    <a:pt x="120" y="401"/>
                    <a:pt x="123" y="396"/>
                    <a:pt x="122" y="394"/>
                  </a:cubicBezTo>
                  <a:cubicBezTo>
                    <a:pt x="122" y="395"/>
                    <a:pt x="119" y="402"/>
                    <a:pt x="118" y="398"/>
                  </a:cubicBezTo>
                  <a:cubicBezTo>
                    <a:pt x="118" y="396"/>
                    <a:pt x="120" y="393"/>
                    <a:pt x="121" y="391"/>
                  </a:cubicBezTo>
                  <a:cubicBezTo>
                    <a:pt x="123" y="387"/>
                    <a:pt x="124" y="383"/>
                    <a:pt x="125" y="379"/>
                  </a:cubicBezTo>
                  <a:cubicBezTo>
                    <a:pt x="128" y="374"/>
                    <a:pt x="130" y="370"/>
                    <a:pt x="132" y="364"/>
                  </a:cubicBezTo>
                  <a:cubicBezTo>
                    <a:pt x="133" y="359"/>
                    <a:pt x="136" y="354"/>
                    <a:pt x="138" y="349"/>
                  </a:cubicBezTo>
                  <a:cubicBezTo>
                    <a:pt x="139" y="345"/>
                    <a:pt x="143" y="336"/>
                    <a:pt x="143" y="331"/>
                  </a:cubicBezTo>
                  <a:cubicBezTo>
                    <a:pt x="142" y="326"/>
                    <a:pt x="135" y="324"/>
                    <a:pt x="134" y="319"/>
                  </a:cubicBezTo>
                  <a:cubicBezTo>
                    <a:pt x="132" y="313"/>
                    <a:pt x="132" y="304"/>
                    <a:pt x="130" y="298"/>
                  </a:cubicBezTo>
                  <a:cubicBezTo>
                    <a:pt x="129" y="296"/>
                    <a:pt x="128" y="294"/>
                    <a:pt x="129" y="292"/>
                  </a:cubicBezTo>
                  <a:cubicBezTo>
                    <a:pt x="130" y="289"/>
                    <a:pt x="131" y="289"/>
                    <a:pt x="132" y="288"/>
                  </a:cubicBezTo>
                  <a:cubicBezTo>
                    <a:pt x="127" y="287"/>
                    <a:pt x="137" y="276"/>
                    <a:pt x="138" y="276"/>
                  </a:cubicBezTo>
                  <a:cubicBezTo>
                    <a:pt x="141" y="273"/>
                    <a:pt x="142" y="273"/>
                    <a:pt x="142" y="268"/>
                  </a:cubicBezTo>
                  <a:cubicBezTo>
                    <a:pt x="142" y="266"/>
                    <a:pt x="143" y="262"/>
                    <a:pt x="142" y="261"/>
                  </a:cubicBezTo>
                  <a:cubicBezTo>
                    <a:pt x="141" y="260"/>
                    <a:pt x="142" y="259"/>
                    <a:pt x="140" y="259"/>
                  </a:cubicBezTo>
                  <a:cubicBezTo>
                    <a:pt x="139" y="259"/>
                    <a:pt x="139" y="261"/>
                    <a:pt x="139" y="261"/>
                  </a:cubicBezTo>
                  <a:cubicBezTo>
                    <a:pt x="137" y="263"/>
                    <a:pt x="138" y="262"/>
                    <a:pt x="136" y="261"/>
                  </a:cubicBezTo>
                  <a:cubicBezTo>
                    <a:pt x="135" y="260"/>
                    <a:pt x="133" y="259"/>
                    <a:pt x="133" y="258"/>
                  </a:cubicBezTo>
                  <a:cubicBezTo>
                    <a:pt x="132" y="257"/>
                    <a:pt x="129" y="254"/>
                    <a:pt x="128" y="252"/>
                  </a:cubicBezTo>
                  <a:cubicBezTo>
                    <a:pt x="129" y="253"/>
                    <a:pt x="129" y="252"/>
                    <a:pt x="129" y="251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29" y="249"/>
                    <a:pt x="128" y="247"/>
                    <a:pt x="127" y="246"/>
                  </a:cubicBezTo>
                  <a:cubicBezTo>
                    <a:pt x="126" y="245"/>
                    <a:pt x="127" y="245"/>
                    <a:pt x="127" y="244"/>
                  </a:cubicBezTo>
                  <a:cubicBezTo>
                    <a:pt x="124" y="246"/>
                    <a:pt x="118" y="238"/>
                    <a:pt x="117" y="237"/>
                  </a:cubicBezTo>
                  <a:cubicBezTo>
                    <a:pt x="115" y="234"/>
                    <a:pt x="115" y="234"/>
                    <a:pt x="112" y="234"/>
                  </a:cubicBezTo>
                  <a:cubicBezTo>
                    <a:pt x="109" y="233"/>
                    <a:pt x="107" y="232"/>
                    <a:pt x="105" y="229"/>
                  </a:cubicBezTo>
                  <a:cubicBezTo>
                    <a:pt x="102" y="227"/>
                    <a:pt x="96" y="224"/>
                    <a:pt x="95" y="220"/>
                  </a:cubicBezTo>
                  <a:cubicBezTo>
                    <a:pt x="95" y="216"/>
                    <a:pt x="97" y="215"/>
                    <a:pt x="96" y="211"/>
                  </a:cubicBezTo>
                  <a:cubicBezTo>
                    <a:pt x="95" y="207"/>
                    <a:pt x="93" y="203"/>
                    <a:pt x="91" y="200"/>
                  </a:cubicBezTo>
                  <a:cubicBezTo>
                    <a:pt x="91" y="199"/>
                    <a:pt x="90" y="197"/>
                    <a:pt x="90" y="196"/>
                  </a:cubicBezTo>
                  <a:cubicBezTo>
                    <a:pt x="89" y="195"/>
                    <a:pt x="87" y="193"/>
                    <a:pt x="87" y="192"/>
                  </a:cubicBezTo>
                  <a:cubicBezTo>
                    <a:pt x="86" y="191"/>
                    <a:pt x="87" y="188"/>
                    <a:pt x="87" y="186"/>
                  </a:cubicBezTo>
                  <a:cubicBezTo>
                    <a:pt x="86" y="185"/>
                    <a:pt x="86" y="185"/>
                    <a:pt x="85" y="184"/>
                  </a:cubicBezTo>
                  <a:cubicBezTo>
                    <a:pt x="85" y="190"/>
                    <a:pt x="87" y="193"/>
                    <a:pt x="88" y="200"/>
                  </a:cubicBezTo>
                  <a:cubicBezTo>
                    <a:pt x="89" y="201"/>
                    <a:pt x="91" y="209"/>
                    <a:pt x="89" y="209"/>
                  </a:cubicBezTo>
                  <a:cubicBezTo>
                    <a:pt x="88" y="209"/>
                    <a:pt x="87" y="206"/>
                    <a:pt x="86" y="205"/>
                  </a:cubicBezTo>
                  <a:cubicBezTo>
                    <a:pt x="85" y="202"/>
                    <a:pt x="86" y="201"/>
                    <a:pt x="85" y="199"/>
                  </a:cubicBezTo>
                  <a:cubicBezTo>
                    <a:pt x="85" y="198"/>
                    <a:pt x="79" y="191"/>
                    <a:pt x="83" y="193"/>
                  </a:cubicBezTo>
                  <a:cubicBezTo>
                    <a:pt x="84" y="191"/>
                    <a:pt x="81" y="189"/>
                    <a:pt x="81" y="187"/>
                  </a:cubicBezTo>
                  <a:cubicBezTo>
                    <a:pt x="80" y="185"/>
                    <a:pt x="80" y="182"/>
                    <a:pt x="80" y="180"/>
                  </a:cubicBezTo>
                  <a:cubicBezTo>
                    <a:pt x="79" y="175"/>
                    <a:pt x="78" y="176"/>
                    <a:pt x="76" y="173"/>
                  </a:cubicBezTo>
                  <a:cubicBezTo>
                    <a:pt x="74" y="171"/>
                    <a:pt x="74" y="168"/>
                    <a:pt x="73" y="166"/>
                  </a:cubicBezTo>
                  <a:cubicBezTo>
                    <a:pt x="73" y="164"/>
                    <a:pt x="71" y="161"/>
                    <a:pt x="71" y="159"/>
                  </a:cubicBezTo>
                  <a:cubicBezTo>
                    <a:pt x="69" y="150"/>
                    <a:pt x="75" y="141"/>
                    <a:pt x="76" y="133"/>
                  </a:cubicBezTo>
                  <a:cubicBezTo>
                    <a:pt x="76" y="127"/>
                    <a:pt x="73" y="125"/>
                    <a:pt x="70" y="120"/>
                  </a:cubicBezTo>
                  <a:cubicBezTo>
                    <a:pt x="70" y="120"/>
                    <a:pt x="74" y="121"/>
                    <a:pt x="74" y="122"/>
                  </a:cubicBezTo>
                  <a:cubicBezTo>
                    <a:pt x="76" y="123"/>
                    <a:pt x="76" y="124"/>
                    <a:pt x="77" y="126"/>
                  </a:cubicBezTo>
                  <a:cubicBezTo>
                    <a:pt x="78" y="128"/>
                    <a:pt x="79" y="129"/>
                    <a:pt x="80" y="130"/>
                  </a:cubicBezTo>
                  <a:cubicBezTo>
                    <a:pt x="81" y="125"/>
                    <a:pt x="77" y="124"/>
                    <a:pt x="75" y="121"/>
                  </a:cubicBezTo>
                  <a:cubicBezTo>
                    <a:pt x="73" y="119"/>
                    <a:pt x="73" y="119"/>
                    <a:pt x="72" y="116"/>
                  </a:cubicBezTo>
                  <a:cubicBezTo>
                    <a:pt x="72" y="117"/>
                    <a:pt x="72" y="113"/>
                    <a:pt x="72" y="113"/>
                  </a:cubicBezTo>
                  <a:cubicBezTo>
                    <a:pt x="71" y="113"/>
                    <a:pt x="71" y="113"/>
                    <a:pt x="70" y="113"/>
                  </a:cubicBezTo>
                  <a:cubicBezTo>
                    <a:pt x="70" y="112"/>
                    <a:pt x="71" y="111"/>
                    <a:pt x="71" y="111"/>
                  </a:cubicBezTo>
                  <a:cubicBezTo>
                    <a:pt x="71" y="111"/>
                    <a:pt x="69" y="110"/>
                    <a:pt x="69" y="109"/>
                  </a:cubicBezTo>
                  <a:cubicBezTo>
                    <a:pt x="69" y="109"/>
                    <a:pt x="69" y="107"/>
                    <a:pt x="69" y="107"/>
                  </a:cubicBezTo>
                  <a:cubicBezTo>
                    <a:pt x="69" y="107"/>
                    <a:pt x="68" y="105"/>
                    <a:pt x="68" y="104"/>
                  </a:cubicBezTo>
                  <a:cubicBezTo>
                    <a:pt x="67" y="105"/>
                    <a:pt x="67" y="104"/>
                    <a:pt x="67" y="104"/>
                  </a:cubicBezTo>
                  <a:cubicBezTo>
                    <a:pt x="66" y="106"/>
                    <a:pt x="66" y="105"/>
                    <a:pt x="65" y="104"/>
                  </a:cubicBezTo>
                  <a:cubicBezTo>
                    <a:pt x="64" y="106"/>
                    <a:pt x="64" y="104"/>
                    <a:pt x="64" y="102"/>
                  </a:cubicBezTo>
                  <a:cubicBezTo>
                    <a:pt x="64" y="100"/>
                    <a:pt x="64" y="99"/>
                    <a:pt x="65" y="99"/>
                  </a:cubicBezTo>
                  <a:cubicBezTo>
                    <a:pt x="65" y="98"/>
                    <a:pt x="62" y="99"/>
                    <a:pt x="62" y="98"/>
                  </a:cubicBezTo>
                  <a:cubicBezTo>
                    <a:pt x="61" y="97"/>
                    <a:pt x="61" y="95"/>
                    <a:pt x="60" y="94"/>
                  </a:cubicBezTo>
                  <a:cubicBezTo>
                    <a:pt x="59" y="90"/>
                    <a:pt x="57" y="89"/>
                    <a:pt x="56" y="86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84"/>
                    <a:pt x="55" y="83"/>
                    <a:pt x="55" y="83"/>
                  </a:cubicBezTo>
                  <a:cubicBezTo>
                    <a:pt x="52" y="83"/>
                    <a:pt x="50" y="82"/>
                    <a:pt x="47" y="81"/>
                  </a:cubicBezTo>
                  <a:cubicBezTo>
                    <a:pt x="45" y="80"/>
                    <a:pt x="44" y="79"/>
                    <a:pt x="43" y="78"/>
                  </a:cubicBezTo>
                  <a:cubicBezTo>
                    <a:pt x="43" y="78"/>
                    <a:pt x="42" y="78"/>
                    <a:pt x="42" y="78"/>
                  </a:cubicBezTo>
                  <a:cubicBezTo>
                    <a:pt x="42" y="78"/>
                    <a:pt x="41" y="79"/>
                    <a:pt x="41" y="78"/>
                  </a:cubicBezTo>
                  <a:cubicBezTo>
                    <a:pt x="40" y="77"/>
                    <a:pt x="42" y="77"/>
                    <a:pt x="41" y="76"/>
                  </a:cubicBezTo>
                  <a:cubicBezTo>
                    <a:pt x="38" y="73"/>
                    <a:pt x="40" y="77"/>
                    <a:pt x="39" y="79"/>
                  </a:cubicBezTo>
                  <a:cubicBezTo>
                    <a:pt x="39" y="79"/>
                    <a:pt x="31" y="81"/>
                    <a:pt x="31" y="81"/>
                  </a:cubicBezTo>
                  <a:cubicBezTo>
                    <a:pt x="30" y="80"/>
                    <a:pt x="29" y="79"/>
                    <a:pt x="31" y="78"/>
                  </a:cubicBezTo>
                  <a:cubicBezTo>
                    <a:pt x="30" y="77"/>
                    <a:pt x="32" y="75"/>
                    <a:pt x="32" y="74"/>
                  </a:cubicBezTo>
                  <a:cubicBezTo>
                    <a:pt x="31" y="74"/>
                    <a:pt x="27" y="78"/>
                    <a:pt x="26" y="78"/>
                  </a:cubicBezTo>
                  <a:cubicBezTo>
                    <a:pt x="30" y="81"/>
                    <a:pt x="22" y="84"/>
                    <a:pt x="21" y="85"/>
                  </a:cubicBezTo>
                  <a:cubicBezTo>
                    <a:pt x="18" y="86"/>
                    <a:pt x="15" y="88"/>
                    <a:pt x="12" y="89"/>
                  </a:cubicBezTo>
                  <a:cubicBezTo>
                    <a:pt x="10" y="90"/>
                    <a:pt x="9" y="90"/>
                    <a:pt x="8" y="90"/>
                  </a:cubicBezTo>
                  <a:cubicBezTo>
                    <a:pt x="7" y="90"/>
                    <a:pt x="4" y="91"/>
                    <a:pt x="3" y="91"/>
                  </a:cubicBezTo>
                  <a:cubicBezTo>
                    <a:pt x="0" y="91"/>
                    <a:pt x="0" y="91"/>
                    <a:pt x="0" y="90"/>
                  </a:cubicBezTo>
                  <a:cubicBezTo>
                    <a:pt x="1" y="89"/>
                    <a:pt x="3" y="89"/>
                    <a:pt x="4" y="90"/>
                  </a:cubicBezTo>
                  <a:cubicBezTo>
                    <a:pt x="5" y="86"/>
                    <a:pt x="9" y="87"/>
                    <a:pt x="11" y="86"/>
                  </a:cubicBezTo>
                  <a:cubicBezTo>
                    <a:pt x="12" y="86"/>
                    <a:pt x="14" y="85"/>
                    <a:pt x="15" y="84"/>
                  </a:cubicBezTo>
                  <a:cubicBezTo>
                    <a:pt x="17" y="82"/>
                    <a:pt x="17" y="81"/>
                    <a:pt x="18" y="79"/>
                  </a:cubicBezTo>
                  <a:cubicBezTo>
                    <a:pt x="17" y="79"/>
                    <a:pt x="17" y="79"/>
                    <a:pt x="16" y="78"/>
                  </a:cubicBezTo>
                  <a:cubicBezTo>
                    <a:pt x="15" y="80"/>
                    <a:pt x="16" y="80"/>
                    <a:pt x="14" y="79"/>
                  </a:cubicBezTo>
                  <a:cubicBezTo>
                    <a:pt x="14" y="78"/>
                    <a:pt x="14" y="78"/>
                    <a:pt x="13" y="77"/>
                  </a:cubicBezTo>
                  <a:cubicBezTo>
                    <a:pt x="12" y="77"/>
                    <a:pt x="12" y="77"/>
                    <a:pt x="11" y="78"/>
                  </a:cubicBezTo>
                  <a:cubicBezTo>
                    <a:pt x="7" y="75"/>
                    <a:pt x="11" y="76"/>
                    <a:pt x="10" y="72"/>
                  </a:cubicBezTo>
                  <a:cubicBezTo>
                    <a:pt x="8" y="74"/>
                    <a:pt x="6" y="72"/>
                    <a:pt x="5" y="71"/>
                  </a:cubicBezTo>
                  <a:cubicBezTo>
                    <a:pt x="4" y="69"/>
                    <a:pt x="4" y="69"/>
                    <a:pt x="5" y="67"/>
                  </a:cubicBezTo>
                  <a:cubicBezTo>
                    <a:pt x="2" y="62"/>
                    <a:pt x="7" y="60"/>
                    <a:pt x="10" y="59"/>
                  </a:cubicBezTo>
                  <a:cubicBezTo>
                    <a:pt x="8" y="59"/>
                    <a:pt x="13" y="59"/>
                    <a:pt x="12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5" y="58"/>
                    <a:pt x="15" y="58"/>
                    <a:pt x="15" y="56"/>
                  </a:cubicBezTo>
                  <a:cubicBezTo>
                    <a:pt x="16" y="55"/>
                    <a:pt x="15" y="55"/>
                    <a:pt x="16" y="54"/>
                  </a:cubicBezTo>
                  <a:cubicBezTo>
                    <a:pt x="16" y="54"/>
                    <a:pt x="11" y="54"/>
                    <a:pt x="10" y="54"/>
                  </a:cubicBezTo>
                  <a:cubicBezTo>
                    <a:pt x="7" y="54"/>
                    <a:pt x="6" y="52"/>
                    <a:pt x="5" y="49"/>
                  </a:cubicBezTo>
                  <a:cubicBezTo>
                    <a:pt x="4" y="47"/>
                    <a:pt x="3" y="49"/>
                    <a:pt x="4" y="46"/>
                  </a:cubicBezTo>
                  <a:cubicBezTo>
                    <a:pt x="5" y="46"/>
                    <a:pt x="6" y="46"/>
                    <a:pt x="7" y="46"/>
                  </a:cubicBezTo>
                  <a:cubicBezTo>
                    <a:pt x="8" y="46"/>
                    <a:pt x="8" y="46"/>
                    <a:pt x="9" y="46"/>
                  </a:cubicBezTo>
                  <a:cubicBezTo>
                    <a:pt x="9" y="46"/>
                    <a:pt x="15" y="42"/>
                    <a:pt x="13" y="47"/>
                  </a:cubicBezTo>
                  <a:cubicBezTo>
                    <a:pt x="15" y="47"/>
                    <a:pt x="15" y="47"/>
                    <a:pt x="17" y="47"/>
                  </a:cubicBezTo>
                  <a:cubicBezTo>
                    <a:pt x="16" y="46"/>
                    <a:pt x="17" y="46"/>
                    <a:pt x="17" y="45"/>
                  </a:cubicBezTo>
                  <a:cubicBezTo>
                    <a:pt x="14" y="47"/>
                    <a:pt x="9" y="36"/>
                    <a:pt x="10" y="36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2" y="34"/>
                    <a:pt x="12" y="35"/>
                    <a:pt x="13" y="34"/>
                  </a:cubicBezTo>
                  <a:cubicBezTo>
                    <a:pt x="15" y="34"/>
                    <a:pt x="15" y="33"/>
                    <a:pt x="17" y="32"/>
                  </a:cubicBezTo>
                  <a:cubicBezTo>
                    <a:pt x="20" y="30"/>
                    <a:pt x="23" y="29"/>
                    <a:pt x="26" y="28"/>
                  </a:cubicBezTo>
                  <a:cubicBezTo>
                    <a:pt x="27" y="28"/>
                    <a:pt x="36" y="27"/>
                    <a:pt x="34" y="30"/>
                  </a:cubicBezTo>
                  <a:cubicBezTo>
                    <a:pt x="36" y="28"/>
                    <a:pt x="39" y="32"/>
                    <a:pt x="40" y="33"/>
                  </a:cubicBezTo>
                  <a:cubicBezTo>
                    <a:pt x="44" y="34"/>
                    <a:pt x="48" y="36"/>
                    <a:pt x="51" y="37"/>
                  </a:cubicBezTo>
                  <a:cubicBezTo>
                    <a:pt x="55" y="39"/>
                    <a:pt x="58" y="40"/>
                    <a:pt x="62" y="43"/>
                  </a:cubicBezTo>
                  <a:cubicBezTo>
                    <a:pt x="64" y="44"/>
                    <a:pt x="65" y="45"/>
                    <a:pt x="66" y="46"/>
                  </a:cubicBezTo>
                  <a:cubicBezTo>
                    <a:pt x="67" y="46"/>
                    <a:pt x="71" y="49"/>
                    <a:pt x="72" y="49"/>
                  </a:cubicBezTo>
                  <a:cubicBezTo>
                    <a:pt x="73" y="48"/>
                    <a:pt x="70" y="47"/>
                    <a:pt x="74" y="46"/>
                  </a:cubicBezTo>
                  <a:cubicBezTo>
                    <a:pt x="76" y="46"/>
                    <a:pt x="75" y="46"/>
                    <a:pt x="75" y="47"/>
                  </a:cubicBezTo>
                  <a:cubicBezTo>
                    <a:pt x="76" y="47"/>
                    <a:pt x="78" y="47"/>
                    <a:pt x="80" y="46"/>
                  </a:cubicBezTo>
                  <a:cubicBezTo>
                    <a:pt x="82" y="45"/>
                    <a:pt x="85" y="45"/>
                    <a:pt x="85" y="46"/>
                  </a:cubicBezTo>
                  <a:cubicBezTo>
                    <a:pt x="85" y="47"/>
                    <a:pt x="77" y="48"/>
                    <a:pt x="76" y="49"/>
                  </a:cubicBezTo>
                  <a:cubicBezTo>
                    <a:pt x="75" y="50"/>
                    <a:pt x="79" y="48"/>
                    <a:pt x="80" y="48"/>
                  </a:cubicBezTo>
                  <a:cubicBezTo>
                    <a:pt x="81" y="48"/>
                    <a:pt x="83" y="47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6" y="47"/>
                    <a:pt x="86" y="48"/>
                    <a:pt x="87" y="47"/>
                  </a:cubicBezTo>
                  <a:cubicBezTo>
                    <a:pt x="89" y="46"/>
                    <a:pt x="88" y="45"/>
                    <a:pt x="88" y="44"/>
                  </a:cubicBezTo>
                  <a:cubicBezTo>
                    <a:pt x="89" y="42"/>
                    <a:pt x="91" y="50"/>
                    <a:pt x="91" y="50"/>
                  </a:cubicBezTo>
                  <a:cubicBezTo>
                    <a:pt x="92" y="51"/>
                    <a:pt x="93" y="50"/>
                    <a:pt x="93" y="49"/>
                  </a:cubicBezTo>
                  <a:cubicBezTo>
                    <a:pt x="94" y="48"/>
                    <a:pt x="94" y="47"/>
                    <a:pt x="95" y="48"/>
                  </a:cubicBezTo>
                  <a:cubicBezTo>
                    <a:pt x="96" y="48"/>
                    <a:pt x="95" y="50"/>
                    <a:pt x="94" y="51"/>
                  </a:cubicBezTo>
                  <a:cubicBezTo>
                    <a:pt x="94" y="52"/>
                    <a:pt x="96" y="51"/>
                    <a:pt x="98" y="51"/>
                  </a:cubicBezTo>
                  <a:cubicBezTo>
                    <a:pt x="98" y="51"/>
                    <a:pt x="99" y="50"/>
                    <a:pt x="99" y="50"/>
                  </a:cubicBezTo>
                  <a:cubicBezTo>
                    <a:pt x="101" y="51"/>
                    <a:pt x="103" y="53"/>
                    <a:pt x="104" y="54"/>
                  </a:cubicBezTo>
                  <a:cubicBezTo>
                    <a:pt x="107" y="56"/>
                    <a:pt x="114" y="57"/>
                    <a:pt x="114" y="60"/>
                  </a:cubicBezTo>
                  <a:cubicBezTo>
                    <a:pt x="114" y="61"/>
                    <a:pt x="111" y="61"/>
                    <a:pt x="111" y="62"/>
                  </a:cubicBezTo>
                  <a:cubicBezTo>
                    <a:pt x="112" y="64"/>
                    <a:pt x="115" y="64"/>
                    <a:pt x="118" y="64"/>
                  </a:cubicBezTo>
                  <a:cubicBezTo>
                    <a:pt x="119" y="64"/>
                    <a:pt x="120" y="64"/>
                    <a:pt x="121" y="64"/>
                  </a:cubicBezTo>
                  <a:cubicBezTo>
                    <a:pt x="123" y="65"/>
                    <a:pt x="123" y="66"/>
                    <a:pt x="125" y="68"/>
                  </a:cubicBezTo>
                  <a:cubicBezTo>
                    <a:pt x="125" y="68"/>
                    <a:pt x="123" y="70"/>
                    <a:pt x="125" y="70"/>
                  </a:cubicBezTo>
                  <a:cubicBezTo>
                    <a:pt x="126" y="70"/>
                    <a:pt x="126" y="69"/>
                    <a:pt x="126" y="68"/>
                  </a:cubicBezTo>
                  <a:cubicBezTo>
                    <a:pt x="128" y="65"/>
                    <a:pt x="125" y="67"/>
                    <a:pt x="127" y="65"/>
                  </a:cubicBezTo>
                  <a:cubicBezTo>
                    <a:pt x="127" y="65"/>
                    <a:pt x="131" y="64"/>
                    <a:pt x="131" y="63"/>
                  </a:cubicBezTo>
                  <a:cubicBezTo>
                    <a:pt x="130" y="63"/>
                    <a:pt x="129" y="63"/>
                    <a:pt x="128" y="64"/>
                  </a:cubicBezTo>
                  <a:cubicBezTo>
                    <a:pt x="127" y="64"/>
                    <a:pt x="125" y="64"/>
                    <a:pt x="125" y="64"/>
                  </a:cubicBezTo>
                  <a:cubicBezTo>
                    <a:pt x="124" y="63"/>
                    <a:pt x="130" y="61"/>
                    <a:pt x="131" y="62"/>
                  </a:cubicBezTo>
                  <a:cubicBezTo>
                    <a:pt x="132" y="62"/>
                    <a:pt x="133" y="65"/>
                    <a:pt x="134" y="66"/>
                  </a:cubicBezTo>
                  <a:cubicBezTo>
                    <a:pt x="136" y="68"/>
                    <a:pt x="139" y="69"/>
                    <a:pt x="142" y="69"/>
                  </a:cubicBezTo>
                  <a:cubicBezTo>
                    <a:pt x="143" y="69"/>
                    <a:pt x="143" y="70"/>
                    <a:pt x="144" y="70"/>
                  </a:cubicBezTo>
                  <a:cubicBezTo>
                    <a:pt x="145" y="69"/>
                    <a:pt x="145" y="68"/>
                    <a:pt x="145" y="67"/>
                  </a:cubicBezTo>
                  <a:cubicBezTo>
                    <a:pt x="150" y="65"/>
                    <a:pt x="143" y="65"/>
                    <a:pt x="144" y="64"/>
                  </a:cubicBezTo>
                  <a:cubicBezTo>
                    <a:pt x="145" y="63"/>
                    <a:pt x="148" y="61"/>
                    <a:pt x="148" y="61"/>
                  </a:cubicBezTo>
                  <a:cubicBezTo>
                    <a:pt x="149" y="61"/>
                    <a:pt x="152" y="65"/>
                    <a:pt x="152" y="65"/>
                  </a:cubicBezTo>
                  <a:cubicBezTo>
                    <a:pt x="152" y="64"/>
                    <a:pt x="151" y="64"/>
                    <a:pt x="150" y="65"/>
                  </a:cubicBezTo>
                  <a:cubicBezTo>
                    <a:pt x="150" y="66"/>
                    <a:pt x="156" y="65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9" y="68"/>
                    <a:pt x="147" y="68"/>
                    <a:pt x="147" y="68"/>
                  </a:cubicBezTo>
                  <a:cubicBezTo>
                    <a:pt x="148" y="69"/>
                    <a:pt x="149" y="69"/>
                    <a:pt x="150" y="69"/>
                  </a:cubicBezTo>
                  <a:cubicBezTo>
                    <a:pt x="150" y="70"/>
                    <a:pt x="150" y="70"/>
                    <a:pt x="149" y="71"/>
                  </a:cubicBezTo>
                  <a:cubicBezTo>
                    <a:pt x="149" y="71"/>
                    <a:pt x="149" y="71"/>
                    <a:pt x="149" y="72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3"/>
                    <a:pt x="150" y="71"/>
                    <a:pt x="151" y="71"/>
                  </a:cubicBezTo>
                  <a:cubicBezTo>
                    <a:pt x="151" y="70"/>
                    <a:pt x="151" y="70"/>
                    <a:pt x="152" y="7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0"/>
                    <a:pt x="157" y="68"/>
                    <a:pt x="155" y="67"/>
                  </a:cubicBezTo>
                  <a:cubicBezTo>
                    <a:pt x="155" y="67"/>
                    <a:pt x="154" y="67"/>
                    <a:pt x="154" y="68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6" y="65"/>
                    <a:pt x="153" y="63"/>
                    <a:pt x="152" y="63"/>
                  </a:cubicBezTo>
                  <a:cubicBezTo>
                    <a:pt x="151" y="61"/>
                    <a:pt x="152" y="61"/>
                    <a:pt x="152" y="5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5"/>
                    <a:pt x="153" y="56"/>
                    <a:pt x="154" y="56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54" y="55"/>
                    <a:pt x="156" y="44"/>
                    <a:pt x="156" y="44"/>
                  </a:cubicBezTo>
                  <a:cubicBezTo>
                    <a:pt x="157" y="45"/>
                    <a:pt x="157" y="45"/>
                    <a:pt x="158" y="45"/>
                  </a:cubicBezTo>
                  <a:cubicBezTo>
                    <a:pt x="159" y="43"/>
                    <a:pt x="158" y="43"/>
                    <a:pt x="161" y="43"/>
                  </a:cubicBezTo>
                  <a:cubicBezTo>
                    <a:pt x="162" y="43"/>
                    <a:pt x="167" y="45"/>
                    <a:pt x="167" y="46"/>
                  </a:cubicBezTo>
                  <a:cubicBezTo>
                    <a:pt x="168" y="49"/>
                    <a:pt x="159" y="52"/>
                    <a:pt x="159" y="50"/>
                  </a:cubicBezTo>
                  <a:cubicBezTo>
                    <a:pt x="159" y="51"/>
                    <a:pt x="160" y="50"/>
                    <a:pt x="159" y="52"/>
                  </a:cubicBezTo>
                  <a:cubicBezTo>
                    <a:pt x="159" y="52"/>
                    <a:pt x="157" y="53"/>
                    <a:pt x="157" y="54"/>
                  </a:cubicBezTo>
                  <a:cubicBezTo>
                    <a:pt x="157" y="54"/>
                    <a:pt x="161" y="62"/>
                    <a:pt x="161" y="63"/>
                  </a:cubicBezTo>
                  <a:cubicBezTo>
                    <a:pt x="161" y="63"/>
                    <a:pt x="158" y="63"/>
                    <a:pt x="159" y="65"/>
                  </a:cubicBezTo>
                  <a:cubicBezTo>
                    <a:pt x="159" y="65"/>
                    <a:pt x="164" y="66"/>
                    <a:pt x="163" y="67"/>
                  </a:cubicBezTo>
                  <a:cubicBezTo>
                    <a:pt x="163" y="67"/>
                    <a:pt x="159" y="71"/>
                    <a:pt x="161" y="71"/>
                  </a:cubicBezTo>
                  <a:cubicBezTo>
                    <a:pt x="162" y="71"/>
                    <a:pt x="162" y="71"/>
                    <a:pt x="163" y="70"/>
                  </a:cubicBezTo>
                  <a:cubicBezTo>
                    <a:pt x="164" y="68"/>
                    <a:pt x="165" y="66"/>
                    <a:pt x="166" y="71"/>
                  </a:cubicBezTo>
                  <a:cubicBezTo>
                    <a:pt x="167" y="73"/>
                    <a:pt x="164" y="75"/>
                    <a:pt x="166" y="78"/>
                  </a:cubicBezTo>
                  <a:cubicBezTo>
                    <a:pt x="167" y="80"/>
                    <a:pt x="169" y="73"/>
                    <a:pt x="168" y="73"/>
                  </a:cubicBezTo>
                  <a:cubicBezTo>
                    <a:pt x="169" y="73"/>
                    <a:pt x="169" y="75"/>
                    <a:pt x="169" y="75"/>
                  </a:cubicBezTo>
                  <a:cubicBezTo>
                    <a:pt x="170" y="74"/>
                    <a:pt x="171" y="73"/>
                    <a:pt x="171" y="72"/>
                  </a:cubicBezTo>
                  <a:cubicBezTo>
                    <a:pt x="171" y="72"/>
                    <a:pt x="172" y="72"/>
                    <a:pt x="172" y="71"/>
                  </a:cubicBezTo>
                  <a:cubicBezTo>
                    <a:pt x="172" y="70"/>
                    <a:pt x="173" y="69"/>
                    <a:pt x="172" y="70"/>
                  </a:cubicBezTo>
                  <a:cubicBezTo>
                    <a:pt x="174" y="68"/>
                    <a:pt x="172" y="67"/>
                    <a:pt x="175" y="68"/>
                  </a:cubicBezTo>
                  <a:cubicBezTo>
                    <a:pt x="177" y="69"/>
                    <a:pt x="179" y="70"/>
                    <a:pt x="180" y="72"/>
                  </a:cubicBezTo>
                  <a:cubicBezTo>
                    <a:pt x="181" y="74"/>
                    <a:pt x="177" y="75"/>
                    <a:pt x="177" y="75"/>
                  </a:cubicBezTo>
                  <a:cubicBezTo>
                    <a:pt x="176" y="78"/>
                    <a:pt x="180" y="79"/>
                    <a:pt x="176" y="81"/>
                  </a:cubicBezTo>
                  <a:cubicBezTo>
                    <a:pt x="174" y="83"/>
                    <a:pt x="170" y="81"/>
                    <a:pt x="171" y="80"/>
                  </a:cubicBezTo>
                  <a:cubicBezTo>
                    <a:pt x="171" y="80"/>
                    <a:pt x="172" y="83"/>
                    <a:pt x="172" y="83"/>
                  </a:cubicBezTo>
                  <a:cubicBezTo>
                    <a:pt x="171" y="83"/>
                    <a:pt x="167" y="81"/>
                    <a:pt x="167" y="82"/>
                  </a:cubicBezTo>
                  <a:cubicBezTo>
                    <a:pt x="170" y="87"/>
                    <a:pt x="159" y="83"/>
                    <a:pt x="160" y="82"/>
                  </a:cubicBezTo>
                  <a:cubicBezTo>
                    <a:pt x="159" y="85"/>
                    <a:pt x="164" y="85"/>
                    <a:pt x="165" y="86"/>
                  </a:cubicBezTo>
                  <a:cubicBezTo>
                    <a:pt x="167" y="89"/>
                    <a:pt x="157" y="91"/>
                    <a:pt x="158" y="89"/>
                  </a:cubicBezTo>
                  <a:cubicBezTo>
                    <a:pt x="157" y="91"/>
                    <a:pt x="155" y="90"/>
                    <a:pt x="153" y="89"/>
                  </a:cubicBezTo>
                  <a:cubicBezTo>
                    <a:pt x="152" y="88"/>
                    <a:pt x="151" y="87"/>
                    <a:pt x="150" y="88"/>
                  </a:cubicBezTo>
                  <a:cubicBezTo>
                    <a:pt x="150" y="88"/>
                    <a:pt x="156" y="92"/>
                    <a:pt x="156" y="92"/>
                  </a:cubicBezTo>
                  <a:cubicBezTo>
                    <a:pt x="156" y="94"/>
                    <a:pt x="152" y="94"/>
                    <a:pt x="152" y="94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9" y="96"/>
                    <a:pt x="148" y="97"/>
                    <a:pt x="147" y="99"/>
                  </a:cubicBezTo>
                  <a:cubicBezTo>
                    <a:pt x="146" y="101"/>
                    <a:pt x="145" y="102"/>
                    <a:pt x="144" y="104"/>
                  </a:cubicBezTo>
                  <a:cubicBezTo>
                    <a:pt x="144" y="107"/>
                    <a:pt x="145" y="105"/>
                    <a:pt x="145" y="108"/>
                  </a:cubicBezTo>
                  <a:cubicBezTo>
                    <a:pt x="145" y="107"/>
                    <a:pt x="146" y="109"/>
                    <a:pt x="147" y="111"/>
                  </a:cubicBezTo>
                  <a:cubicBezTo>
                    <a:pt x="147" y="113"/>
                    <a:pt x="148" y="115"/>
                    <a:pt x="147" y="115"/>
                  </a:cubicBezTo>
                  <a:cubicBezTo>
                    <a:pt x="151" y="115"/>
                    <a:pt x="153" y="116"/>
                    <a:pt x="156" y="119"/>
                  </a:cubicBezTo>
                  <a:cubicBezTo>
                    <a:pt x="157" y="121"/>
                    <a:pt x="158" y="123"/>
                    <a:pt x="160" y="124"/>
                  </a:cubicBezTo>
                  <a:cubicBezTo>
                    <a:pt x="161" y="125"/>
                    <a:pt x="164" y="125"/>
                    <a:pt x="165" y="126"/>
                  </a:cubicBezTo>
                  <a:cubicBezTo>
                    <a:pt x="166" y="127"/>
                    <a:pt x="164" y="129"/>
                    <a:pt x="164" y="131"/>
                  </a:cubicBezTo>
                  <a:cubicBezTo>
                    <a:pt x="164" y="134"/>
                    <a:pt x="164" y="135"/>
                    <a:pt x="165" y="137"/>
                  </a:cubicBezTo>
                  <a:cubicBezTo>
                    <a:pt x="166" y="138"/>
                    <a:pt x="166" y="140"/>
                    <a:pt x="167" y="140"/>
                  </a:cubicBezTo>
                  <a:cubicBezTo>
                    <a:pt x="167" y="141"/>
                    <a:pt x="168" y="140"/>
                    <a:pt x="168" y="140"/>
                  </a:cubicBezTo>
                  <a:cubicBezTo>
                    <a:pt x="168" y="140"/>
                    <a:pt x="169" y="139"/>
                    <a:pt x="169" y="140"/>
                  </a:cubicBezTo>
                  <a:cubicBezTo>
                    <a:pt x="169" y="140"/>
                    <a:pt x="171" y="135"/>
                    <a:pt x="171" y="133"/>
                  </a:cubicBezTo>
                  <a:cubicBezTo>
                    <a:pt x="171" y="132"/>
                    <a:pt x="170" y="129"/>
                    <a:pt x="171" y="128"/>
                  </a:cubicBezTo>
                  <a:cubicBezTo>
                    <a:pt x="171" y="128"/>
                    <a:pt x="176" y="127"/>
                    <a:pt x="177" y="126"/>
                  </a:cubicBezTo>
                  <a:cubicBezTo>
                    <a:pt x="181" y="121"/>
                    <a:pt x="175" y="118"/>
                    <a:pt x="176" y="115"/>
                  </a:cubicBezTo>
                  <a:cubicBezTo>
                    <a:pt x="176" y="114"/>
                    <a:pt x="179" y="112"/>
                    <a:pt x="179" y="112"/>
                  </a:cubicBezTo>
                  <a:cubicBezTo>
                    <a:pt x="180" y="110"/>
                    <a:pt x="179" y="109"/>
                    <a:pt x="179" y="108"/>
                  </a:cubicBezTo>
                  <a:cubicBezTo>
                    <a:pt x="179" y="107"/>
                    <a:pt x="180" y="106"/>
                    <a:pt x="180" y="106"/>
                  </a:cubicBezTo>
                  <a:cubicBezTo>
                    <a:pt x="180" y="106"/>
                    <a:pt x="180" y="105"/>
                    <a:pt x="180" y="104"/>
                  </a:cubicBezTo>
                  <a:cubicBezTo>
                    <a:pt x="180" y="103"/>
                    <a:pt x="180" y="102"/>
                    <a:pt x="180" y="103"/>
                  </a:cubicBezTo>
                  <a:cubicBezTo>
                    <a:pt x="182" y="100"/>
                    <a:pt x="184" y="103"/>
                    <a:pt x="187" y="104"/>
                  </a:cubicBezTo>
                  <a:cubicBezTo>
                    <a:pt x="187" y="104"/>
                    <a:pt x="187" y="104"/>
                    <a:pt x="188" y="104"/>
                  </a:cubicBezTo>
                  <a:cubicBezTo>
                    <a:pt x="189" y="104"/>
                    <a:pt x="189" y="104"/>
                    <a:pt x="190" y="104"/>
                  </a:cubicBezTo>
                  <a:cubicBezTo>
                    <a:pt x="191" y="105"/>
                    <a:pt x="191" y="107"/>
                    <a:pt x="192" y="108"/>
                  </a:cubicBezTo>
                  <a:cubicBezTo>
                    <a:pt x="192" y="108"/>
                    <a:pt x="196" y="112"/>
                    <a:pt x="196" y="111"/>
                  </a:cubicBezTo>
                  <a:cubicBezTo>
                    <a:pt x="195" y="115"/>
                    <a:pt x="194" y="116"/>
                    <a:pt x="196" y="119"/>
                  </a:cubicBezTo>
                  <a:cubicBezTo>
                    <a:pt x="197" y="120"/>
                    <a:pt x="197" y="121"/>
                    <a:pt x="198" y="122"/>
                  </a:cubicBezTo>
                  <a:cubicBezTo>
                    <a:pt x="198" y="122"/>
                    <a:pt x="202" y="120"/>
                    <a:pt x="201" y="121"/>
                  </a:cubicBezTo>
                  <a:cubicBezTo>
                    <a:pt x="202" y="119"/>
                    <a:pt x="204" y="116"/>
                    <a:pt x="205" y="115"/>
                  </a:cubicBezTo>
                  <a:cubicBezTo>
                    <a:pt x="205" y="115"/>
                    <a:pt x="207" y="124"/>
                    <a:pt x="208" y="125"/>
                  </a:cubicBezTo>
                  <a:cubicBezTo>
                    <a:pt x="208" y="125"/>
                    <a:pt x="209" y="128"/>
                    <a:pt x="209" y="129"/>
                  </a:cubicBezTo>
                  <a:cubicBezTo>
                    <a:pt x="209" y="130"/>
                    <a:pt x="207" y="130"/>
                    <a:pt x="206" y="130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31"/>
                    <a:pt x="214" y="140"/>
                    <a:pt x="215" y="140"/>
                  </a:cubicBezTo>
                  <a:cubicBezTo>
                    <a:pt x="215" y="140"/>
                    <a:pt x="207" y="141"/>
                    <a:pt x="208" y="142"/>
                  </a:cubicBezTo>
                  <a:cubicBezTo>
                    <a:pt x="209" y="142"/>
                    <a:pt x="210" y="142"/>
                    <a:pt x="211" y="142"/>
                  </a:cubicBezTo>
                  <a:cubicBezTo>
                    <a:pt x="211" y="141"/>
                    <a:pt x="212" y="141"/>
                    <a:pt x="212" y="141"/>
                  </a:cubicBezTo>
                  <a:cubicBezTo>
                    <a:pt x="215" y="141"/>
                    <a:pt x="214" y="143"/>
                    <a:pt x="214" y="143"/>
                  </a:cubicBezTo>
                  <a:cubicBezTo>
                    <a:pt x="215" y="143"/>
                    <a:pt x="215" y="143"/>
                    <a:pt x="216" y="143"/>
                  </a:cubicBezTo>
                  <a:cubicBezTo>
                    <a:pt x="216" y="143"/>
                    <a:pt x="216" y="143"/>
                    <a:pt x="217" y="145"/>
                  </a:cubicBezTo>
                  <a:cubicBezTo>
                    <a:pt x="218" y="146"/>
                    <a:pt x="215" y="147"/>
                    <a:pt x="215" y="147"/>
                  </a:cubicBezTo>
                  <a:cubicBezTo>
                    <a:pt x="216" y="147"/>
                    <a:pt x="216" y="148"/>
                    <a:pt x="216" y="148"/>
                  </a:cubicBezTo>
                  <a:cubicBezTo>
                    <a:pt x="217" y="149"/>
                    <a:pt x="207" y="152"/>
                    <a:pt x="206" y="152"/>
                  </a:cubicBezTo>
                  <a:cubicBezTo>
                    <a:pt x="203" y="153"/>
                    <a:pt x="200" y="151"/>
                    <a:pt x="197" y="150"/>
                  </a:cubicBezTo>
                  <a:cubicBezTo>
                    <a:pt x="194" y="150"/>
                    <a:pt x="191" y="151"/>
                    <a:pt x="189" y="152"/>
                  </a:cubicBezTo>
                  <a:cubicBezTo>
                    <a:pt x="188" y="153"/>
                    <a:pt x="183" y="158"/>
                    <a:pt x="182" y="158"/>
                  </a:cubicBezTo>
                  <a:cubicBezTo>
                    <a:pt x="183" y="158"/>
                    <a:pt x="187" y="155"/>
                    <a:pt x="188" y="154"/>
                  </a:cubicBezTo>
                  <a:cubicBezTo>
                    <a:pt x="189" y="154"/>
                    <a:pt x="192" y="153"/>
                    <a:pt x="193" y="153"/>
                  </a:cubicBezTo>
                  <a:cubicBezTo>
                    <a:pt x="200" y="154"/>
                    <a:pt x="193" y="158"/>
                    <a:pt x="193" y="159"/>
                  </a:cubicBezTo>
                  <a:cubicBezTo>
                    <a:pt x="193" y="159"/>
                    <a:pt x="194" y="159"/>
                    <a:pt x="194" y="158"/>
                  </a:cubicBezTo>
                  <a:cubicBezTo>
                    <a:pt x="194" y="158"/>
                    <a:pt x="195" y="158"/>
                    <a:pt x="195" y="159"/>
                  </a:cubicBezTo>
                  <a:cubicBezTo>
                    <a:pt x="195" y="161"/>
                    <a:pt x="194" y="161"/>
                    <a:pt x="195" y="163"/>
                  </a:cubicBezTo>
                  <a:cubicBezTo>
                    <a:pt x="195" y="164"/>
                    <a:pt x="196" y="166"/>
                    <a:pt x="197" y="166"/>
                  </a:cubicBezTo>
                  <a:cubicBezTo>
                    <a:pt x="199" y="167"/>
                    <a:pt x="203" y="165"/>
                    <a:pt x="203" y="164"/>
                  </a:cubicBezTo>
                  <a:cubicBezTo>
                    <a:pt x="202" y="166"/>
                    <a:pt x="203" y="165"/>
                    <a:pt x="204" y="166"/>
                  </a:cubicBezTo>
                  <a:cubicBezTo>
                    <a:pt x="204" y="167"/>
                    <a:pt x="195" y="169"/>
                    <a:pt x="194" y="169"/>
                  </a:cubicBezTo>
                  <a:cubicBezTo>
                    <a:pt x="193" y="169"/>
                    <a:pt x="188" y="173"/>
                    <a:pt x="190" y="168"/>
                  </a:cubicBezTo>
                  <a:cubicBezTo>
                    <a:pt x="191" y="167"/>
                    <a:pt x="192" y="167"/>
                    <a:pt x="193" y="167"/>
                  </a:cubicBezTo>
                  <a:cubicBezTo>
                    <a:pt x="194" y="167"/>
                    <a:pt x="195" y="167"/>
                    <a:pt x="195" y="167"/>
                  </a:cubicBezTo>
                  <a:cubicBezTo>
                    <a:pt x="195" y="167"/>
                    <a:pt x="193" y="166"/>
                    <a:pt x="193" y="166"/>
                  </a:cubicBezTo>
                  <a:cubicBezTo>
                    <a:pt x="193" y="165"/>
                    <a:pt x="194" y="165"/>
                    <a:pt x="194" y="164"/>
                  </a:cubicBezTo>
                  <a:cubicBezTo>
                    <a:pt x="189" y="167"/>
                    <a:pt x="189" y="167"/>
                    <a:pt x="189" y="167"/>
                  </a:cubicBezTo>
                  <a:cubicBezTo>
                    <a:pt x="188" y="167"/>
                    <a:pt x="187" y="168"/>
                    <a:pt x="186" y="168"/>
                  </a:cubicBezTo>
                  <a:cubicBezTo>
                    <a:pt x="185" y="167"/>
                    <a:pt x="185" y="167"/>
                    <a:pt x="185" y="167"/>
                  </a:cubicBezTo>
                  <a:cubicBezTo>
                    <a:pt x="184" y="167"/>
                    <a:pt x="182" y="168"/>
                    <a:pt x="182" y="169"/>
                  </a:cubicBezTo>
                  <a:cubicBezTo>
                    <a:pt x="179" y="171"/>
                    <a:pt x="180" y="173"/>
                    <a:pt x="179" y="174"/>
                  </a:cubicBezTo>
                  <a:cubicBezTo>
                    <a:pt x="178" y="176"/>
                    <a:pt x="173" y="176"/>
                    <a:pt x="171" y="177"/>
                  </a:cubicBezTo>
                  <a:cubicBezTo>
                    <a:pt x="170" y="178"/>
                    <a:pt x="168" y="182"/>
                    <a:pt x="167" y="184"/>
                  </a:cubicBezTo>
                  <a:cubicBezTo>
                    <a:pt x="166" y="185"/>
                    <a:pt x="165" y="185"/>
                    <a:pt x="164" y="185"/>
                  </a:cubicBezTo>
                  <a:cubicBezTo>
                    <a:pt x="166" y="186"/>
                    <a:pt x="165" y="193"/>
                    <a:pt x="162" y="190"/>
                  </a:cubicBezTo>
                  <a:cubicBezTo>
                    <a:pt x="163" y="192"/>
                    <a:pt x="157" y="195"/>
                    <a:pt x="155" y="196"/>
                  </a:cubicBezTo>
                  <a:cubicBezTo>
                    <a:pt x="146" y="202"/>
                    <a:pt x="155" y="208"/>
                    <a:pt x="149" y="215"/>
                  </a:cubicBezTo>
                  <a:cubicBezTo>
                    <a:pt x="145" y="221"/>
                    <a:pt x="146" y="209"/>
                    <a:pt x="145" y="206"/>
                  </a:cubicBezTo>
                  <a:cubicBezTo>
                    <a:pt x="145" y="202"/>
                    <a:pt x="145" y="202"/>
                    <a:pt x="144" y="203"/>
                  </a:cubicBezTo>
                  <a:cubicBezTo>
                    <a:pt x="143" y="203"/>
                    <a:pt x="143" y="203"/>
                    <a:pt x="142" y="203"/>
                  </a:cubicBezTo>
                  <a:cubicBezTo>
                    <a:pt x="141" y="202"/>
                    <a:pt x="137" y="198"/>
                    <a:pt x="137" y="199"/>
                  </a:cubicBezTo>
                  <a:cubicBezTo>
                    <a:pt x="136" y="200"/>
                    <a:pt x="136" y="199"/>
                    <a:pt x="136" y="199"/>
                  </a:cubicBezTo>
                  <a:cubicBezTo>
                    <a:pt x="136" y="199"/>
                    <a:pt x="135" y="199"/>
                    <a:pt x="135" y="199"/>
                  </a:cubicBezTo>
                  <a:cubicBezTo>
                    <a:pt x="136" y="198"/>
                    <a:pt x="135" y="199"/>
                    <a:pt x="134" y="199"/>
                  </a:cubicBezTo>
                  <a:cubicBezTo>
                    <a:pt x="134" y="200"/>
                    <a:pt x="133" y="200"/>
                    <a:pt x="134" y="200"/>
                  </a:cubicBezTo>
                  <a:cubicBezTo>
                    <a:pt x="132" y="201"/>
                    <a:pt x="136" y="203"/>
                    <a:pt x="132" y="201"/>
                  </a:cubicBezTo>
                  <a:cubicBezTo>
                    <a:pt x="129" y="200"/>
                    <a:pt x="127" y="198"/>
                    <a:pt x="125" y="198"/>
                  </a:cubicBezTo>
                  <a:cubicBezTo>
                    <a:pt x="123" y="198"/>
                    <a:pt x="118" y="200"/>
                    <a:pt x="117" y="202"/>
                  </a:cubicBezTo>
                  <a:cubicBezTo>
                    <a:pt x="116" y="203"/>
                    <a:pt x="116" y="204"/>
                    <a:pt x="116" y="205"/>
                  </a:cubicBezTo>
                  <a:cubicBezTo>
                    <a:pt x="115" y="208"/>
                    <a:pt x="114" y="211"/>
                    <a:pt x="113" y="215"/>
                  </a:cubicBezTo>
                  <a:cubicBezTo>
                    <a:pt x="112" y="219"/>
                    <a:pt x="114" y="226"/>
                    <a:pt x="118" y="227"/>
                  </a:cubicBezTo>
                  <a:cubicBezTo>
                    <a:pt x="120" y="228"/>
                    <a:pt x="123" y="228"/>
                    <a:pt x="124" y="226"/>
                  </a:cubicBezTo>
                  <a:cubicBezTo>
                    <a:pt x="126" y="224"/>
                    <a:pt x="125" y="222"/>
                    <a:pt x="128" y="221"/>
                  </a:cubicBezTo>
                  <a:cubicBezTo>
                    <a:pt x="129" y="221"/>
                    <a:pt x="133" y="221"/>
                    <a:pt x="134" y="222"/>
                  </a:cubicBezTo>
                  <a:cubicBezTo>
                    <a:pt x="134" y="224"/>
                    <a:pt x="133" y="226"/>
                    <a:pt x="132" y="227"/>
                  </a:cubicBezTo>
                  <a:cubicBezTo>
                    <a:pt x="130" y="231"/>
                    <a:pt x="128" y="233"/>
                    <a:pt x="127" y="237"/>
                  </a:cubicBezTo>
                  <a:cubicBezTo>
                    <a:pt x="129" y="236"/>
                    <a:pt x="134" y="237"/>
                    <a:pt x="136" y="239"/>
                  </a:cubicBezTo>
                  <a:cubicBezTo>
                    <a:pt x="138" y="242"/>
                    <a:pt x="137" y="241"/>
                    <a:pt x="136" y="245"/>
                  </a:cubicBezTo>
                  <a:cubicBezTo>
                    <a:pt x="135" y="248"/>
                    <a:pt x="133" y="253"/>
                    <a:pt x="136" y="256"/>
                  </a:cubicBezTo>
                  <a:cubicBezTo>
                    <a:pt x="137" y="257"/>
                    <a:pt x="138" y="257"/>
                    <a:pt x="139" y="256"/>
                  </a:cubicBezTo>
                  <a:cubicBezTo>
                    <a:pt x="140" y="256"/>
                    <a:pt x="141" y="256"/>
                    <a:pt x="142" y="256"/>
                  </a:cubicBezTo>
                  <a:cubicBezTo>
                    <a:pt x="144" y="257"/>
                    <a:pt x="144" y="259"/>
                    <a:pt x="145" y="261"/>
                  </a:cubicBezTo>
                  <a:cubicBezTo>
                    <a:pt x="149" y="257"/>
                    <a:pt x="150" y="255"/>
                    <a:pt x="154" y="254"/>
                  </a:cubicBezTo>
                  <a:cubicBezTo>
                    <a:pt x="155" y="254"/>
                    <a:pt x="158" y="252"/>
                    <a:pt x="159" y="253"/>
                  </a:cubicBezTo>
                  <a:cubicBezTo>
                    <a:pt x="161" y="255"/>
                    <a:pt x="158" y="255"/>
                    <a:pt x="158" y="257"/>
                  </a:cubicBezTo>
                  <a:cubicBezTo>
                    <a:pt x="159" y="255"/>
                    <a:pt x="162" y="255"/>
                    <a:pt x="163" y="255"/>
                  </a:cubicBezTo>
                  <a:cubicBezTo>
                    <a:pt x="163" y="255"/>
                    <a:pt x="163" y="256"/>
                    <a:pt x="164" y="256"/>
                  </a:cubicBezTo>
                  <a:cubicBezTo>
                    <a:pt x="164" y="257"/>
                    <a:pt x="165" y="257"/>
                    <a:pt x="165" y="257"/>
                  </a:cubicBezTo>
                  <a:cubicBezTo>
                    <a:pt x="164" y="258"/>
                    <a:pt x="165" y="259"/>
                    <a:pt x="165" y="259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9" y="261"/>
                    <a:pt x="171" y="261"/>
                    <a:pt x="173" y="261"/>
                  </a:cubicBezTo>
                  <a:cubicBezTo>
                    <a:pt x="174" y="261"/>
                    <a:pt x="175" y="261"/>
                    <a:pt x="176" y="261"/>
                  </a:cubicBezTo>
                  <a:cubicBezTo>
                    <a:pt x="177" y="261"/>
                    <a:pt x="182" y="264"/>
                    <a:pt x="178" y="265"/>
                  </a:cubicBezTo>
                  <a:cubicBezTo>
                    <a:pt x="179" y="265"/>
                    <a:pt x="179" y="266"/>
                    <a:pt x="178" y="267"/>
                  </a:cubicBezTo>
                  <a:cubicBezTo>
                    <a:pt x="181" y="268"/>
                    <a:pt x="181" y="271"/>
                    <a:pt x="183" y="274"/>
                  </a:cubicBezTo>
                  <a:cubicBezTo>
                    <a:pt x="185" y="276"/>
                    <a:pt x="188" y="276"/>
                    <a:pt x="190" y="278"/>
                  </a:cubicBezTo>
                  <a:cubicBezTo>
                    <a:pt x="194" y="280"/>
                    <a:pt x="198" y="290"/>
                    <a:pt x="194" y="294"/>
                  </a:cubicBezTo>
                  <a:cubicBezTo>
                    <a:pt x="195" y="294"/>
                    <a:pt x="199" y="295"/>
                    <a:pt x="198" y="297"/>
                  </a:cubicBezTo>
                  <a:cubicBezTo>
                    <a:pt x="199" y="295"/>
                    <a:pt x="207" y="300"/>
                    <a:pt x="205" y="303"/>
                  </a:cubicBezTo>
                  <a:cubicBezTo>
                    <a:pt x="207" y="302"/>
                    <a:pt x="214" y="306"/>
                    <a:pt x="215" y="308"/>
                  </a:cubicBezTo>
                  <a:cubicBezTo>
                    <a:pt x="216" y="309"/>
                    <a:pt x="221" y="314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moveTo>
                    <a:pt x="157" y="261"/>
                  </a:moveTo>
                  <a:cubicBezTo>
                    <a:pt x="158" y="260"/>
                    <a:pt x="157" y="259"/>
                    <a:pt x="157" y="258"/>
                  </a:cubicBezTo>
                  <a:cubicBezTo>
                    <a:pt x="156" y="260"/>
                    <a:pt x="157" y="262"/>
                    <a:pt x="157" y="261"/>
                  </a:cubicBezTo>
                  <a:moveTo>
                    <a:pt x="115" y="426"/>
                  </a:moveTo>
                  <a:cubicBezTo>
                    <a:pt x="115" y="426"/>
                    <a:pt x="115" y="426"/>
                    <a:pt x="115" y="426"/>
                  </a:cubicBezTo>
                  <a:moveTo>
                    <a:pt x="114" y="431"/>
                  </a:moveTo>
                  <a:cubicBezTo>
                    <a:pt x="115" y="430"/>
                    <a:pt x="114" y="431"/>
                    <a:pt x="114" y="431"/>
                  </a:cubicBezTo>
                  <a:moveTo>
                    <a:pt x="116" y="428"/>
                  </a:moveTo>
                  <a:cubicBezTo>
                    <a:pt x="116" y="428"/>
                    <a:pt x="116" y="428"/>
                    <a:pt x="116" y="428"/>
                  </a:cubicBezTo>
                  <a:cubicBezTo>
                    <a:pt x="115" y="429"/>
                    <a:pt x="115" y="429"/>
                    <a:pt x="116" y="428"/>
                  </a:cubicBezTo>
                  <a:moveTo>
                    <a:pt x="118" y="432"/>
                  </a:moveTo>
                  <a:cubicBezTo>
                    <a:pt x="119" y="432"/>
                    <a:pt x="119" y="432"/>
                    <a:pt x="118" y="432"/>
                  </a:cubicBezTo>
                  <a:moveTo>
                    <a:pt x="122" y="429"/>
                  </a:moveTo>
                  <a:cubicBezTo>
                    <a:pt x="123" y="430"/>
                    <a:pt x="123" y="430"/>
                    <a:pt x="122" y="429"/>
                  </a:cubicBezTo>
                  <a:cubicBezTo>
                    <a:pt x="122" y="429"/>
                    <a:pt x="122" y="429"/>
                    <a:pt x="122" y="429"/>
                  </a:cubicBezTo>
                  <a:moveTo>
                    <a:pt x="176" y="263"/>
                  </a:moveTo>
                  <a:cubicBezTo>
                    <a:pt x="176" y="263"/>
                    <a:pt x="175" y="263"/>
                    <a:pt x="176" y="263"/>
                  </a:cubicBezTo>
                  <a:moveTo>
                    <a:pt x="173" y="373"/>
                  </a:moveTo>
                  <a:cubicBezTo>
                    <a:pt x="174" y="372"/>
                    <a:pt x="174" y="372"/>
                    <a:pt x="174" y="372"/>
                  </a:cubicBezTo>
                  <a:cubicBezTo>
                    <a:pt x="173" y="373"/>
                    <a:pt x="173" y="373"/>
                    <a:pt x="173" y="373"/>
                  </a:cubicBezTo>
                  <a:cubicBezTo>
                    <a:pt x="174" y="372"/>
                    <a:pt x="173" y="373"/>
                    <a:pt x="173" y="373"/>
                  </a:cubicBezTo>
                  <a:moveTo>
                    <a:pt x="197" y="298"/>
                  </a:moveTo>
                  <a:cubicBezTo>
                    <a:pt x="198" y="296"/>
                    <a:pt x="197" y="298"/>
                    <a:pt x="197" y="298"/>
                  </a:cubicBezTo>
                  <a:moveTo>
                    <a:pt x="299" y="97"/>
                  </a:moveTo>
                  <a:cubicBezTo>
                    <a:pt x="294" y="99"/>
                    <a:pt x="289" y="100"/>
                    <a:pt x="284" y="100"/>
                  </a:cubicBezTo>
                  <a:cubicBezTo>
                    <a:pt x="283" y="100"/>
                    <a:pt x="282" y="100"/>
                    <a:pt x="280" y="100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7" y="100"/>
                    <a:pt x="274" y="104"/>
                    <a:pt x="272" y="106"/>
                  </a:cubicBezTo>
                  <a:cubicBezTo>
                    <a:pt x="271" y="106"/>
                    <a:pt x="263" y="108"/>
                    <a:pt x="263" y="106"/>
                  </a:cubicBezTo>
                  <a:cubicBezTo>
                    <a:pt x="263" y="107"/>
                    <a:pt x="262" y="107"/>
                    <a:pt x="261" y="107"/>
                  </a:cubicBezTo>
                  <a:cubicBezTo>
                    <a:pt x="261" y="107"/>
                    <a:pt x="260" y="107"/>
                    <a:pt x="259" y="107"/>
                  </a:cubicBezTo>
                  <a:cubicBezTo>
                    <a:pt x="259" y="108"/>
                    <a:pt x="258" y="110"/>
                    <a:pt x="257" y="111"/>
                  </a:cubicBezTo>
                  <a:cubicBezTo>
                    <a:pt x="256" y="113"/>
                    <a:pt x="256" y="114"/>
                    <a:pt x="255" y="116"/>
                  </a:cubicBezTo>
                  <a:cubicBezTo>
                    <a:pt x="254" y="116"/>
                    <a:pt x="252" y="117"/>
                    <a:pt x="252" y="117"/>
                  </a:cubicBezTo>
                  <a:cubicBezTo>
                    <a:pt x="254" y="119"/>
                    <a:pt x="249" y="127"/>
                    <a:pt x="246" y="127"/>
                  </a:cubicBezTo>
                  <a:cubicBezTo>
                    <a:pt x="244" y="127"/>
                    <a:pt x="242" y="123"/>
                    <a:pt x="241" y="122"/>
                  </a:cubicBezTo>
                  <a:cubicBezTo>
                    <a:pt x="239" y="121"/>
                    <a:pt x="237" y="119"/>
                    <a:pt x="236" y="116"/>
                  </a:cubicBezTo>
                  <a:cubicBezTo>
                    <a:pt x="236" y="113"/>
                    <a:pt x="235" y="110"/>
                    <a:pt x="234" y="107"/>
                  </a:cubicBezTo>
                  <a:cubicBezTo>
                    <a:pt x="234" y="105"/>
                    <a:pt x="234" y="102"/>
                    <a:pt x="233" y="100"/>
                  </a:cubicBezTo>
                  <a:cubicBezTo>
                    <a:pt x="233" y="98"/>
                    <a:pt x="231" y="97"/>
                    <a:pt x="234" y="95"/>
                  </a:cubicBezTo>
                  <a:cubicBezTo>
                    <a:pt x="232" y="93"/>
                    <a:pt x="233" y="91"/>
                    <a:pt x="235" y="89"/>
                  </a:cubicBezTo>
                  <a:cubicBezTo>
                    <a:pt x="238" y="87"/>
                    <a:pt x="237" y="88"/>
                    <a:pt x="240" y="88"/>
                  </a:cubicBezTo>
                  <a:cubicBezTo>
                    <a:pt x="241" y="83"/>
                    <a:pt x="241" y="84"/>
                    <a:pt x="239" y="82"/>
                  </a:cubicBezTo>
                  <a:cubicBezTo>
                    <a:pt x="239" y="83"/>
                    <a:pt x="241" y="83"/>
                    <a:pt x="239" y="85"/>
                  </a:cubicBezTo>
                  <a:cubicBezTo>
                    <a:pt x="238" y="86"/>
                    <a:pt x="236" y="85"/>
                    <a:pt x="235" y="85"/>
                  </a:cubicBezTo>
                  <a:cubicBezTo>
                    <a:pt x="233" y="83"/>
                    <a:pt x="232" y="78"/>
                    <a:pt x="236" y="79"/>
                  </a:cubicBezTo>
                  <a:cubicBezTo>
                    <a:pt x="233" y="75"/>
                    <a:pt x="241" y="79"/>
                    <a:pt x="242" y="80"/>
                  </a:cubicBezTo>
                  <a:cubicBezTo>
                    <a:pt x="241" y="77"/>
                    <a:pt x="237" y="77"/>
                    <a:pt x="238" y="73"/>
                  </a:cubicBezTo>
                  <a:cubicBezTo>
                    <a:pt x="238" y="73"/>
                    <a:pt x="237" y="73"/>
                    <a:pt x="236" y="74"/>
                  </a:cubicBezTo>
                  <a:cubicBezTo>
                    <a:pt x="235" y="74"/>
                    <a:pt x="234" y="75"/>
                    <a:pt x="234" y="71"/>
                  </a:cubicBezTo>
                  <a:cubicBezTo>
                    <a:pt x="235" y="69"/>
                    <a:pt x="236" y="69"/>
                    <a:pt x="236" y="67"/>
                  </a:cubicBezTo>
                  <a:cubicBezTo>
                    <a:pt x="236" y="65"/>
                    <a:pt x="236" y="62"/>
                    <a:pt x="235" y="60"/>
                  </a:cubicBezTo>
                  <a:cubicBezTo>
                    <a:pt x="235" y="59"/>
                    <a:pt x="234" y="58"/>
                    <a:pt x="233" y="56"/>
                  </a:cubicBezTo>
                  <a:cubicBezTo>
                    <a:pt x="232" y="55"/>
                    <a:pt x="233" y="53"/>
                    <a:pt x="232" y="52"/>
                  </a:cubicBezTo>
                  <a:cubicBezTo>
                    <a:pt x="229" y="48"/>
                    <a:pt x="223" y="47"/>
                    <a:pt x="219" y="47"/>
                  </a:cubicBezTo>
                  <a:cubicBezTo>
                    <a:pt x="218" y="47"/>
                    <a:pt x="208" y="45"/>
                    <a:pt x="212" y="41"/>
                  </a:cubicBezTo>
                  <a:cubicBezTo>
                    <a:pt x="206" y="38"/>
                    <a:pt x="210" y="39"/>
                    <a:pt x="214" y="38"/>
                  </a:cubicBezTo>
                  <a:cubicBezTo>
                    <a:pt x="211" y="38"/>
                    <a:pt x="203" y="31"/>
                    <a:pt x="211" y="30"/>
                  </a:cubicBezTo>
                  <a:cubicBezTo>
                    <a:pt x="213" y="29"/>
                    <a:pt x="224" y="30"/>
                    <a:pt x="224" y="27"/>
                  </a:cubicBezTo>
                  <a:cubicBezTo>
                    <a:pt x="225" y="24"/>
                    <a:pt x="218" y="26"/>
                    <a:pt x="221" y="22"/>
                  </a:cubicBezTo>
                  <a:cubicBezTo>
                    <a:pt x="224" y="17"/>
                    <a:pt x="231" y="20"/>
                    <a:pt x="234" y="21"/>
                  </a:cubicBezTo>
                  <a:cubicBezTo>
                    <a:pt x="236" y="19"/>
                    <a:pt x="233" y="17"/>
                    <a:pt x="236" y="16"/>
                  </a:cubicBezTo>
                  <a:cubicBezTo>
                    <a:pt x="238" y="15"/>
                    <a:pt x="239" y="17"/>
                    <a:pt x="240" y="18"/>
                  </a:cubicBezTo>
                  <a:cubicBezTo>
                    <a:pt x="239" y="16"/>
                    <a:pt x="242" y="16"/>
                    <a:pt x="243" y="16"/>
                  </a:cubicBezTo>
                  <a:cubicBezTo>
                    <a:pt x="243" y="16"/>
                    <a:pt x="244" y="16"/>
                    <a:pt x="244" y="16"/>
                  </a:cubicBezTo>
                  <a:cubicBezTo>
                    <a:pt x="247" y="15"/>
                    <a:pt x="253" y="15"/>
                    <a:pt x="251" y="21"/>
                  </a:cubicBezTo>
                  <a:cubicBezTo>
                    <a:pt x="253" y="20"/>
                    <a:pt x="250" y="16"/>
                    <a:pt x="253" y="17"/>
                  </a:cubicBezTo>
                  <a:cubicBezTo>
                    <a:pt x="255" y="18"/>
                    <a:pt x="256" y="20"/>
                    <a:pt x="258" y="21"/>
                  </a:cubicBezTo>
                  <a:cubicBezTo>
                    <a:pt x="257" y="19"/>
                    <a:pt x="255" y="18"/>
                    <a:pt x="258" y="17"/>
                  </a:cubicBezTo>
                  <a:cubicBezTo>
                    <a:pt x="260" y="16"/>
                    <a:pt x="264" y="21"/>
                    <a:pt x="266" y="22"/>
                  </a:cubicBezTo>
                  <a:cubicBezTo>
                    <a:pt x="262" y="19"/>
                    <a:pt x="264" y="18"/>
                    <a:pt x="267" y="18"/>
                  </a:cubicBezTo>
                  <a:cubicBezTo>
                    <a:pt x="264" y="14"/>
                    <a:pt x="269" y="16"/>
                    <a:pt x="271" y="16"/>
                  </a:cubicBezTo>
                  <a:cubicBezTo>
                    <a:pt x="273" y="16"/>
                    <a:pt x="276" y="16"/>
                    <a:pt x="278" y="17"/>
                  </a:cubicBezTo>
                  <a:cubicBezTo>
                    <a:pt x="280" y="17"/>
                    <a:pt x="282" y="19"/>
                    <a:pt x="283" y="19"/>
                  </a:cubicBezTo>
                  <a:cubicBezTo>
                    <a:pt x="282" y="19"/>
                    <a:pt x="284" y="17"/>
                    <a:pt x="284" y="17"/>
                  </a:cubicBezTo>
                  <a:cubicBezTo>
                    <a:pt x="287" y="17"/>
                    <a:pt x="290" y="18"/>
                    <a:pt x="293" y="18"/>
                  </a:cubicBezTo>
                  <a:cubicBezTo>
                    <a:pt x="298" y="19"/>
                    <a:pt x="304" y="20"/>
                    <a:pt x="308" y="23"/>
                  </a:cubicBezTo>
                  <a:cubicBezTo>
                    <a:pt x="309" y="24"/>
                    <a:pt x="310" y="26"/>
                    <a:pt x="310" y="26"/>
                  </a:cubicBezTo>
                  <a:cubicBezTo>
                    <a:pt x="311" y="27"/>
                    <a:pt x="313" y="27"/>
                    <a:pt x="314" y="28"/>
                  </a:cubicBezTo>
                  <a:cubicBezTo>
                    <a:pt x="320" y="32"/>
                    <a:pt x="309" y="32"/>
                    <a:pt x="306" y="32"/>
                  </a:cubicBezTo>
                  <a:cubicBezTo>
                    <a:pt x="310" y="33"/>
                    <a:pt x="306" y="34"/>
                    <a:pt x="304" y="35"/>
                  </a:cubicBezTo>
                  <a:cubicBezTo>
                    <a:pt x="306" y="34"/>
                    <a:pt x="310" y="32"/>
                    <a:pt x="311" y="32"/>
                  </a:cubicBezTo>
                  <a:cubicBezTo>
                    <a:pt x="317" y="33"/>
                    <a:pt x="313" y="37"/>
                    <a:pt x="310" y="39"/>
                  </a:cubicBezTo>
                  <a:cubicBezTo>
                    <a:pt x="312" y="38"/>
                    <a:pt x="315" y="36"/>
                    <a:pt x="317" y="36"/>
                  </a:cubicBezTo>
                  <a:cubicBezTo>
                    <a:pt x="318" y="37"/>
                    <a:pt x="318" y="37"/>
                    <a:pt x="319" y="38"/>
                  </a:cubicBezTo>
                  <a:cubicBezTo>
                    <a:pt x="320" y="38"/>
                    <a:pt x="321" y="39"/>
                    <a:pt x="322" y="39"/>
                  </a:cubicBezTo>
                  <a:cubicBezTo>
                    <a:pt x="322" y="39"/>
                    <a:pt x="322" y="37"/>
                    <a:pt x="323" y="37"/>
                  </a:cubicBezTo>
                  <a:cubicBezTo>
                    <a:pt x="324" y="37"/>
                    <a:pt x="325" y="36"/>
                    <a:pt x="327" y="37"/>
                  </a:cubicBezTo>
                  <a:cubicBezTo>
                    <a:pt x="329" y="37"/>
                    <a:pt x="335" y="40"/>
                    <a:pt x="332" y="43"/>
                  </a:cubicBezTo>
                  <a:cubicBezTo>
                    <a:pt x="331" y="44"/>
                    <a:pt x="325" y="44"/>
                    <a:pt x="323" y="45"/>
                  </a:cubicBezTo>
                  <a:cubicBezTo>
                    <a:pt x="326" y="46"/>
                    <a:pt x="320" y="47"/>
                    <a:pt x="319" y="47"/>
                  </a:cubicBezTo>
                  <a:cubicBezTo>
                    <a:pt x="321" y="48"/>
                    <a:pt x="320" y="49"/>
                    <a:pt x="319" y="50"/>
                  </a:cubicBezTo>
                  <a:cubicBezTo>
                    <a:pt x="318" y="49"/>
                    <a:pt x="317" y="50"/>
                    <a:pt x="316" y="50"/>
                  </a:cubicBezTo>
                  <a:cubicBezTo>
                    <a:pt x="316" y="51"/>
                    <a:pt x="316" y="51"/>
                    <a:pt x="315" y="51"/>
                  </a:cubicBezTo>
                  <a:cubicBezTo>
                    <a:pt x="315" y="52"/>
                    <a:pt x="312" y="53"/>
                    <a:pt x="312" y="53"/>
                  </a:cubicBezTo>
                  <a:cubicBezTo>
                    <a:pt x="311" y="54"/>
                    <a:pt x="311" y="57"/>
                    <a:pt x="309" y="58"/>
                  </a:cubicBezTo>
                  <a:cubicBezTo>
                    <a:pt x="310" y="58"/>
                    <a:pt x="315" y="56"/>
                    <a:pt x="314" y="59"/>
                  </a:cubicBezTo>
                  <a:cubicBezTo>
                    <a:pt x="314" y="61"/>
                    <a:pt x="313" y="61"/>
                    <a:pt x="313" y="60"/>
                  </a:cubicBezTo>
                  <a:cubicBezTo>
                    <a:pt x="312" y="60"/>
                    <a:pt x="312" y="60"/>
                    <a:pt x="311" y="60"/>
                  </a:cubicBezTo>
                  <a:cubicBezTo>
                    <a:pt x="311" y="63"/>
                    <a:pt x="317" y="59"/>
                    <a:pt x="316" y="64"/>
                  </a:cubicBezTo>
                  <a:cubicBezTo>
                    <a:pt x="316" y="65"/>
                    <a:pt x="308" y="65"/>
                    <a:pt x="307" y="64"/>
                  </a:cubicBezTo>
                  <a:cubicBezTo>
                    <a:pt x="309" y="66"/>
                    <a:pt x="313" y="67"/>
                    <a:pt x="312" y="70"/>
                  </a:cubicBezTo>
                  <a:cubicBezTo>
                    <a:pt x="312" y="73"/>
                    <a:pt x="311" y="72"/>
                    <a:pt x="310" y="72"/>
                  </a:cubicBezTo>
                  <a:cubicBezTo>
                    <a:pt x="309" y="72"/>
                    <a:pt x="308" y="72"/>
                    <a:pt x="307" y="72"/>
                  </a:cubicBezTo>
                  <a:cubicBezTo>
                    <a:pt x="307" y="73"/>
                    <a:pt x="311" y="75"/>
                    <a:pt x="311" y="76"/>
                  </a:cubicBezTo>
                  <a:cubicBezTo>
                    <a:pt x="311" y="79"/>
                    <a:pt x="306" y="77"/>
                    <a:pt x="305" y="77"/>
                  </a:cubicBezTo>
                  <a:cubicBezTo>
                    <a:pt x="311" y="83"/>
                    <a:pt x="302" y="80"/>
                    <a:pt x="299" y="79"/>
                  </a:cubicBezTo>
                  <a:cubicBezTo>
                    <a:pt x="299" y="80"/>
                    <a:pt x="299" y="80"/>
                    <a:pt x="298" y="80"/>
                  </a:cubicBezTo>
                  <a:cubicBezTo>
                    <a:pt x="298" y="80"/>
                    <a:pt x="297" y="80"/>
                    <a:pt x="297" y="81"/>
                  </a:cubicBezTo>
                  <a:cubicBezTo>
                    <a:pt x="297" y="81"/>
                    <a:pt x="303" y="80"/>
                    <a:pt x="303" y="83"/>
                  </a:cubicBezTo>
                  <a:cubicBezTo>
                    <a:pt x="303" y="87"/>
                    <a:pt x="300" y="85"/>
                    <a:pt x="298" y="84"/>
                  </a:cubicBezTo>
                  <a:cubicBezTo>
                    <a:pt x="300" y="87"/>
                    <a:pt x="303" y="88"/>
                    <a:pt x="302" y="92"/>
                  </a:cubicBezTo>
                  <a:cubicBezTo>
                    <a:pt x="299" y="99"/>
                    <a:pt x="296" y="90"/>
                    <a:pt x="294" y="89"/>
                  </a:cubicBezTo>
                  <a:cubicBezTo>
                    <a:pt x="294" y="91"/>
                    <a:pt x="294" y="91"/>
                    <a:pt x="292" y="92"/>
                  </a:cubicBezTo>
                  <a:cubicBezTo>
                    <a:pt x="292" y="92"/>
                    <a:pt x="294" y="93"/>
                    <a:pt x="296" y="94"/>
                  </a:cubicBezTo>
                  <a:cubicBezTo>
                    <a:pt x="298" y="94"/>
                    <a:pt x="300" y="95"/>
                    <a:pt x="300" y="95"/>
                  </a:cubicBezTo>
                  <a:cubicBezTo>
                    <a:pt x="300" y="96"/>
                    <a:pt x="299" y="97"/>
                    <a:pt x="299" y="97"/>
                  </a:cubicBezTo>
                  <a:cubicBezTo>
                    <a:pt x="298" y="97"/>
                    <a:pt x="299" y="97"/>
                    <a:pt x="299" y="97"/>
                  </a:cubicBezTo>
                  <a:cubicBezTo>
                    <a:pt x="299" y="97"/>
                    <a:pt x="299" y="96"/>
                    <a:pt x="299" y="97"/>
                  </a:cubicBezTo>
                  <a:moveTo>
                    <a:pt x="316" y="47"/>
                  </a:moveTo>
                  <a:cubicBezTo>
                    <a:pt x="316" y="47"/>
                    <a:pt x="316" y="47"/>
                    <a:pt x="315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moveTo>
                    <a:pt x="217" y="39"/>
                  </a:moveTo>
                  <a:cubicBezTo>
                    <a:pt x="218" y="39"/>
                    <a:pt x="218" y="39"/>
                    <a:pt x="219" y="39"/>
                  </a:cubicBezTo>
                  <a:cubicBezTo>
                    <a:pt x="219" y="37"/>
                    <a:pt x="216" y="38"/>
                    <a:pt x="215" y="38"/>
                  </a:cubicBezTo>
                  <a:cubicBezTo>
                    <a:pt x="216" y="38"/>
                    <a:pt x="217" y="39"/>
                    <a:pt x="217" y="39"/>
                  </a:cubicBezTo>
                  <a:cubicBezTo>
                    <a:pt x="218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moveTo>
                    <a:pt x="200" y="68"/>
                  </a:moveTo>
                  <a:cubicBezTo>
                    <a:pt x="201" y="68"/>
                    <a:pt x="202" y="67"/>
                    <a:pt x="202" y="66"/>
                  </a:cubicBezTo>
                  <a:cubicBezTo>
                    <a:pt x="202" y="65"/>
                    <a:pt x="201" y="65"/>
                    <a:pt x="200" y="66"/>
                  </a:cubicBezTo>
                  <a:cubicBezTo>
                    <a:pt x="200" y="66"/>
                    <a:pt x="199" y="66"/>
                    <a:pt x="199" y="66"/>
                  </a:cubicBezTo>
                  <a:cubicBezTo>
                    <a:pt x="198" y="65"/>
                    <a:pt x="197" y="63"/>
                    <a:pt x="196" y="62"/>
                  </a:cubicBezTo>
                  <a:cubicBezTo>
                    <a:pt x="195" y="61"/>
                    <a:pt x="195" y="60"/>
                    <a:pt x="194" y="59"/>
                  </a:cubicBezTo>
                  <a:cubicBezTo>
                    <a:pt x="194" y="58"/>
                    <a:pt x="192" y="58"/>
                    <a:pt x="192" y="58"/>
                  </a:cubicBezTo>
                  <a:cubicBezTo>
                    <a:pt x="190" y="58"/>
                    <a:pt x="189" y="60"/>
                    <a:pt x="189" y="60"/>
                  </a:cubicBezTo>
                  <a:cubicBezTo>
                    <a:pt x="188" y="60"/>
                    <a:pt x="188" y="59"/>
                    <a:pt x="188" y="59"/>
                  </a:cubicBezTo>
                  <a:cubicBezTo>
                    <a:pt x="188" y="59"/>
                    <a:pt x="188" y="58"/>
                    <a:pt x="187" y="58"/>
                  </a:cubicBezTo>
                  <a:cubicBezTo>
                    <a:pt x="186" y="58"/>
                    <a:pt x="185" y="59"/>
                    <a:pt x="184" y="59"/>
                  </a:cubicBezTo>
                  <a:cubicBezTo>
                    <a:pt x="185" y="59"/>
                    <a:pt x="185" y="53"/>
                    <a:pt x="185" y="53"/>
                  </a:cubicBezTo>
                  <a:cubicBezTo>
                    <a:pt x="184" y="49"/>
                    <a:pt x="182" y="50"/>
                    <a:pt x="179" y="51"/>
                  </a:cubicBezTo>
                  <a:cubicBezTo>
                    <a:pt x="175" y="52"/>
                    <a:pt x="176" y="52"/>
                    <a:pt x="176" y="56"/>
                  </a:cubicBezTo>
                  <a:cubicBezTo>
                    <a:pt x="176" y="57"/>
                    <a:pt x="174" y="56"/>
                    <a:pt x="174" y="58"/>
                  </a:cubicBezTo>
                  <a:cubicBezTo>
                    <a:pt x="174" y="59"/>
                    <a:pt x="176" y="58"/>
                    <a:pt x="176" y="60"/>
                  </a:cubicBezTo>
                  <a:cubicBezTo>
                    <a:pt x="176" y="62"/>
                    <a:pt x="173" y="57"/>
                    <a:pt x="173" y="56"/>
                  </a:cubicBezTo>
                  <a:cubicBezTo>
                    <a:pt x="173" y="52"/>
                    <a:pt x="177" y="52"/>
                    <a:pt x="178" y="49"/>
                  </a:cubicBezTo>
                  <a:cubicBezTo>
                    <a:pt x="178" y="46"/>
                    <a:pt x="168" y="50"/>
                    <a:pt x="167" y="52"/>
                  </a:cubicBezTo>
                  <a:cubicBezTo>
                    <a:pt x="167" y="53"/>
                    <a:pt x="165" y="56"/>
                    <a:pt x="165" y="58"/>
                  </a:cubicBezTo>
                  <a:cubicBezTo>
                    <a:pt x="166" y="60"/>
                    <a:pt x="170" y="59"/>
                    <a:pt x="170" y="61"/>
                  </a:cubicBezTo>
                  <a:cubicBezTo>
                    <a:pt x="170" y="61"/>
                    <a:pt x="169" y="61"/>
                    <a:pt x="168" y="61"/>
                  </a:cubicBezTo>
                  <a:cubicBezTo>
                    <a:pt x="167" y="60"/>
                    <a:pt x="166" y="60"/>
                    <a:pt x="166" y="61"/>
                  </a:cubicBezTo>
                  <a:cubicBezTo>
                    <a:pt x="165" y="64"/>
                    <a:pt x="174" y="66"/>
                    <a:pt x="175" y="67"/>
                  </a:cubicBezTo>
                  <a:cubicBezTo>
                    <a:pt x="177" y="67"/>
                    <a:pt x="186" y="69"/>
                    <a:pt x="186" y="69"/>
                  </a:cubicBezTo>
                  <a:cubicBezTo>
                    <a:pt x="186" y="69"/>
                    <a:pt x="185" y="68"/>
                    <a:pt x="185" y="67"/>
                  </a:cubicBezTo>
                  <a:cubicBezTo>
                    <a:pt x="186" y="67"/>
                    <a:pt x="191" y="73"/>
                    <a:pt x="191" y="74"/>
                  </a:cubicBezTo>
                  <a:cubicBezTo>
                    <a:pt x="191" y="75"/>
                    <a:pt x="188" y="75"/>
                    <a:pt x="189" y="76"/>
                  </a:cubicBezTo>
                  <a:cubicBezTo>
                    <a:pt x="189" y="76"/>
                    <a:pt x="190" y="76"/>
                    <a:pt x="191" y="76"/>
                  </a:cubicBezTo>
                  <a:cubicBezTo>
                    <a:pt x="192" y="76"/>
                    <a:pt x="192" y="76"/>
                    <a:pt x="193" y="76"/>
                  </a:cubicBezTo>
                  <a:cubicBezTo>
                    <a:pt x="195" y="80"/>
                    <a:pt x="195" y="80"/>
                    <a:pt x="195" y="80"/>
                  </a:cubicBezTo>
                  <a:cubicBezTo>
                    <a:pt x="196" y="81"/>
                    <a:pt x="195" y="85"/>
                    <a:pt x="195" y="86"/>
                  </a:cubicBezTo>
                  <a:cubicBezTo>
                    <a:pt x="195" y="87"/>
                    <a:pt x="196" y="86"/>
                    <a:pt x="197" y="86"/>
                  </a:cubicBezTo>
                  <a:cubicBezTo>
                    <a:pt x="198" y="86"/>
                    <a:pt x="199" y="86"/>
                    <a:pt x="199" y="86"/>
                  </a:cubicBezTo>
                  <a:cubicBezTo>
                    <a:pt x="201" y="87"/>
                    <a:pt x="201" y="89"/>
                    <a:pt x="200" y="90"/>
                  </a:cubicBezTo>
                  <a:cubicBezTo>
                    <a:pt x="198" y="91"/>
                    <a:pt x="198" y="89"/>
                    <a:pt x="198" y="89"/>
                  </a:cubicBezTo>
                  <a:cubicBezTo>
                    <a:pt x="196" y="88"/>
                    <a:pt x="194" y="84"/>
                    <a:pt x="192" y="87"/>
                  </a:cubicBezTo>
                  <a:cubicBezTo>
                    <a:pt x="190" y="89"/>
                    <a:pt x="193" y="90"/>
                    <a:pt x="190" y="91"/>
                  </a:cubicBezTo>
                  <a:cubicBezTo>
                    <a:pt x="190" y="91"/>
                    <a:pt x="189" y="91"/>
                    <a:pt x="188" y="91"/>
                  </a:cubicBezTo>
                  <a:cubicBezTo>
                    <a:pt x="185" y="90"/>
                    <a:pt x="180" y="90"/>
                    <a:pt x="183" y="94"/>
                  </a:cubicBezTo>
                  <a:cubicBezTo>
                    <a:pt x="184" y="95"/>
                    <a:pt x="186" y="95"/>
                    <a:pt x="188" y="95"/>
                  </a:cubicBezTo>
                  <a:cubicBezTo>
                    <a:pt x="189" y="95"/>
                    <a:pt x="190" y="94"/>
                    <a:pt x="191" y="95"/>
                  </a:cubicBezTo>
                  <a:cubicBezTo>
                    <a:pt x="193" y="96"/>
                    <a:pt x="194" y="101"/>
                    <a:pt x="195" y="103"/>
                  </a:cubicBezTo>
                  <a:cubicBezTo>
                    <a:pt x="196" y="104"/>
                    <a:pt x="202" y="110"/>
                    <a:pt x="203" y="109"/>
                  </a:cubicBezTo>
                  <a:cubicBezTo>
                    <a:pt x="205" y="108"/>
                    <a:pt x="200" y="100"/>
                    <a:pt x="199" y="101"/>
                  </a:cubicBezTo>
                  <a:cubicBezTo>
                    <a:pt x="201" y="100"/>
                    <a:pt x="202" y="101"/>
                    <a:pt x="203" y="103"/>
                  </a:cubicBezTo>
                  <a:cubicBezTo>
                    <a:pt x="205" y="105"/>
                    <a:pt x="207" y="107"/>
                    <a:pt x="208" y="102"/>
                  </a:cubicBezTo>
                  <a:cubicBezTo>
                    <a:pt x="209" y="97"/>
                    <a:pt x="203" y="97"/>
                    <a:pt x="204" y="93"/>
                  </a:cubicBezTo>
                  <a:cubicBezTo>
                    <a:pt x="205" y="85"/>
                    <a:pt x="208" y="95"/>
                    <a:pt x="210" y="96"/>
                  </a:cubicBezTo>
                  <a:cubicBezTo>
                    <a:pt x="211" y="97"/>
                    <a:pt x="212" y="97"/>
                    <a:pt x="214" y="95"/>
                  </a:cubicBezTo>
                  <a:cubicBezTo>
                    <a:pt x="214" y="95"/>
                    <a:pt x="218" y="91"/>
                    <a:pt x="218" y="92"/>
                  </a:cubicBezTo>
                  <a:cubicBezTo>
                    <a:pt x="218" y="91"/>
                    <a:pt x="215" y="88"/>
                    <a:pt x="214" y="88"/>
                  </a:cubicBezTo>
                  <a:cubicBezTo>
                    <a:pt x="213" y="87"/>
                    <a:pt x="212" y="86"/>
                    <a:pt x="211" y="84"/>
                  </a:cubicBezTo>
                  <a:cubicBezTo>
                    <a:pt x="210" y="84"/>
                    <a:pt x="207" y="82"/>
                    <a:pt x="207" y="81"/>
                  </a:cubicBezTo>
                  <a:cubicBezTo>
                    <a:pt x="206" y="78"/>
                    <a:pt x="206" y="79"/>
                    <a:pt x="207" y="79"/>
                  </a:cubicBezTo>
                  <a:cubicBezTo>
                    <a:pt x="208" y="79"/>
                    <a:pt x="209" y="79"/>
                    <a:pt x="209" y="79"/>
                  </a:cubicBezTo>
                  <a:cubicBezTo>
                    <a:pt x="210" y="78"/>
                    <a:pt x="207" y="78"/>
                    <a:pt x="207" y="77"/>
                  </a:cubicBezTo>
                  <a:cubicBezTo>
                    <a:pt x="207" y="76"/>
                    <a:pt x="210" y="77"/>
                    <a:pt x="209" y="75"/>
                  </a:cubicBezTo>
                  <a:cubicBezTo>
                    <a:pt x="208" y="74"/>
                    <a:pt x="208" y="74"/>
                    <a:pt x="207" y="74"/>
                  </a:cubicBezTo>
                  <a:cubicBezTo>
                    <a:pt x="207" y="74"/>
                    <a:pt x="207" y="74"/>
                    <a:pt x="206" y="74"/>
                  </a:cubicBezTo>
                  <a:cubicBezTo>
                    <a:pt x="206" y="74"/>
                    <a:pt x="208" y="72"/>
                    <a:pt x="207" y="72"/>
                  </a:cubicBezTo>
                  <a:cubicBezTo>
                    <a:pt x="206" y="71"/>
                    <a:pt x="204" y="70"/>
                    <a:pt x="203" y="70"/>
                  </a:cubicBezTo>
                  <a:cubicBezTo>
                    <a:pt x="203" y="69"/>
                    <a:pt x="199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moveTo>
                    <a:pt x="176" y="4"/>
                  </a:moveTo>
                  <a:cubicBezTo>
                    <a:pt x="176" y="4"/>
                    <a:pt x="177" y="4"/>
                    <a:pt x="177" y="4"/>
                  </a:cubicBezTo>
                  <a:cubicBezTo>
                    <a:pt x="177" y="4"/>
                    <a:pt x="176" y="5"/>
                    <a:pt x="176" y="5"/>
                  </a:cubicBezTo>
                  <a:cubicBezTo>
                    <a:pt x="177" y="5"/>
                    <a:pt x="177" y="6"/>
                    <a:pt x="178" y="6"/>
                  </a:cubicBezTo>
                  <a:cubicBezTo>
                    <a:pt x="173" y="10"/>
                    <a:pt x="183" y="10"/>
                    <a:pt x="184" y="10"/>
                  </a:cubicBezTo>
                  <a:cubicBezTo>
                    <a:pt x="184" y="11"/>
                    <a:pt x="183" y="12"/>
                    <a:pt x="185" y="13"/>
                  </a:cubicBezTo>
                  <a:cubicBezTo>
                    <a:pt x="186" y="14"/>
                    <a:pt x="187" y="14"/>
                    <a:pt x="189" y="14"/>
                  </a:cubicBezTo>
                  <a:cubicBezTo>
                    <a:pt x="190" y="14"/>
                    <a:pt x="191" y="14"/>
                    <a:pt x="193" y="14"/>
                  </a:cubicBezTo>
                  <a:cubicBezTo>
                    <a:pt x="193" y="14"/>
                    <a:pt x="195" y="14"/>
                    <a:pt x="196" y="13"/>
                  </a:cubicBezTo>
                  <a:cubicBezTo>
                    <a:pt x="197" y="13"/>
                    <a:pt x="198" y="12"/>
                    <a:pt x="198" y="13"/>
                  </a:cubicBezTo>
                  <a:cubicBezTo>
                    <a:pt x="200" y="13"/>
                    <a:pt x="190" y="17"/>
                    <a:pt x="190" y="16"/>
                  </a:cubicBezTo>
                  <a:cubicBezTo>
                    <a:pt x="190" y="16"/>
                    <a:pt x="193" y="19"/>
                    <a:pt x="192" y="20"/>
                  </a:cubicBezTo>
                  <a:cubicBezTo>
                    <a:pt x="192" y="20"/>
                    <a:pt x="190" y="19"/>
                    <a:pt x="189" y="17"/>
                  </a:cubicBezTo>
                  <a:cubicBezTo>
                    <a:pt x="186" y="14"/>
                    <a:pt x="183" y="12"/>
                    <a:pt x="182" y="15"/>
                  </a:cubicBezTo>
                  <a:cubicBezTo>
                    <a:pt x="181" y="18"/>
                    <a:pt x="184" y="18"/>
                    <a:pt x="185" y="20"/>
                  </a:cubicBezTo>
                  <a:cubicBezTo>
                    <a:pt x="185" y="20"/>
                    <a:pt x="188" y="26"/>
                    <a:pt x="189" y="26"/>
                  </a:cubicBezTo>
                  <a:cubicBezTo>
                    <a:pt x="189" y="25"/>
                    <a:pt x="181" y="22"/>
                    <a:pt x="180" y="23"/>
                  </a:cubicBezTo>
                  <a:cubicBezTo>
                    <a:pt x="174" y="26"/>
                    <a:pt x="182" y="25"/>
                    <a:pt x="183" y="26"/>
                  </a:cubicBezTo>
                  <a:cubicBezTo>
                    <a:pt x="182" y="25"/>
                    <a:pt x="182" y="28"/>
                    <a:pt x="182" y="29"/>
                  </a:cubicBezTo>
                  <a:cubicBezTo>
                    <a:pt x="181" y="30"/>
                    <a:pt x="185" y="32"/>
                    <a:pt x="181" y="31"/>
                  </a:cubicBezTo>
                  <a:cubicBezTo>
                    <a:pt x="180" y="30"/>
                    <a:pt x="179" y="24"/>
                    <a:pt x="176" y="27"/>
                  </a:cubicBezTo>
                  <a:cubicBezTo>
                    <a:pt x="175" y="29"/>
                    <a:pt x="178" y="30"/>
                    <a:pt x="178" y="31"/>
                  </a:cubicBezTo>
                  <a:cubicBezTo>
                    <a:pt x="176" y="32"/>
                    <a:pt x="168" y="31"/>
                    <a:pt x="174" y="34"/>
                  </a:cubicBezTo>
                  <a:cubicBezTo>
                    <a:pt x="178" y="36"/>
                    <a:pt x="181" y="35"/>
                    <a:pt x="185" y="36"/>
                  </a:cubicBezTo>
                  <a:cubicBezTo>
                    <a:pt x="187" y="37"/>
                    <a:pt x="188" y="38"/>
                    <a:pt x="189" y="39"/>
                  </a:cubicBezTo>
                  <a:cubicBezTo>
                    <a:pt x="190" y="39"/>
                    <a:pt x="195" y="39"/>
                    <a:pt x="195" y="38"/>
                  </a:cubicBezTo>
                  <a:cubicBezTo>
                    <a:pt x="197" y="35"/>
                    <a:pt x="188" y="34"/>
                    <a:pt x="188" y="33"/>
                  </a:cubicBezTo>
                  <a:cubicBezTo>
                    <a:pt x="188" y="32"/>
                    <a:pt x="190" y="32"/>
                    <a:pt x="192" y="33"/>
                  </a:cubicBezTo>
                  <a:cubicBezTo>
                    <a:pt x="193" y="33"/>
                    <a:pt x="194" y="34"/>
                    <a:pt x="195" y="33"/>
                  </a:cubicBezTo>
                  <a:cubicBezTo>
                    <a:pt x="197" y="33"/>
                    <a:pt x="195" y="31"/>
                    <a:pt x="196" y="31"/>
                  </a:cubicBezTo>
                  <a:cubicBezTo>
                    <a:pt x="196" y="31"/>
                    <a:pt x="197" y="31"/>
                    <a:pt x="197" y="31"/>
                  </a:cubicBezTo>
                  <a:cubicBezTo>
                    <a:pt x="198" y="31"/>
                    <a:pt x="198" y="32"/>
                    <a:pt x="199" y="31"/>
                  </a:cubicBezTo>
                  <a:cubicBezTo>
                    <a:pt x="209" y="29"/>
                    <a:pt x="201" y="23"/>
                    <a:pt x="199" y="25"/>
                  </a:cubicBezTo>
                  <a:cubicBezTo>
                    <a:pt x="200" y="24"/>
                    <a:pt x="201" y="24"/>
                    <a:pt x="203" y="24"/>
                  </a:cubicBezTo>
                  <a:cubicBezTo>
                    <a:pt x="203" y="24"/>
                    <a:pt x="204" y="25"/>
                    <a:pt x="204" y="25"/>
                  </a:cubicBezTo>
                  <a:cubicBezTo>
                    <a:pt x="202" y="25"/>
                    <a:pt x="209" y="23"/>
                    <a:pt x="207" y="23"/>
                  </a:cubicBezTo>
                  <a:cubicBezTo>
                    <a:pt x="209" y="23"/>
                    <a:pt x="211" y="23"/>
                    <a:pt x="213" y="23"/>
                  </a:cubicBezTo>
                  <a:cubicBezTo>
                    <a:pt x="215" y="22"/>
                    <a:pt x="228" y="19"/>
                    <a:pt x="228" y="18"/>
                  </a:cubicBezTo>
                  <a:cubicBezTo>
                    <a:pt x="228" y="16"/>
                    <a:pt x="223" y="16"/>
                    <a:pt x="222" y="16"/>
                  </a:cubicBezTo>
                  <a:cubicBezTo>
                    <a:pt x="223" y="17"/>
                    <a:pt x="236" y="15"/>
                    <a:pt x="236" y="13"/>
                  </a:cubicBezTo>
                  <a:cubicBezTo>
                    <a:pt x="236" y="14"/>
                    <a:pt x="235" y="13"/>
                    <a:pt x="234" y="12"/>
                  </a:cubicBezTo>
                  <a:cubicBezTo>
                    <a:pt x="233" y="11"/>
                    <a:pt x="232" y="10"/>
                    <a:pt x="232" y="10"/>
                  </a:cubicBezTo>
                  <a:cubicBezTo>
                    <a:pt x="230" y="9"/>
                    <a:pt x="225" y="10"/>
                    <a:pt x="224" y="9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5" y="6"/>
                    <a:pt x="221" y="5"/>
                    <a:pt x="219" y="5"/>
                  </a:cubicBezTo>
                  <a:cubicBezTo>
                    <a:pt x="219" y="4"/>
                    <a:pt x="216" y="3"/>
                    <a:pt x="215" y="3"/>
                  </a:cubicBezTo>
                  <a:cubicBezTo>
                    <a:pt x="215" y="3"/>
                    <a:pt x="212" y="5"/>
                    <a:pt x="212" y="5"/>
                  </a:cubicBezTo>
                  <a:cubicBezTo>
                    <a:pt x="210" y="4"/>
                    <a:pt x="209" y="3"/>
                    <a:pt x="206" y="2"/>
                  </a:cubicBezTo>
                  <a:cubicBezTo>
                    <a:pt x="204" y="2"/>
                    <a:pt x="203" y="2"/>
                    <a:pt x="201" y="1"/>
                  </a:cubicBezTo>
                  <a:cubicBezTo>
                    <a:pt x="196" y="0"/>
                    <a:pt x="201" y="2"/>
                    <a:pt x="199" y="2"/>
                  </a:cubicBezTo>
                  <a:cubicBezTo>
                    <a:pt x="199" y="2"/>
                    <a:pt x="198" y="2"/>
                    <a:pt x="197" y="2"/>
                  </a:cubicBezTo>
                  <a:cubicBezTo>
                    <a:pt x="197" y="2"/>
                    <a:pt x="197" y="3"/>
                    <a:pt x="196" y="3"/>
                  </a:cubicBezTo>
                  <a:cubicBezTo>
                    <a:pt x="195" y="4"/>
                    <a:pt x="192" y="3"/>
                    <a:pt x="191" y="3"/>
                  </a:cubicBezTo>
                  <a:cubicBezTo>
                    <a:pt x="188" y="3"/>
                    <a:pt x="188" y="1"/>
                    <a:pt x="185" y="2"/>
                  </a:cubicBezTo>
                  <a:cubicBezTo>
                    <a:pt x="185" y="3"/>
                    <a:pt x="185" y="4"/>
                    <a:pt x="184" y="4"/>
                  </a:cubicBezTo>
                  <a:cubicBezTo>
                    <a:pt x="183" y="4"/>
                    <a:pt x="182" y="3"/>
                    <a:pt x="181" y="2"/>
                  </a:cubicBezTo>
                  <a:cubicBezTo>
                    <a:pt x="174" y="4"/>
                    <a:pt x="174" y="4"/>
                    <a:pt x="174" y="4"/>
                  </a:cubicBezTo>
                  <a:cubicBezTo>
                    <a:pt x="173" y="4"/>
                    <a:pt x="174" y="4"/>
                    <a:pt x="175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5" y="4"/>
                    <a:pt x="175" y="4"/>
                    <a:pt x="176" y="4"/>
                  </a:cubicBezTo>
                  <a:moveTo>
                    <a:pt x="105" y="20"/>
                  </a:moveTo>
                  <a:cubicBezTo>
                    <a:pt x="106" y="21"/>
                    <a:pt x="106" y="23"/>
                    <a:pt x="109" y="21"/>
                  </a:cubicBezTo>
                  <a:cubicBezTo>
                    <a:pt x="109" y="20"/>
                    <a:pt x="109" y="23"/>
                    <a:pt x="110" y="23"/>
                  </a:cubicBezTo>
                  <a:cubicBezTo>
                    <a:pt x="110" y="23"/>
                    <a:pt x="112" y="22"/>
                    <a:pt x="112" y="21"/>
                  </a:cubicBezTo>
                  <a:cubicBezTo>
                    <a:pt x="112" y="22"/>
                    <a:pt x="113" y="21"/>
                    <a:pt x="114" y="20"/>
                  </a:cubicBezTo>
                  <a:cubicBezTo>
                    <a:pt x="114" y="20"/>
                    <a:pt x="115" y="19"/>
                    <a:pt x="114" y="19"/>
                  </a:cubicBezTo>
                  <a:cubicBezTo>
                    <a:pt x="114" y="19"/>
                    <a:pt x="116" y="20"/>
                    <a:pt x="116" y="20"/>
                  </a:cubicBezTo>
                  <a:cubicBezTo>
                    <a:pt x="115" y="20"/>
                    <a:pt x="116" y="21"/>
                    <a:pt x="117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0"/>
                    <a:pt x="120" y="16"/>
                    <a:pt x="121" y="17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5" y="16"/>
                    <a:pt x="115" y="16"/>
                  </a:cubicBezTo>
                  <a:cubicBezTo>
                    <a:pt x="114" y="16"/>
                    <a:pt x="106" y="21"/>
                    <a:pt x="105" y="20"/>
                  </a:cubicBezTo>
                  <a:cubicBezTo>
                    <a:pt x="106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moveTo>
                    <a:pt x="147" y="54"/>
                  </a:moveTo>
                  <a:cubicBezTo>
                    <a:pt x="147" y="55"/>
                    <a:pt x="151" y="53"/>
                    <a:pt x="152" y="53"/>
                  </a:cubicBezTo>
                  <a:cubicBezTo>
                    <a:pt x="153" y="52"/>
                    <a:pt x="156" y="46"/>
                    <a:pt x="154" y="46"/>
                  </a:cubicBezTo>
                  <a:cubicBezTo>
                    <a:pt x="153" y="47"/>
                    <a:pt x="153" y="49"/>
                    <a:pt x="153" y="49"/>
                  </a:cubicBezTo>
                  <a:cubicBezTo>
                    <a:pt x="153" y="49"/>
                    <a:pt x="153" y="48"/>
                    <a:pt x="152" y="48"/>
                  </a:cubicBezTo>
                  <a:cubicBezTo>
                    <a:pt x="151" y="47"/>
                    <a:pt x="151" y="46"/>
                    <a:pt x="151" y="46"/>
                  </a:cubicBezTo>
                  <a:cubicBezTo>
                    <a:pt x="151" y="45"/>
                    <a:pt x="153" y="46"/>
                    <a:pt x="154" y="44"/>
                  </a:cubicBezTo>
                  <a:cubicBezTo>
                    <a:pt x="154" y="42"/>
                    <a:pt x="152" y="40"/>
                    <a:pt x="150" y="41"/>
                  </a:cubicBezTo>
                  <a:cubicBezTo>
                    <a:pt x="150" y="42"/>
                    <a:pt x="150" y="42"/>
                    <a:pt x="151" y="43"/>
                  </a:cubicBezTo>
                  <a:cubicBezTo>
                    <a:pt x="150" y="43"/>
                    <a:pt x="150" y="43"/>
                    <a:pt x="149" y="42"/>
                  </a:cubicBezTo>
                  <a:cubicBezTo>
                    <a:pt x="147" y="41"/>
                    <a:pt x="145" y="41"/>
                    <a:pt x="145" y="42"/>
                  </a:cubicBezTo>
                  <a:cubicBezTo>
                    <a:pt x="144" y="45"/>
                    <a:pt x="148" y="43"/>
                    <a:pt x="147" y="45"/>
                  </a:cubicBezTo>
                  <a:cubicBezTo>
                    <a:pt x="147" y="48"/>
                    <a:pt x="145" y="47"/>
                    <a:pt x="144" y="46"/>
                  </a:cubicBezTo>
                  <a:cubicBezTo>
                    <a:pt x="143" y="45"/>
                    <a:pt x="143" y="44"/>
                    <a:pt x="142" y="45"/>
                  </a:cubicBezTo>
                  <a:cubicBezTo>
                    <a:pt x="141" y="46"/>
                    <a:pt x="146" y="53"/>
                    <a:pt x="147" y="54"/>
                  </a:cubicBezTo>
                  <a:cubicBezTo>
                    <a:pt x="147" y="55"/>
                    <a:pt x="147" y="54"/>
                    <a:pt x="147" y="54"/>
                  </a:cubicBezTo>
                  <a:cubicBezTo>
                    <a:pt x="146" y="53"/>
                    <a:pt x="146" y="53"/>
                    <a:pt x="147" y="54"/>
                  </a:cubicBezTo>
                  <a:moveTo>
                    <a:pt x="139" y="59"/>
                  </a:moveTo>
                  <a:cubicBezTo>
                    <a:pt x="139" y="59"/>
                    <a:pt x="140" y="59"/>
                    <a:pt x="141" y="60"/>
                  </a:cubicBezTo>
                  <a:cubicBezTo>
                    <a:pt x="142" y="60"/>
                    <a:pt x="142" y="61"/>
                    <a:pt x="141" y="58"/>
                  </a:cubicBezTo>
                  <a:cubicBezTo>
                    <a:pt x="140" y="55"/>
                    <a:pt x="137" y="54"/>
                    <a:pt x="136" y="51"/>
                  </a:cubicBezTo>
                  <a:cubicBezTo>
                    <a:pt x="135" y="48"/>
                    <a:pt x="137" y="46"/>
                    <a:pt x="137" y="43"/>
                  </a:cubicBezTo>
                  <a:cubicBezTo>
                    <a:pt x="138" y="41"/>
                    <a:pt x="139" y="41"/>
                    <a:pt x="137" y="40"/>
                  </a:cubicBezTo>
                  <a:cubicBezTo>
                    <a:pt x="137" y="40"/>
                    <a:pt x="134" y="40"/>
                    <a:pt x="134" y="40"/>
                  </a:cubicBezTo>
                  <a:cubicBezTo>
                    <a:pt x="134" y="41"/>
                    <a:pt x="136" y="43"/>
                    <a:pt x="136" y="44"/>
                  </a:cubicBezTo>
                  <a:cubicBezTo>
                    <a:pt x="136" y="43"/>
                    <a:pt x="133" y="41"/>
                    <a:pt x="133" y="41"/>
                  </a:cubicBezTo>
                  <a:cubicBezTo>
                    <a:pt x="130" y="41"/>
                    <a:pt x="132" y="43"/>
                    <a:pt x="131" y="46"/>
                  </a:cubicBezTo>
                  <a:cubicBezTo>
                    <a:pt x="130" y="49"/>
                    <a:pt x="131" y="49"/>
                    <a:pt x="129" y="47"/>
                  </a:cubicBezTo>
                  <a:cubicBezTo>
                    <a:pt x="129" y="47"/>
                    <a:pt x="129" y="45"/>
                    <a:pt x="128" y="44"/>
                  </a:cubicBezTo>
                  <a:cubicBezTo>
                    <a:pt x="128" y="42"/>
                    <a:pt x="127" y="39"/>
                    <a:pt x="126" y="41"/>
                  </a:cubicBezTo>
                  <a:cubicBezTo>
                    <a:pt x="125" y="42"/>
                    <a:pt x="127" y="42"/>
                    <a:pt x="127" y="44"/>
                  </a:cubicBezTo>
                  <a:cubicBezTo>
                    <a:pt x="127" y="44"/>
                    <a:pt x="126" y="44"/>
                    <a:pt x="125" y="44"/>
                  </a:cubicBezTo>
                  <a:cubicBezTo>
                    <a:pt x="125" y="43"/>
                    <a:pt x="124" y="43"/>
                    <a:pt x="124" y="44"/>
                  </a:cubicBezTo>
                  <a:cubicBezTo>
                    <a:pt x="123" y="41"/>
                    <a:pt x="123" y="40"/>
                    <a:pt x="120" y="40"/>
                  </a:cubicBezTo>
                  <a:cubicBezTo>
                    <a:pt x="120" y="40"/>
                    <a:pt x="120" y="41"/>
                    <a:pt x="120" y="41"/>
                  </a:cubicBezTo>
                  <a:cubicBezTo>
                    <a:pt x="119" y="42"/>
                    <a:pt x="117" y="43"/>
                    <a:pt x="118" y="41"/>
                  </a:cubicBezTo>
                  <a:cubicBezTo>
                    <a:pt x="118" y="41"/>
                    <a:pt x="120" y="41"/>
                    <a:pt x="119" y="39"/>
                  </a:cubicBezTo>
                  <a:cubicBezTo>
                    <a:pt x="119" y="37"/>
                    <a:pt x="119" y="38"/>
                    <a:pt x="117" y="37"/>
                  </a:cubicBezTo>
                  <a:cubicBezTo>
                    <a:pt x="116" y="37"/>
                    <a:pt x="111" y="39"/>
                    <a:pt x="110" y="40"/>
                  </a:cubicBezTo>
                  <a:cubicBezTo>
                    <a:pt x="104" y="46"/>
                    <a:pt x="113" y="44"/>
                    <a:pt x="114" y="46"/>
                  </a:cubicBezTo>
                  <a:cubicBezTo>
                    <a:pt x="114" y="46"/>
                    <a:pt x="108" y="46"/>
                    <a:pt x="109" y="48"/>
                  </a:cubicBezTo>
                  <a:cubicBezTo>
                    <a:pt x="110" y="50"/>
                    <a:pt x="121" y="50"/>
                    <a:pt x="121" y="53"/>
                  </a:cubicBezTo>
                  <a:cubicBezTo>
                    <a:pt x="120" y="54"/>
                    <a:pt x="118" y="53"/>
                    <a:pt x="116" y="52"/>
                  </a:cubicBezTo>
                  <a:cubicBezTo>
                    <a:pt x="113" y="51"/>
                    <a:pt x="109" y="50"/>
                    <a:pt x="110" y="53"/>
                  </a:cubicBezTo>
                  <a:cubicBezTo>
                    <a:pt x="110" y="56"/>
                    <a:pt x="114" y="56"/>
                    <a:pt x="116" y="57"/>
                  </a:cubicBezTo>
                  <a:cubicBezTo>
                    <a:pt x="116" y="57"/>
                    <a:pt x="115" y="59"/>
                    <a:pt x="116" y="60"/>
                  </a:cubicBezTo>
                  <a:cubicBezTo>
                    <a:pt x="118" y="61"/>
                    <a:pt x="120" y="61"/>
                    <a:pt x="121" y="61"/>
                  </a:cubicBezTo>
                  <a:cubicBezTo>
                    <a:pt x="123" y="61"/>
                    <a:pt x="124" y="61"/>
                    <a:pt x="125" y="60"/>
                  </a:cubicBezTo>
                  <a:cubicBezTo>
                    <a:pt x="127" y="60"/>
                    <a:pt x="128" y="60"/>
                    <a:pt x="129" y="60"/>
                  </a:cubicBezTo>
                  <a:cubicBezTo>
                    <a:pt x="130" y="60"/>
                    <a:pt x="131" y="61"/>
                    <a:pt x="133" y="62"/>
                  </a:cubicBezTo>
                  <a:cubicBezTo>
                    <a:pt x="134" y="63"/>
                    <a:pt x="138" y="65"/>
                    <a:pt x="139" y="63"/>
                  </a:cubicBezTo>
                  <a:cubicBezTo>
                    <a:pt x="141" y="60"/>
                    <a:pt x="137" y="61"/>
                    <a:pt x="137" y="60"/>
                  </a:cubicBezTo>
                  <a:cubicBezTo>
                    <a:pt x="137" y="60"/>
                    <a:pt x="138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60"/>
                    <a:pt x="139" y="59"/>
                  </a:cubicBezTo>
                  <a:moveTo>
                    <a:pt x="142" y="34"/>
                  </a:moveTo>
                  <a:cubicBezTo>
                    <a:pt x="143" y="33"/>
                    <a:pt x="141" y="31"/>
                    <a:pt x="141" y="32"/>
                  </a:cubicBezTo>
                  <a:cubicBezTo>
                    <a:pt x="140" y="34"/>
                    <a:pt x="141" y="35"/>
                    <a:pt x="142" y="34"/>
                  </a:cubicBezTo>
                  <a:moveTo>
                    <a:pt x="161" y="41"/>
                  </a:moveTo>
                  <a:cubicBezTo>
                    <a:pt x="162" y="41"/>
                    <a:pt x="162" y="40"/>
                    <a:pt x="162" y="38"/>
                  </a:cubicBezTo>
                  <a:cubicBezTo>
                    <a:pt x="161" y="36"/>
                    <a:pt x="159" y="34"/>
                    <a:pt x="157" y="37"/>
                  </a:cubicBezTo>
                  <a:cubicBezTo>
                    <a:pt x="155" y="39"/>
                    <a:pt x="159" y="41"/>
                    <a:pt x="161" y="41"/>
                  </a:cubicBezTo>
                  <a:cubicBezTo>
                    <a:pt x="162" y="41"/>
                    <a:pt x="162" y="41"/>
                    <a:pt x="161" y="41"/>
                  </a:cubicBezTo>
                  <a:cubicBezTo>
                    <a:pt x="161" y="41"/>
                    <a:pt x="161" y="41"/>
                    <a:pt x="161" y="41"/>
                  </a:cubicBezTo>
                  <a:moveTo>
                    <a:pt x="166" y="25"/>
                  </a:moveTo>
                  <a:cubicBezTo>
                    <a:pt x="166" y="24"/>
                    <a:pt x="159" y="24"/>
                    <a:pt x="160" y="25"/>
                  </a:cubicBezTo>
                  <a:cubicBezTo>
                    <a:pt x="161" y="27"/>
                    <a:pt x="166" y="26"/>
                    <a:pt x="166" y="25"/>
                  </a:cubicBezTo>
                  <a:moveTo>
                    <a:pt x="172" y="28"/>
                  </a:moveTo>
                  <a:cubicBezTo>
                    <a:pt x="171" y="26"/>
                    <a:pt x="169" y="28"/>
                    <a:pt x="170" y="29"/>
                  </a:cubicBezTo>
                  <a:cubicBezTo>
                    <a:pt x="171" y="30"/>
                    <a:pt x="174" y="29"/>
                    <a:pt x="172" y="28"/>
                  </a:cubicBezTo>
                  <a:moveTo>
                    <a:pt x="186" y="51"/>
                  </a:moveTo>
                  <a:cubicBezTo>
                    <a:pt x="185" y="53"/>
                    <a:pt x="187" y="56"/>
                    <a:pt x="188" y="57"/>
                  </a:cubicBezTo>
                  <a:cubicBezTo>
                    <a:pt x="188" y="57"/>
                    <a:pt x="194" y="57"/>
                    <a:pt x="194" y="57"/>
                  </a:cubicBezTo>
                  <a:cubicBezTo>
                    <a:pt x="195" y="54"/>
                    <a:pt x="187" y="50"/>
                    <a:pt x="186" y="51"/>
                  </a:cubicBezTo>
                  <a:cubicBezTo>
                    <a:pt x="185" y="52"/>
                    <a:pt x="186" y="52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moveTo>
                    <a:pt x="177" y="95"/>
                  </a:moveTo>
                  <a:cubicBezTo>
                    <a:pt x="177" y="94"/>
                    <a:pt x="170" y="85"/>
                    <a:pt x="169" y="85"/>
                  </a:cubicBezTo>
                  <a:cubicBezTo>
                    <a:pt x="167" y="84"/>
                    <a:pt x="167" y="85"/>
                    <a:pt x="166" y="88"/>
                  </a:cubicBezTo>
                  <a:cubicBezTo>
                    <a:pt x="166" y="87"/>
                    <a:pt x="165" y="89"/>
                    <a:pt x="165" y="90"/>
                  </a:cubicBezTo>
                  <a:cubicBezTo>
                    <a:pt x="164" y="91"/>
                    <a:pt x="163" y="93"/>
                    <a:pt x="163" y="92"/>
                  </a:cubicBezTo>
                  <a:cubicBezTo>
                    <a:pt x="163" y="93"/>
                    <a:pt x="168" y="94"/>
                    <a:pt x="168" y="94"/>
                  </a:cubicBezTo>
                  <a:cubicBezTo>
                    <a:pt x="169" y="94"/>
                    <a:pt x="169" y="94"/>
                    <a:pt x="170" y="93"/>
                  </a:cubicBezTo>
                  <a:cubicBezTo>
                    <a:pt x="171" y="92"/>
                    <a:pt x="172" y="93"/>
                    <a:pt x="173" y="94"/>
                  </a:cubicBezTo>
                  <a:cubicBezTo>
                    <a:pt x="173" y="94"/>
                    <a:pt x="176" y="97"/>
                    <a:pt x="177" y="95"/>
                  </a:cubicBezTo>
                  <a:cubicBezTo>
                    <a:pt x="177" y="94"/>
                    <a:pt x="177" y="95"/>
                    <a:pt x="177" y="95"/>
                  </a:cubicBezTo>
                  <a:cubicBezTo>
                    <a:pt x="176" y="95"/>
                    <a:pt x="176" y="95"/>
                    <a:pt x="177" y="95"/>
                  </a:cubicBezTo>
                  <a:moveTo>
                    <a:pt x="165" y="39"/>
                  </a:moveTo>
                  <a:cubicBezTo>
                    <a:pt x="165" y="42"/>
                    <a:pt x="168" y="42"/>
                    <a:pt x="169" y="42"/>
                  </a:cubicBezTo>
                  <a:cubicBezTo>
                    <a:pt x="170" y="42"/>
                    <a:pt x="171" y="42"/>
                    <a:pt x="171" y="42"/>
                  </a:cubicBezTo>
                  <a:cubicBezTo>
                    <a:pt x="173" y="43"/>
                    <a:pt x="174" y="44"/>
                    <a:pt x="176" y="45"/>
                  </a:cubicBezTo>
                  <a:cubicBezTo>
                    <a:pt x="177" y="45"/>
                    <a:pt x="178" y="45"/>
                    <a:pt x="180" y="45"/>
                  </a:cubicBezTo>
                  <a:cubicBezTo>
                    <a:pt x="180" y="45"/>
                    <a:pt x="181" y="45"/>
                    <a:pt x="182" y="45"/>
                  </a:cubicBezTo>
                  <a:cubicBezTo>
                    <a:pt x="184" y="45"/>
                    <a:pt x="186" y="48"/>
                    <a:pt x="188" y="47"/>
                  </a:cubicBezTo>
                  <a:cubicBezTo>
                    <a:pt x="194" y="43"/>
                    <a:pt x="184" y="40"/>
                    <a:pt x="182" y="40"/>
                  </a:cubicBezTo>
                  <a:cubicBezTo>
                    <a:pt x="179" y="40"/>
                    <a:pt x="171" y="40"/>
                    <a:pt x="170" y="36"/>
                  </a:cubicBezTo>
                  <a:cubicBezTo>
                    <a:pt x="170" y="36"/>
                    <a:pt x="172" y="35"/>
                    <a:pt x="172" y="35"/>
                  </a:cubicBezTo>
                  <a:cubicBezTo>
                    <a:pt x="172" y="35"/>
                    <a:pt x="169" y="33"/>
                    <a:pt x="166" y="31"/>
                  </a:cubicBezTo>
                  <a:cubicBezTo>
                    <a:pt x="163" y="29"/>
                    <a:pt x="159" y="26"/>
                    <a:pt x="158" y="28"/>
                  </a:cubicBezTo>
                  <a:cubicBezTo>
                    <a:pt x="157" y="31"/>
                    <a:pt x="163" y="32"/>
                    <a:pt x="163" y="33"/>
                  </a:cubicBezTo>
                  <a:cubicBezTo>
                    <a:pt x="166" y="35"/>
                    <a:pt x="165" y="35"/>
                    <a:pt x="165" y="39"/>
                  </a:cubicBezTo>
                  <a:cubicBezTo>
                    <a:pt x="165" y="41"/>
                    <a:pt x="165" y="40"/>
                    <a:pt x="165" y="39"/>
                  </a:cubicBezTo>
                  <a:cubicBezTo>
                    <a:pt x="165" y="39"/>
                    <a:pt x="165" y="38"/>
                    <a:pt x="165" y="39"/>
                  </a:cubicBezTo>
                  <a:moveTo>
                    <a:pt x="126" y="16"/>
                  </a:moveTo>
                  <a:cubicBezTo>
                    <a:pt x="126" y="14"/>
                    <a:pt x="123" y="14"/>
                    <a:pt x="123" y="14"/>
                  </a:cubicBezTo>
                  <a:cubicBezTo>
                    <a:pt x="123" y="16"/>
                    <a:pt x="125" y="17"/>
                    <a:pt x="126" y="16"/>
                  </a:cubicBezTo>
                  <a:moveTo>
                    <a:pt x="119" y="23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17" y="24"/>
                    <a:pt x="120" y="25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5"/>
                    <a:pt x="117" y="24"/>
                    <a:pt x="116" y="25"/>
                  </a:cubicBezTo>
                  <a:cubicBezTo>
                    <a:pt x="116" y="26"/>
                    <a:pt x="119" y="26"/>
                    <a:pt x="119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30"/>
                    <a:pt x="118" y="29"/>
                    <a:pt x="120" y="28"/>
                  </a:cubicBezTo>
                  <a:cubicBezTo>
                    <a:pt x="121" y="28"/>
                    <a:pt x="122" y="27"/>
                    <a:pt x="122" y="28"/>
                  </a:cubicBezTo>
                  <a:cubicBezTo>
                    <a:pt x="122" y="28"/>
                    <a:pt x="122" y="29"/>
                    <a:pt x="123" y="29"/>
                  </a:cubicBezTo>
                  <a:cubicBezTo>
                    <a:pt x="123" y="29"/>
                    <a:pt x="127" y="29"/>
                    <a:pt x="127" y="30"/>
                  </a:cubicBezTo>
                  <a:cubicBezTo>
                    <a:pt x="126" y="31"/>
                    <a:pt x="124" y="31"/>
                    <a:pt x="123" y="31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19" y="33"/>
                    <a:pt x="125" y="33"/>
                    <a:pt x="125" y="33"/>
                  </a:cubicBezTo>
                  <a:cubicBezTo>
                    <a:pt x="126" y="33"/>
                    <a:pt x="128" y="32"/>
                    <a:pt x="129" y="32"/>
                  </a:cubicBezTo>
                  <a:cubicBezTo>
                    <a:pt x="130" y="32"/>
                    <a:pt x="131" y="32"/>
                    <a:pt x="133" y="33"/>
                  </a:cubicBezTo>
                  <a:cubicBezTo>
                    <a:pt x="135" y="33"/>
                    <a:pt x="137" y="34"/>
                    <a:pt x="138" y="33"/>
                  </a:cubicBezTo>
                  <a:cubicBezTo>
                    <a:pt x="142" y="28"/>
                    <a:pt x="136" y="29"/>
                    <a:pt x="135" y="28"/>
                  </a:cubicBezTo>
                  <a:cubicBezTo>
                    <a:pt x="135" y="27"/>
                    <a:pt x="133" y="19"/>
                    <a:pt x="131" y="25"/>
                  </a:cubicBezTo>
                  <a:cubicBezTo>
                    <a:pt x="131" y="25"/>
                    <a:pt x="131" y="26"/>
                    <a:pt x="132" y="26"/>
                  </a:cubicBezTo>
                  <a:cubicBezTo>
                    <a:pt x="131" y="25"/>
                    <a:pt x="131" y="26"/>
                    <a:pt x="131" y="27"/>
                  </a:cubicBezTo>
                  <a:cubicBezTo>
                    <a:pt x="131" y="29"/>
                    <a:pt x="131" y="30"/>
                    <a:pt x="132" y="29"/>
                  </a:cubicBezTo>
                  <a:cubicBezTo>
                    <a:pt x="130" y="31"/>
                    <a:pt x="126" y="25"/>
                    <a:pt x="125" y="24"/>
                  </a:cubicBezTo>
                  <a:cubicBezTo>
                    <a:pt x="125" y="24"/>
                    <a:pt x="123" y="22"/>
                    <a:pt x="122" y="22"/>
                  </a:cubicBezTo>
                  <a:cubicBezTo>
                    <a:pt x="122" y="22"/>
                    <a:pt x="121" y="22"/>
                    <a:pt x="121" y="22"/>
                  </a:cubicBezTo>
                  <a:cubicBezTo>
                    <a:pt x="120" y="22"/>
                    <a:pt x="120" y="23"/>
                    <a:pt x="119" y="23"/>
                  </a:cubicBezTo>
                  <a:cubicBezTo>
                    <a:pt x="119" y="22"/>
                    <a:pt x="119" y="22"/>
                    <a:pt x="119" y="23"/>
                  </a:cubicBezTo>
                  <a:cubicBezTo>
                    <a:pt x="119" y="23"/>
                    <a:pt x="120" y="23"/>
                    <a:pt x="119" y="23"/>
                  </a:cubicBezTo>
                  <a:moveTo>
                    <a:pt x="129" y="14"/>
                  </a:moveTo>
                  <a:cubicBezTo>
                    <a:pt x="130" y="14"/>
                    <a:pt x="137" y="16"/>
                    <a:pt x="135" y="13"/>
                  </a:cubicBezTo>
                  <a:cubicBezTo>
                    <a:pt x="133" y="12"/>
                    <a:pt x="128" y="11"/>
                    <a:pt x="127" y="12"/>
                  </a:cubicBezTo>
                  <a:cubicBezTo>
                    <a:pt x="126" y="13"/>
                    <a:pt x="129" y="14"/>
                    <a:pt x="129" y="14"/>
                  </a:cubicBezTo>
                  <a:cubicBezTo>
                    <a:pt x="130" y="14"/>
                    <a:pt x="129" y="14"/>
                    <a:pt x="129" y="14"/>
                  </a:cubicBezTo>
                  <a:cubicBezTo>
                    <a:pt x="129" y="14"/>
                    <a:pt x="129" y="13"/>
                    <a:pt x="129" y="14"/>
                  </a:cubicBezTo>
                  <a:moveTo>
                    <a:pt x="133" y="17"/>
                  </a:moveTo>
                  <a:cubicBezTo>
                    <a:pt x="133" y="17"/>
                    <a:pt x="133" y="16"/>
                    <a:pt x="132" y="16"/>
                  </a:cubicBezTo>
                  <a:cubicBezTo>
                    <a:pt x="130" y="15"/>
                    <a:pt x="127" y="14"/>
                    <a:pt x="126" y="17"/>
                  </a:cubicBezTo>
                  <a:cubicBezTo>
                    <a:pt x="126" y="19"/>
                    <a:pt x="129" y="19"/>
                    <a:pt x="130" y="19"/>
                  </a:cubicBezTo>
                  <a:cubicBezTo>
                    <a:pt x="132" y="19"/>
                    <a:pt x="132" y="17"/>
                    <a:pt x="132" y="17"/>
                  </a:cubicBezTo>
                  <a:cubicBezTo>
                    <a:pt x="132" y="17"/>
                    <a:pt x="133" y="17"/>
                    <a:pt x="133" y="17"/>
                  </a:cubicBezTo>
                  <a:cubicBezTo>
                    <a:pt x="134" y="17"/>
                    <a:pt x="133" y="17"/>
                    <a:pt x="133" y="17"/>
                  </a:cubicBezTo>
                  <a:cubicBezTo>
                    <a:pt x="133" y="17"/>
                    <a:pt x="132" y="17"/>
                    <a:pt x="133" y="17"/>
                  </a:cubicBezTo>
                  <a:moveTo>
                    <a:pt x="163" y="12"/>
                  </a:moveTo>
                  <a:cubicBezTo>
                    <a:pt x="164" y="14"/>
                    <a:pt x="163" y="15"/>
                    <a:pt x="165" y="16"/>
                  </a:cubicBezTo>
                  <a:cubicBezTo>
                    <a:pt x="165" y="16"/>
                    <a:pt x="166" y="16"/>
                    <a:pt x="167" y="16"/>
                  </a:cubicBezTo>
                  <a:cubicBezTo>
                    <a:pt x="168" y="16"/>
                    <a:pt x="170" y="16"/>
                    <a:pt x="170" y="17"/>
                  </a:cubicBezTo>
                  <a:cubicBezTo>
                    <a:pt x="170" y="18"/>
                    <a:pt x="166" y="18"/>
                    <a:pt x="166" y="18"/>
                  </a:cubicBezTo>
                  <a:cubicBezTo>
                    <a:pt x="167" y="22"/>
                    <a:pt x="170" y="25"/>
                    <a:pt x="174" y="2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19"/>
                    <a:pt x="181" y="19"/>
                    <a:pt x="181" y="18"/>
                  </a:cubicBezTo>
                  <a:cubicBezTo>
                    <a:pt x="180" y="17"/>
                    <a:pt x="181" y="17"/>
                    <a:pt x="181" y="16"/>
                  </a:cubicBezTo>
                  <a:cubicBezTo>
                    <a:pt x="180" y="16"/>
                    <a:pt x="180" y="14"/>
                    <a:pt x="180" y="14"/>
                  </a:cubicBezTo>
                  <a:cubicBezTo>
                    <a:pt x="180" y="13"/>
                    <a:pt x="180" y="14"/>
                    <a:pt x="179" y="14"/>
                  </a:cubicBezTo>
                  <a:cubicBezTo>
                    <a:pt x="179" y="14"/>
                    <a:pt x="179" y="14"/>
                    <a:pt x="179" y="13"/>
                  </a:cubicBezTo>
                  <a:cubicBezTo>
                    <a:pt x="178" y="13"/>
                    <a:pt x="170" y="3"/>
                    <a:pt x="168" y="4"/>
                  </a:cubicBezTo>
                  <a:cubicBezTo>
                    <a:pt x="169" y="5"/>
                    <a:pt x="169" y="5"/>
                    <a:pt x="170" y="6"/>
                  </a:cubicBezTo>
                  <a:cubicBezTo>
                    <a:pt x="170" y="6"/>
                    <a:pt x="169" y="6"/>
                    <a:pt x="168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7" y="7"/>
                    <a:pt x="168" y="8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5" y="7"/>
                    <a:pt x="164" y="7"/>
                    <a:pt x="164" y="8"/>
                  </a:cubicBezTo>
                  <a:cubicBezTo>
                    <a:pt x="163" y="10"/>
                    <a:pt x="166" y="10"/>
                    <a:pt x="166" y="11"/>
                  </a:cubicBezTo>
                  <a:cubicBezTo>
                    <a:pt x="166" y="12"/>
                    <a:pt x="165" y="12"/>
                    <a:pt x="164" y="11"/>
                  </a:cubicBezTo>
                  <a:cubicBezTo>
                    <a:pt x="163" y="11"/>
                    <a:pt x="162" y="11"/>
                    <a:pt x="162" y="11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13"/>
                    <a:pt x="163" y="13"/>
                    <a:pt x="163" y="12"/>
                  </a:cubicBezTo>
                  <a:cubicBezTo>
                    <a:pt x="162" y="12"/>
                    <a:pt x="162" y="12"/>
                    <a:pt x="163" y="12"/>
                  </a:cubicBezTo>
                  <a:moveTo>
                    <a:pt x="97" y="40"/>
                  </a:moveTo>
                  <a:cubicBezTo>
                    <a:pt x="99" y="41"/>
                    <a:pt x="98" y="44"/>
                    <a:pt x="100" y="45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3"/>
                    <a:pt x="107" y="40"/>
                    <a:pt x="109" y="39"/>
                  </a:cubicBezTo>
                  <a:cubicBezTo>
                    <a:pt x="110" y="38"/>
                    <a:pt x="115" y="38"/>
                    <a:pt x="116" y="37"/>
                  </a:cubicBezTo>
                  <a:cubicBezTo>
                    <a:pt x="120" y="31"/>
                    <a:pt x="99" y="28"/>
                    <a:pt x="99" y="29"/>
                  </a:cubicBezTo>
                  <a:cubicBezTo>
                    <a:pt x="99" y="32"/>
                    <a:pt x="100" y="31"/>
                    <a:pt x="98" y="34"/>
                  </a:cubicBezTo>
                  <a:cubicBezTo>
                    <a:pt x="95" y="37"/>
                    <a:pt x="93" y="38"/>
                    <a:pt x="97" y="40"/>
                  </a:cubicBezTo>
                  <a:cubicBezTo>
                    <a:pt x="98" y="41"/>
                    <a:pt x="98" y="40"/>
                    <a:pt x="97" y="40"/>
                  </a:cubicBezTo>
                  <a:cubicBezTo>
                    <a:pt x="97" y="40"/>
                    <a:pt x="96" y="40"/>
                    <a:pt x="97" y="40"/>
                  </a:cubicBezTo>
                  <a:moveTo>
                    <a:pt x="112" y="25"/>
                  </a:moveTo>
                  <a:cubicBezTo>
                    <a:pt x="113" y="25"/>
                    <a:pt x="115" y="24"/>
                    <a:pt x="116" y="23"/>
                  </a:cubicBezTo>
                  <a:cubicBezTo>
                    <a:pt x="116" y="22"/>
                    <a:pt x="111" y="24"/>
                    <a:pt x="112" y="25"/>
                  </a:cubicBezTo>
                  <a:moveTo>
                    <a:pt x="154" y="29"/>
                  </a:moveTo>
                  <a:cubicBezTo>
                    <a:pt x="154" y="29"/>
                    <a:pt x="153" y="29"/>
                    <a:pt x="152" y="28"/>
                  </a:cubicBezTo>
                  <a:cubicBezTo>
                    <a:pt x="151" y="27"/>
                    <a:pt x="150" y="26"/>
                    <a:pt x="150" y="27"/>
                  </a:cubicBezTo>
                  <a:cubicBezTo>
                    <a:pt x="149" y="27"/>
                    <a:pt x="150" y="31"/>
                    <a:pt x="150" y="31"/>
                  </a:cubicBezTo>
                  <a:cubicBezTo>
                    <a:pt x="150" y="31"/>
                    <a:pt x="149" y="30"/>
                    <a:pt x="149" y="29"/>
                  </a:cubicBezTo>
                  <a:cubicBezTo>
                    <a:pt x="148" y="28"/>
                    <a:pt x="148" y="28"/>
                    <a:pt x="147" y="28"/>
                  </a:cubicBezTo>
                  <a:cubicBezTo>
                    <a:pt x="146" y="28"/>
                    <a:pt x="148" y="30"/>
                    <a:pt x="147" y="31"/>
                  </a:cubicBezTo>
                  <a:cubicBezTo>
                    <a:pt x="147" y="31"/>
                    <a:pt x="146" y="30"/>
                    <a:pt x="145" y="28"/>
                  </a:cubicBezTo>
                  <a:cubicBezTo>
                    <a:pt x="144" y="26"/>
                    <a:pt x="143" y="24"/>
                    <a:pt x="142" y="26"/>
                  </a:cubicBezTo>
                  <a:cubicBezTo>
                    <a:pt x="141" y="32"/>
                    <a:pt x="148" y="32"/>
                    <a:pt x="150" y="33"/>
                  </a:cubicBezTo>
                  <a:cubicBezTo>
                    <a:pt x="150" y="33"/>
                    <a:pt x="149" y="35"/>
                    <a:pt x="150" y="37"/>
                  </a:cubicBezTo>
                  <a:cubicBezTo>
                    <a:pt x="151" y="38"/>
                    <a:pt x="154" y="37"/>
                    <a:pt x="155" y="36"/>
                  </a:cubicBezTo>
                  <a:cubicBezTo>
                    <a:pt x="157" y="33"/>
                    <a:pt x="154" y="29"/>
                    <a:pt x="154" y="29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28"/>
                    <a:pt x="154" y="28"/>
                    <a:pt x="154" y="29"/>
                  </a:cubicBezTo>
                  <a:moveTo>
                    <a:pt x="159" y="23"/>
                  </a:moveTo>
                  <a:cubicBezTo>
                    <a:pt x="161" y="23"/>
                    <a:pt x="163" y="24"/>
                    <a:pt x="163" y="22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20"/>
                    <a:pt x="162" y="20"/>
                    <a:pt x="161" y="20"/>
                  </a:cubicBezTo>
                  <a:cubicBezTo>
                    <a:pt x="156" y="14"/>
                    <a:pt x="157" y="23"/>
                    <a:pt x="159" y="23"/>
                  </a:cubicBezTo>
                  <a:moveTo>
                    <a:pt x="143" y="23"/>
                  </a:moveTo>
                  <a:cubicBezTo>
                    <a:pt x="144" y="22"/>
                    <a:pt x="141" y="18"/>
                    <a:pt x="141" y="19"/>
                  </a:cubicBezTo>
                  <a:cubicBezTo>
                    <a:pt x="140" y="21"/>
                    <a:pt x="142" y="24"/>
                    <a:pt x="143" y="23"/>
                  </a:cubicBezTo>
                  <a:moveTo>
                    <a:pt x="145" y="14"/>
                  </a:moveTo>
                  <a:cubicBezTo>
                    <a:pt x="145" y="13"/>
                    <a:pt x="148" y="15"/>
                    <a:pt x="147" y="16"/>
                  </a:cubicBezTo>
                  <a:cubicBezTo>
                    <a:pt x="147" y="16"/>
                    <a:pt x="146" y="16"/>
                    <a:pt x="145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5" y="17"/>
                    <a:pt x="146" y="17"/>
                  </a:cubicBezTo>
                  <a:cubicBezTo>
                    <a:pt x="147" y="17"/>
                    <a:pt x="148" y="17"/>
                    <a:pt x="148" y="17"/>
                  </a:cubicBezTo>
                  <a:cubicBezTo>
                    <a:pt x="149" y="18"/>
                    <a:pt x="152" y="21"/>
                    <a:pt x="153" y="22"/>
                  </a:cubicBezTo>
                  <a:cubicBezTo>
                    <a:pt x="157" y="22"/>
                    <a:pt x="153" y="17"/>
                    <a:pt x="152" y="16"/>
                  </a:cubicBezTo>
                  <a:cubicBezTo>
                    <a:pt x="151" y="14"/>
                    <a:pt x="150" y="13"/>
                    <a:pt x="148" y="12"/>
                  </a:cubicBezTo>
                  <a:cubicBezTo>
                    <a:pt x="147" y="11"/>
                    <a:pt x="146" y="10"/>
                    <a:pt x="145" y="11"/>
                  </a:cubicBezTo>
                  <a:cubicBezTo>
                    <a:pt x="143" y="11"/>
                    <a:pt x="143" y="15"/>
                    <a:pt x="145" y="14"/>
                  </a:cubicBezTo>
                  <a:cubicBezTo>
                    <a:pt x="145" y="13"/>
                    <a:pt x="145" y="14"/>
                    <a:pt x="145" y="14"/>
                  </a:cubicBezTo>
                  <a:cubicBezTo>
                    <a:pt x="144" y="14"/>
                    <a:pt x="144" y="14"/>
                    <a:pt x="145" y="14"/>
                  </a:cubicBezTo>
                  <a:moveTo>
                    <a:pt x="158" y="11"/>
                  </a:moveTo>
                  <a:cubicBezTo>
                    <a:pt x="159" y="10"/>
                    <a:pt x="155" y="8"/>
                    <a:pt x="155" y="10"/>
                  </a:cubicBezTo>
                  <a:cubicBezTo>
                    <a:pt x="156" y="10"/>
                    <a:pt x="157" y="13"/>
                    <a:pt x="158" y="11"/>
                  </a:cubicBezTo>
                  <a:moveTo>
                    <a:pt x="216" y="151"/>
                  </a:moveTo>
                  <a:cubicBezTo>
                    <a:pt x="217" y="151"/>
                    <a:pt x="215" y="150"/>
                    <a:pt x="215" y="150"/>
                  </a:cubicBezTo>
                  <a:cubicBezTo>
                    <a:pt x="214" y="150"/>
                    <a:pt x="212" y="153"/>
                    <a:pt x="212" y="153"/>
                  </a:cubicBezTo>
                  <a:cubicBezTo>
                    <a:pt x="211" y="154"/>
                    <a:pt x="211" y="155"/>
                    <a:pt x="210" y="156"/>
                  </a:cubicBezTo>
                  <a:cubicBezTo>
                    <a:pt x="209" y="157"/>
                    <a:pt x="208" y="157"/>
                    <a:pt x="208" y="158"/>
                  </a:cubicBezTo>
                  <a:cubicBezTo>
                    <a:pt x="206" y="161"/>
                    <a:pt x="206" y="161"/>
                    <a:pt x="209" y="162"/>
                  </a:cubicBezTo>
                  <a:cubicBezTo>
                    <a:pt x="209" y="162"/>
                    <a:pt x="215" y="163"/>
                    <a:pt x="214" y="163"/>
                  </a:cubicBezTo>
                  <a:cubicBezTo>
                    <a:pt x="214" y="164"/>
                    <a:pt x="213" y="164"/>
                    <a:pt x="213" y="165"/>
                  </a:cubicBezTo>
                  <a:cubicBezTo>
                    <a:pt x="213" y="164"/>
                    <a:pt x="214" y="165"/>
                    <a:pt x="216" y="165"/>
                  </a:cubicBezTo>
                  <a:cubicBezTo>
                    <a:pt x="218" y="166"/>
                    <a:pt x="219" y="167"/>
                    <a:pt x="218" y="164"/>
                  </a:cubicBezTo>
                  <a:cubicBezTo>
                    <a:pt x="217" y="163"/>
                    <a:pt x="219" y="162"/>
                    <a:pt x="218" y="162"/>
                  </a:cubicBezTo>
                  <a:cubicBezTo>
                    <a:pt x="217" y="160"/>
                    <a:pt x="218" y="160"/>
                    <a:pt x="218" y="159"/>
                  </a:cubicBezTo>
                  <a:cubicBezTo>
                    <a:pt x="218" y="159"/>
                    <a:pt x="216" y="159"/>
                    <a:pt x="216" y="159"/>
                  </a:cubicBezTo>
                  <a:cubicBezTo>
                    <a:pt x="216" y="158"/>
                    <a:pt x="215" y="157"/>
                    <a:pt x="214" y="156"/>
                  </a:cubicBezTo>
                  <a:cubicBezTo>
                    <a:pt x="214" y="156"/>
                    <a:pt x="212" y="155"/>
                    <a:pt x="213" y="156"/>
                  </a:cubicBezTo>
                  <a:cubicBezTo>
                    <a:pt x="212" y="155"/>
                    <a:pt x="215" y="152"/>
                    <a:pt x="216" y="151"/>
                  </a:cubicBezTo>
                  <a:cubicBezTo>
                    <a:pt x="216" y="151"/>
                    <a:pt x="216" y="151"/>
                    <a:pt x="216" y="151"/>
                  </a:cubicBezTo>
                  <a:cubicBezTo>
                    <a:pt x="215" y="152"/>
                    <a:pt x="215" y="152"/>
                    <a:pt x="216" y="151"/>
                  </a:cubicBezTo>
                  <a:moveTo>
                    <a:pt x="308" y="173"/>
                  </a:moveTo>
                  <a:cubicBezTo>
                    <a:pt x="309" y="173"/>
                    <a:pt x="314" y="172"/>
                    <a:pt x="315" y="172"/>
                  </a:cubicBezTo>
                  <a:cubicBezTo>
                    <a:pt x="316" y="170"/>
                    <a:pt x="317" y="167"/>
                    <a:pt x="317" y="165"/>
                  </a:cubicBezTo>
                  <a:cubicBezTo>
                    <a:pt x="317" y="164"/>
                    <a:pt x="318" y="164"/>
                    <a:pt x="318" y="164"/>
                  </a:cubicBezTo>
                  <a:cubicBezTo>
                    <a:pt x="319" y="164"/>
                    <a:pt x="319" y="164"/>
                    <a:pt x="319" y="162"/>
                  </a:cubicBezTo>
                  <a:cubicBezTo>
                    <a:pt x="318" y="160"/>
                    <a:pt x="317" y="160"/>
                    <a:pt x="316" y="160"/>
                  </a:cubicBezTo>
                  <a:cubicBezTo>
                    <a:pt x="315" y="160"/>
                    <a:pt x="310" y="160"/>
                    <a:pt x="312" y="162"/>
                  </a:cubicBezTo>
                  <a:cubicBezTo>
                    <a:pt x="310" y="162"/>
                    <a:pt x="307" y="163"/>
                    <a:pt x="309" y="167"/>
                  </a:cubicBezTo>
                  <a:cubicBezTo>
                    <a:pt x="308" y="168"/>
                    <a:pt x="304" y="172"/>
                    <a:pt x="308" y="173"/>
                  </a:cubicBezTo>
                  <a:moveTo>
                    <a:pt x="318" y="152"/>
                  </a:moveTo>
                  <a:cubicBezTo>
                    <a:pt x="318" y="152"/>
                    <a:pt x="320" y="150"/>
                    <a:pt x="320" y="149"/>
                  </a:cubicBezTo>
                  <a:cubicBezTo>
                    <a:pt x="321" y="147"/>
                    <a:pt x="316" y="151"/>
                    <a:pt x="318" y="152"/>
                  </a:cubicBezTo>
                  <a:moveTo>
                    <a:pt x="319" y="152"/>
                  </a:moveTo>
                  <a:cubicBezTo>
                    <a:pt x="317" y="153"/>
                    <a:pt x="319" y="154"/>
                    <a:pt x="319" y="155"/>
                  </a:cubicBezTo>
                  <a:cubicBezTo>
                    <a:pt x="318" y="155"/>
                    <a:pt x="318" y="157"/>
                    <a:pt x="319" y="158"/>
                  </a:cubicBezTo>
                  <a:cubicBezTo>
                    <a:pt x="315" y="159"/>
                    <a:pt x="319" y="161"/>
                    <a:pt x="320" y="160"/>
                  </a:cubicBezTo>
                  <a:cubicBezTo>
                    <a:pt x="320" y="162"/>
                    <a:pt x="318" y="165"/>
                    <a:pt x="322" y="164"/>
                  </a:cubicBezTo>
                  <a:cubicBezTo>
                    <a:pt x="321" y="165"/>
                    <a:pt x="323" y="166"/>
                    <a:pt x="322" y="168"/>
                  </a:cubicBezTo>
                  <a:cubicBezTo>
                    <a:pt x="322" y="168"/>
                    <a:pt x="321" y="168"/>
                    <a:pt x="321" y="168"/>
                  </a:cubicBezTo>
                  <a:cubicBezTo>
                    <a:pt x="321" y="168"/>
                    <a:pt x="321" y="167"/>
                    <a:pt x="321" y="168"/>
                  </a:cubicBezTo>
                  <a:cubicBezTo>
                    <a:pt x="320" y="168"/>
                    <a:pt x="317" y="169"/>
                    <a:pt x="319" y="171"/>
                  </a:cubicBezTo>
                  <a:cubicBezTo>
                    <a:pt x="317" y="173"/>
                    <a:pt x="315" y="173"/>
                    <a:pt x="319" y="175"/>
                  </a:cubicBezTo>
                  <a:cubicBezTo>
                    <a:pt x="317" y="175"/>
                    <a:pt x="314" y="178"/>
                    <a:pt x="315" y="180"/>
                  </a:cubicBezTo>
                  <a:cubicBezTo>
                    <a:pt x="315" y="180"/>
                    <a:pt x="319" y="179"/>
                    <a:pt x="319" y="179"/>
                  </a:cubicBezTo>
                  <a:cubicBezTo>
                    <a:pt x="321" y="178"/>
                    <a:pt x="323" y="179"/>
                    <a:pt x="325" y="179"/>
                  </a:cubicBezTo>
                  <a:cubicBezTo>
                    <a:pt x="326" y="179"/>
                    <a:pt x="333" y="177"/>
                    <a:pt x="329" y="177"/>
                  </a:cubicBezTo>
                  <a:cubicBezTo>
                    <a:pt x="330" y="176"/>
                    <a:pt x="332" y="175"/>
                    <a:pt x="332" y="174"/>
                  </a:cubicBezTo>
                  <a:cubicBezTo>
                    <a:pt x="332" y="173"/>
                    <a:pt x="331" y="170"/>
                    <a:pt x="329" y="172"/>
                  </a:cubicBezTo>
                  <a:cubicBezTo>
                    <a:pt x="328" y="169"/>
                    <a:pt x="330" y="160"/>
                    <a:pt x="325" y="159"/>
                  </a:cubicBezTo>
                  <a:cubicBezTo>
                    <a:pt x="329" y="156"/>
                    <a:pt x="330" y="152"/>
                    <a:pt x="325" y="153"/>
                  </a:cubicBezTo>
                  <a:cubicBezTo>
                    <a:pt x="326" y="152"/>
                    <a:pt x="327" y="151"/>
                    <a:pt x="327" y="149"/>
                  </a:cubicBezTo>
                  <a:cubicBezTo>
                    <a:pt x="327" y="148"/>
                    <a:pt x="327" y="148"/>
                    <a:pt x="326" y="149"/>
                  </a:cubicBezTo>
                  <a:cubicBezTo>
                    <a:pt x="326" y="149"/>
                    <a:pt x="326" y="150"/>
                    <a:pt x="325" y="149"/>
                  </a:cubicBezTo>
                  <a:cubicBezTo>
                    <a:pt x="323" y="149"/>
                    <a:pt x="323" y="150"/>
                    <a:pt x="322" y="150"/>
                  </a:cubicBezTo>
                  <a:cubicBezTo>
                    <a:pt x="321" y="150"/>
                    <a:pt x="321" y="152"/>
                    <a:pt x="320" y="152"/>
                  </a:cubicBezTo>
                  <a:cubicBezTo>
                    <a:pt x="320" y="152"/>
                    <a:pt x="320" y="152"/>
                    <a:pt x="320" y="152"/>
                  </a:cubicBezTo>
                  <a:cubicBezTo>
                    <a:pt x="319" y="152"/>
                    <a:pt x="319" y="152"/>
                    <a:pt x="319" y="152"/>
                  </a:cubicBezTo>
                  <a:cubicBezTo>
                    <a:pt x="318" y="152"/>
                    <a:pt x="319" y="152"/>
                    <a:pt x="319" y="152"/>
                  </a:cubicBezTo>
                  <a:cubicBezTo>
                    <a:pt x="319" y="152"/>
                    <a:pt x="319" y="152"/>
                    <a:pt x="319" y="152"/>
                  </a:cubicBezTo>
                  <a:moveTo>
                    <a:pt x="598" y="267"/>
                  </a:moveTo>
                  <a:cubicBezTo>
                    <a:pt x="596" y="267"/>
                    <a:pt x="594" y="271"/>
                    <a:pt x="595" y="272"/>
                  </a:cubicBezTo>
                  <a:cubicBezTo>
                    <a:pt x="595" y="273"/>
                    <a:pt x="599" y="272"/>
                    <a:pt x="598" y="270"/>
                  </a:cubicBezTo>
                  <a:cubicBezTo>
                    <a:pt x="599" y="271"/>
                    <a:pt x="601" y="272"/>
                    <a:pt x="602" y="273"/>
                  </a:cubicBezTo>
                  <a:cubicBezTo>
                    <a:pt x="603" y="273"/>
                    <a:pt x="603" y="271"/>
                    <a:pt x="604" y="270"/>
                  </a:cubicBezTo>
                  <a:cubicBezTo>
                    <a:pt x="606" y="270"/>
                    <a:pt x="610" y="270"/>
                    <a:pt x="611" y="266"/>
                  </a:cubicBezTo>
                  <a:cubicBezTo>
                    <a:pt x="611" y="266"/>
                    <a:pt x="609" y="266"/>
                    <a:pt x="608" y="266"/>
                  </a:cubicBezTo>
                  <a:cubicBezTo>
                    <a:pt x="608" y="266"/>
                    <a:pt x="607" y="266"/>
                    <a:pt x="607" y="266"/>
                  </a:cubicBezTo>
                  <a:cubicBezTo>
                    <a:pt x="605" y="265"/>
                    <a:pt x="605" y="263"/>
                    <a:pt x="603" y="262"/>
                  </a:cubicBezTo>
                  <a:cubicBezTo>
                    <a:pt x="601" y="260"/>
                    <a:pt x="601" y="262"/>
                    <a:pt x="600" y="264"/>
                  </a:cubicBezTo>
                  <a:cubicBezTo>
                    <a:pt x="600" y="265"/>
                    <a:pt x="599" y="267"/>
                    <a:pt x="598" y="267"/>
                  </a:cubicBezTo>
                  <a:cubicBezTo>
                    <a:pt x="597" y="267"/>
                    <a:pt x="597" y="267"/>
                    <a:pt x="597" y="267"/>
                  </a:cubicBezTo>
                  <a:cubicBezTo>
                    <a:pt x="598" y="267"/>
                    <a:pt x="598" y="267"/>
                    <a:pt x="598" y="267"/>
                  </a:cubicBezTo>
                  <a:moveTo>
                    <a:pt x="577" y="285"/>
                  </a:moveTo>
                  <a:cubicBezTo>
                    <a:pt x="578" y="285"/>
                    <a:pt x="579" y="285"/>
                    <a:pt x="580" y="286"/>
                  </a:cubicBezTo>
                  <a:cubicBezTo>
                    <a:pt x="582" y="286"/>
                    <a:pt x="583" y="286"/>
                    <a:pt x="583" y="286"/>
                  </a:cubicBezTo>
                  <a:cubicBezTo>
                    <a:pt x="585" y="285"/>
                    <a:pt x="586" y="283"/>
                    <a:pt x="587" y="282"/>
                  </a:cubicBezTo>
                  <a:cubicBezTo>
                    <a:pt x="588" y="282"/>
                    <a:pt x="587" y="282"/>
                    <a:pt x="587" y="283"/>
                  </a:cubicBezTo>
                  <a:cubicBezTo>
                    <a:pt x="587" y="283"/>
                    <a:pt x="588" y="283"/>
                    <a:pt x="588" y="283"/>
                  </a:cubicBezTo>
                  <a:cubicBezTo>
                    <a:pt x="590" y="283"/>
                    <a:pt x="591" y="282"/>
                    <a:pt x="592" y="280"/>
                  </a:cubicBezTo>
                  <a:cubicBezTo>
                    <a:pt x="593" y="279"/>
                    <a:pt x="593" y="277"/>
                    <a:pt x="594" y="276"/>
                  </a:cubicBezTo>
                  <a:cubicBezTo>
                    <a:pt x="597" y="270"/>
                    <a:pt x="600" y="275"/>
                    <a:pt x="598" y="281"/>
                  </a:cubicBezTo>
                  <a:cubicBezTo>
                    <a:pt x="597" y="282"/>
                    <a:pt x="596" y="281"/>
                    <a:pt x="596" y="282"/>
                  </a:cubicBezTo>
                  <a:cubicBezTo>
                    <a:pt x="595" y="283"/>
                    <a:pt x="595" y="284"/>
                    <a:pt x="595" y="285"/>
                  </a:cubicBezTo>
                  <a:cubicBezTo>
                    <a:pt x="594" y="286"/>
                    <a:pt x="593" y="290"/>
                    <a:pt x="592" y="291"/>
                  </a:cubicBezTo>
                  <a:cubicBezTo>
                    <a:pt x="591" y="292"/>
                    <a:pt x="590" y="291"/>
                    <a:pt x="588" y="291"/>
                  </a:cubicBezTo>
                  <a:cubicBezTo>
                    <a:pt x="588" y="291"/>
                    <a:pt x="587" y="291"/>
                    <a:pt x="587" y="291"/>
                  </a:cubicBezTo>
                  <a:cubicBezTo>
                    <a:pt x="586" y="292"/>
                    <a:pt x="580" y="294"/>
                    <a:pt x="580" y="292"/>
                  </a:cubicBezTo>
                  <a:cubicBezTo>
                    <a:pt x="579" y="293"/>
                    <a:pt x="574" y="295"/>
                    <a:pt x="574" y="293"/>
                  </a:cubicBezTo>
                  <a:cubicBezTo>
                    <a:pt x="574" y="294"/>
                    <a:pt x="571" y="298"/>
                    <a:pt x="570" y="298"/>
                  </a:cubicBezTo>
                  <a:cubicBezTo>
                    <a:pt x="568" y="298"/>
                    <a:pt x="570" y="294"/>
                    <a:pt x="570" y="293"/>
                  </a:cubicBezTo>
                  <a:cubicBezTo>
                    <a:pt x="568" y="294"/>
                    <a:pt x="568" y="291"/>
                    <a:pt x="570" y="290"/>
                  </a:cubicBezTo>
                  <a:cubicBezTo>
                    <a:pt x="572" y="290"/>
                    <a:pt x="574" y="286"/>
                    <a:pt x="577" y="285"/>
                  </a:cubicBezTo>
                  <a:moveTo>
                    <a:pt x="580" y="290"/>
                  </a:moveTo>
                  <a:cubicBezTo>
                    <a:pt x="580" y="290"/>
                    <a:pt x="581" y="291"/>
                    <a:pt x="580" y="290"/>
                  </a:cubicBezTo>
                  <a:moveTo>
                    <a:pt x="577" y="290"/>
                  </a:moveTo>
                  <a:cubicBezTo>
                    <a:pt x="577" y="290"/>
                    <a:pt x="577" y="290"/>
                    <a:pt x="576" y="290"/>
                  </a:cubicBezTo>
                  <a:cubicBezTo>
                    <a:pt x="577" y="290"/>
                    <a:pt x="577" y="290"/>
                    <a:pt x="577" y="290"/>
                  </a:cubicBezTo>
                  <a:cubicBezTo>
                    <a:pt x="577" y="290"/>
                    <a:pt x="577" y="290"/>
                    <a:pt x="577" y="290"/>
                  </a:cubicBezTo>
                  <a:moveTo>
                    <a:pt x="574" y="292"/>
                  </a:moveTo>
                  <a:cubicBezTo>
                    <a:pt x="574" y="292"/>
                    <a:pt x="574" y="291"/>
                    <a:pt x="575" y="290"/>
                  </a:cubicBezTo>
                  <a:cubicBezTo>
                    <a:pt x="574" y="290"/>
                    <a:pt x="573" y="290"/>
                    <a:pt x="573" y="290"/>
                  </a:cubicBezTo>
                  <a:cubicBezTo>
                    <a:pt x="573" y="290"/>
                    <a:pt x="574" y="292"/>
                    <a:pt x="574" y="292"/>
                  </a:cubicBezTo>
                  <a:moveTo>
                    <a:pt x="544" y="317"/>
                  </a:moveTo>
                  <a:cubicBezTo>
                    <a:pt x="546" y="318"/>
                    <a:pt x="550" y="310"/>
                    <a:pt x="548" y="308"/>
                  </a:cubicBezTo>
                  <a:cubicBezTo>
                    <a:pt x="545" y="306"/>
                    <a:pt x="541" y="316"/>
                    <a:pt x="544" y="317"/>
                  </a:cubicBezTo>
                  <a:moveTo>
                    <a:pt x="535" y="344"/>
                  </a:moveTo>
                  <a:cubicBezTo>
                    <a:pt x="534" y="343"/>
                    <a:pt x="528" y="350"/>
                    <a:pt x="529" y="351"/>
                  </a:cubicBezTo>
                  <a:cubicBezTo>
                    <a:pt x="530" y="352"/>
                    <a:pt x="538" y="344"/>
                    <a:pt x="535" y="344"/>
                  </a:cubicBezTo>
                  <a:moveTo>
                    <a:pt x="539" y="331"/>
                  </a:moveTo>
                  <a:cubicBezTo>
                    <a:pt x="538" y="332"/>
                    <a:pt x="538" y="338"/>
                    <a:pt x="538" y="339"/>
                  </a:cubicBezTo>
                  <a:cubicBezTo>
                    <a:pt x="538" y="345"/>
                    <a:pt x="542" y="342"/>
                    <a:pt x="539" y="339"/>
                  </a:cubicBezTo>
                  <a:cubicBezTo>
                    <a:pt x="541" y="339"/>
                    <a:pt x="542" y="339"/>
                    <a:pt x="543" y="340"/>
                  </a:cubicBezTo>
                  <a:cubicBezTo>
                    <a:pt x="544" y="342"/>
                    <a:pt x="543" y="344"/>
                    <a:pt x="545" y="345"/>
                  </a:cubicBezTo>
                  <a:cubicBezTo>
                    <a:pt x="545" y="345"/>
                    <a:pt x="545" y="348"/>
                    <a:pt x="545" y="349"/>
                  </a:cubicBezTo>
                  <a:cubicBezTo>
                    <a:pt x="544" y="349"/>
                    <a:pt x="543" y="342"/>
                    <a:pt x="541" y="343"/>
                  </a:cubicBezTo>
                  <a:cubicBezTo>
                    <a:pt x="539" y="343"/>
                    <a:pt x="538" y="348"/>
                    <a:pt x="541" y="348"/>
                  </a:cubicBezTo>
                  <a:cubicBezTo>
                    <a:pt x="541" y="348"/>
                    <a:pt x="538" y="352"/>
                    <a:pt x="541" y="352"/>
                  </a:cubicBezTo>
                  <a:cubicBezTo>
                    <a:pt x="540" y="353"/>
                    <a:pt x="535" y="355"/>
                    <a:pt x="538" y="357"/>
                  </a:cubicBezTo>
                  <a:cubicBezTo>
                    <a:pt x="538" y="357"/>
                    <a:pt x="539" y="356"/>
                    <a:pt x="539" y="356"/>
                  </a:cubicBezTo>
                  <a:cubicBezTo>
                    <a:pt x="540" y="356"/>
                    <a:pt x="540" y="355"/>
                    <a:pt x="541" y="355"/>
                  </a:cubicBezTo>
                  <a:cubicBezTo>
                    <a:pt x="542" y="356"/>
                    <a:pt x="541" y="359"/>
                    <a:pt x="542" y="360"/>
                  </a:cubicBezTo>
                  <a:cubicBezTo>
                    <a:pt x="544" y="363"/>
                    <a:pt x="544" y="361"/>
                    <a:pt x="545" y="358"/>
                  </a:cubicBezTo>
                  <a:cubicBezTo>
                    <a:pt x="549" y="358"/>
                    <a:pt x="549" y="351"/>
                    <a:pt x="547" y="350"/>
                  </a:cubicBezTo>
                  <a:cubicBezTo>
                    <a:pt x="546" y="350"/>
                    <a:pt x="545" y="352"/>
                    <a:pt x="544" y="352"/>
                  </a:cubicBezTo>
                  <a:cubicBezTo>
                    <a:pt x="543" y="353"/>
                    <a:pt x="543" y="352"/>
                    <a:pt x="543" y="352"/>
                  </a:cubicBezTo>
                  <a:cubicBezTo>
                    <a:pt x="542" y="352"/>
                    <a:pt x="542" y="352"/>
                    <a:pt x="541" y="352"/>
                  </a:cubicBezTo>
                  <a:cubicBezTo>
                    <a:pt x="543" y="351"/>
                    <a:pt x="548" y="350"/>
                    <a:pt x="548" y="346"/>
                  </a:cubicBezTo>
                  <a:cubicBezTo>
                    <a:pt x="548" y="344"/>
                    <a:pt x="544" y="336"/>
                    <a:pt x="542" y="337"/>
                  </a:cubicBezTo>
                  <a:cubicBezTo>
                    <a:pt x="542" y="334"/>
                    <a:pt x="546" y="331"/>
                    <a:pt x="545" y="328"/>
                  </a:cubicBezTo>
                  <a:cubicBezTo>
                    <a:pt x="544" y="322"/>
                    <a:pt x="540" y="328"/>
                    <a:pt x="540" y="331"/>
                  </a:cubicBezTo>
                  <a:cubicBezTo>
                    <a:pt x="539" y="331"/>
                    <a:pt x="539" y="331"/>
                    <a:pt x="539" y="331"/>
                  </a:cubicBezTo>
                  <a:cubicBezTo>
                    <a:pt x="538" y="331"/>
                    <a:pt x="538" y="331"/>
                    <a:pt x="538" y="331"/>
                  </a:cubicBezTo>
                  <a:cubicBezTo>
                    <a:pt x="539" y="331"/>
                    <a:pt x="539" y="331"/>
                    <a:pt x="539" y="331"/>
                  </a:cubicBezTo>
                  <a:moveTo>
                    <a:pt x="582" y="402"/>
                  </a:moveTo>
                  <a:cubicBezTo>
                    <a:pt x="583" y="400"/>
                    <a:pt x="573" y="391"/>
                    <a:pt x="572" y="389"/>
                  </a:cubicBezTo>
                  <a:cubicBezTo>
                    <a:pt x="570" y="388"/>
                    <a:pt x="566" y="384"/>
                    <a:pt x="564" y="384"/>
                  </a:cubicBezTo>
                  <a:cubicBezTo>
                    <a:pt x="562" y="384"/>
                    <a:pt x="560" y="387"/>
                    <a:pt x="558" y="387"/>
                  </a:cubicBezTo>
                  <a:cubicBezTo>
                    <a:pt x="556" y="387"/>
                    <a:pt x="559" y="374"/>
                    <a:pt x="552" y="379"/>
                  </a:cubicBezTo>
                  <a:cubicBezTo>
                    <a:pt x="549" y="381"/>
                    <a:pt x="551" y="381"/>
                    <a:pt x="552" y="384"/>
                  </a:cubicBezTo>
                  <a:cubicBezTo>
                    <a:pt x="552" y="385"/>
                    <a:pt x="552" y="386"/>
                    <a:pt x="552" y="387"/>
                  </a:cubicBezTo>
                  <a:cubicBezTo>
                    <a:pt x="553" y="389"/>
                    <a:pt x="554" y="389"/>
                    <a:pt x="556" y="390"/>
                  </a:cubicBezTo>
                  <a:cubicBezTo>
                    <a:pt x="559" y="391"/>
                    <a:pt x="564" y="394"/>
                    <a:pt x="563" y="399"/>
                  </a:cubicBezTo>
                  <a:cubicBezTo>
                    <a:pt x="557" y="402"/>
                    <a:pt x="562" y="401"/>
                    <a:pt x="565" y="403"/>
                  </a:cubicBezTo>
                  <a:cubicBezTo>
                    <a:pt x="567" y="405"/>
                    <a:pt x="567" y="407"/>
                    <a:pt x="571" y="406"/>
                  </a:cubicBezTo>
                  <a:cubicBezTo>
                    <a:pt x="573" y="405"/>
                    <a:pt x="572" y="403"/>
                    <a:pt x="575" y="404"/>
                  </a:cubicBezTo>
                  <a:cubicBezTo>
                    <a:pt x="576" y="405"/>
                    <a:pt x="583" y="418"/>
                    <a:pt x="585" y="412"/>
                  </a:cubicBezTo>
                  <a:cubicBezTo>
                    <a:pt x="585" y="412"/>
                    <a:pt x="583" y="409"/>
                    <a:pt x="583" y="408"/>
                  </a:cubicBezTo>
                  <a:cubicBezTo>
                    <a:pt x="582" y="407"/>
                    <a:pt x="580" y="405"/>
                    <a:pt x="580" y="403"/>
                  </a:cubicBezTo>
                  <a:cubicBezTo>
                    <a:pt x="581" y="403"/>
                    <a:pt x="581" y="403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moveTo>
                    <a:pt x="459" y="330"/>
                  </a:moveTo>
                  <a:cubicBezTo>
                    <a:pt x="456" y="330"/>
                    <a:pt x="454" y="340"/>
                    <a:pt x="457" y="341"/>
                  </a:cubicBezTo>
                  <a:cubicBezTo>
                    <a:pt x="461" y="342"/>
                    <a:pt x="462" y="331"/>
                    <a:pt x="459" y="330"/>
                  </a:cubicBezTo>
                  <a:cubicBezTo>
                    <a:pt x="458" y="330"/>
                    <a:pt x="458" y="330"/>
                    <a:pt x="458" y="330"/>
                  </a:cubicBezTo>
                  <a:cubicBezTo>
                    <a:pt x="458" y="330"/>
                    <a:pt x="459" y="330"/>
                    <a:pt x="459" y="330"/>
                  </a:cubicBezTo>
                  <a:moveTo>
                    <a:pt x="385" y="374"/>
                  </a:moveTo>
                  <a:cubicBezTo>
                    <a:pt x="387" y="364"/>
                    <a:pt x="381" y="373"/>
                    <a:pt x="379" y="374"/>
                  </a:cubicBezTo>
                  <a:cubicBezTo>
                    <a:pt x="378" y="375"/>
                    <a:pt x="377" y="376"/>
                    <a:pt x="374" y="377"/>
                  </a:cubicBezTo>
                  <a:cubicBezTo>
                    <a:pt x="369" y="378"/>
                    <a:pt x="370" y="379"/>
                    <a:pt x="369" y="385"/>
                  </a:cubicBezTo>
                  <a:cubicBezTo>
                    <a:pt x="367" y="389"/>
                    <a:pt x="363" y="394"/>
                    <a:pt x="365" y="399"/>
                  </a:cubicBezTo>
                  <a:cubicBezTo>
                    <a:pt x="366" y="402"/>
                    <a:pt x="369" y="405"/>
                    <a:pt x="371" y="402"/>
                  </a:cubicBezTo>
                  <a:cubicBezTo>
                    <a:pt x="374" y="400"/>
                    <a:pt x="377" y="392"/>
                    <a:pt x="379" y="388"/>
                  </a:cubicBezTo>
                  <a:cubicBezTo>
                    <a:pt x="380" y="385"/>
                    <a:pt x="382" y="383"/>
                    <a:pt x="382" y="380"/>
                  </a:cubicBezTo>
                  <a:cubicBezTo>
                    <a:pt x="384" y="384"/>
                    <a:pt x="385" y="374"/>
                    <a:pt x="385" y="374"/>
                  </a:cubicBezTo>
                  <a:cubicBezTo>
                    <a:pt x="385" y="374"/>
                    <a:pt x="385" y="374"/>
                    <a:pt x="385" y="374"/>
                  </a:cubicBezTo>
                  <a:cubicBezTo>
                    <a:pt x="385" y="374"/>
                    <a:pt x="385" y="375"/>
                    <a:pt x="385" y="374"/>
                  </a:cubicBezTo>
                  <a:moveTo>
                    <a:pt x="543" y="473"/>
                  </a:moveTo>
                  <a:cubicBezTo>
                    <a:pt x="542" y="472"/>
                    <a:pt x="539" y="473"/>
                    <a:pt x="541" y="474"/>
                  </a:cubicBezTo>
                  <a:cubicBezTo>
                    <a:pt x="542" y="475"/>
                    <a:pt x="545" y="473"/>
                    <a:pt x="543" y="473"/>
                  </a:cubicBezTo>
                  <a:moveTo>
                    <a:pt x="580" y="460"/>
                  </a:moveTo>
                  <a:cubicBezTo>
                    <a:pt x="580" y="460"/>
                    <a:pt x="582" y="451"/>
                    <a:pt x="580" y="452"/>
                  </a:cubicBezTo>
                  <a:cubicBezTo>
                    <a:pt x="579" y="450"/>
                    <a:pt x="578" y="442"/>
                    <a:pt x="576" y="443"/>
                  </a:cubicBezTo>
                  <a:cubicBezTo>
                    <a:pt x="576" y="437"/>
                    <a:pt x="573" y="435"/>
                    <a:pt x="571" y="431"/>
                  </a:cubicBezTo>
                  <a:cubicBezTo>
                    <a:pt x="571" y="427"/>
                    <a:pt x="574" y="419"/>
                    <a:pt x="569" y="419"/>
                  </a:cubicBezTo>
                  <a:cubicBezTo>
                    <a:pt x="568" y="417"/>
                    <a:pt x="571" y="409"/>
                    <a:pt x="568" y="409"/>
                  </a:cubicBezTo>
                  <a:cubicBezTo>
                    <a:pt x="565" y="409"/>
                    <a:pt x="564" y="419"/>
                    <a:pt x="563" y="421"/>
                  </a:cubicBezTo>
                  <a:cubicBezTo>
                    <a:pt x="559" y="430"/>
                    <a:pt x="555" y="421"/>
                    <a:pt x="552" y="417"/>
                  </a:cubicBezTo>
                  <a:cubicBezTo>
                    <a:pt x="554" y="412"/>
                    <a:pt x="558" y="413"/>
                    <a:pt x="555" y="410"/>
                  </a:cubicBezTo>
                  <a:cubicBezTo>
                    <a:pt x="553" y="409"/>
                    <a:pt x="552" y="408"/>
                    <a:pt x="550" y="407"/>
                  </a:cubicBezTo>
                  <a:cubicBezTo>
                    <a:pt x="549" y="407"/>
                    <a:pt x="545" y="403"/>
                    <a:pt x="547" y="408"/>
                  </a:cubicBezTo>
                  <a:cubicBezTo>
                    <a:pt x="546" y="408"/>
                    <a:pt x="546" y="408"/>
                    <a:pt x="545" y="408"/>
                  </a:cubicBezTo>
                  <a:cubicBezTo>
                    <a:pt x="547" y="407"/>
                    <a:pt x="545" y="406"/>
                    <a:pt x="544" y="405"/>
                  </a:cubicBezTo>
                  <a:cubicBezTo>
                    <a:pt x="543" y="405"/>
                    <a:pt x="542" y="407"/>
                    <a:pt x="544" y="408"/>
                  </a:cubicBezTo>
                  <a:cubicBezTo>
                    <a:pt x="543" y="409"/>
                    <a:pt x="539" y="411"/>
                    <a:pt x="539" y="414"/>
                  </a:cubicBezTo>
                  <a:cubicBezTo>
                    <a:pt x="538" y="412"/>
                    <a:pt x="536" y="410"/>
                    <a:pt x="533" y="410"/>
                  </a:cubicBezTo>
                  <a:cubicBezTo>
                    <a:pt x="532" y="410"/>
                    <a:pt x="529" y="412"/>
                    <a:pt x="528" y="415"/>
                  </a:cubicBezTo>
                  <a:cubicBezTo>
                    <a:pt x="527" y="413"/>
                    <a:pt x="526" y="416"/>
                    <a:pt x="527" y="417"/>
                  </a:cubicBezTo>
                  <a:cubicBezTo>
                    <a:pt x="526" y="417"/>
                    <a:pt x="526" y="417"/>
                    <a:pt x="526" y="417"/>
                  </a:cubicBezTo>
                  <a:cubicBezTo>
                    <a:pt x="526" y="412"/>
                    <a:pt x="523" y="418"/>
                    <a:pt x="522" y="419"/>
                  </a:cubicBezTo>
                  <a:cubicBezTo>
                    <a:pt x="520" y="422"/>
                    <a:pt x="516" y="422"/>
                    <a:pt x="513" y="423"/>
                  </a:cubicBezTo>
                  <a:cubicBezTo>
                    <a:pt x="511" y="423"/>
                    <a:pt x="507" y="423"/>
                    <a:pt x="505" y="424"/>
                  </a:cubicBezTo>
                  <a:cubicBezTo>
                    <a:pt x="503" y="426"/>
                    <a:pt x="501" y="431"/>
                    <a:pt x="502" y="434"/>
                  </a:cubicBezTo>
                  <a:cubicBezTo>
                    <a:pt x="499" y="432"/>
                    <a:pt x="501" y="444"/>
                    <a:pt x="501" y="445"/>
                  </a:cubicBezTo>
                  <a:cubicBezTo>
                    <a:pt x="501" y="447"/>
                    <a:pt x="502" y="451"/>
                    <a:pt x="502" y="452"/>
                  </a:cubicBezTo>
                  <a:cubicBezTo>
                    <a:pt x="501" y="454"/>
                    <a:pt x="499" y="456"/>
                    <a:pt x="499" y="457"/>
                  </a:cubicBezTo>
                  <a:cubicBezTo>
                    <a:pt x="498" y="461"/>
                    <a:pt x="502" y="463"/>
                    <a:pt x="505" y="462"/>
                  </a:cubicBezTo>
                  <a:cubicBezTo>
                    <a:pt x="507" y="462"/>
                    <a:pt x="508" y="461"/>
                    <a:pt x="509" y="461"/>
                  </a:cubicBezTo>
                  <a:cubicBezTo>
                    <a:pt x="510" y="461"/>
                    <a:pt x="511" y="461"/>
                    <a:pt x="512" y="461"/>
                  </a:cubicBezTo>
                  <a:cubicBezTo>
                    <a:pt x="513" y="462"/>
                    <a:pt x="515" y="462"/>
                    <a:pt x="516" y="462"/>
                  </a:cubicBezTo>
                  <a:cubicBezTo>
                    <a:pt x="518" y="461"/>
                    <a:pt x="519" y="460"/>
                    <a:pt x="521" y="459"/>
                  </a:cubicBezTo>
                  <a:cubicBezTo>
                    <a:pt x="522" y="459"/>
                    <a:pt x="523" y="459"/>
                    <a:pt x="525" y="459"/>
                  </a:cubicBezTo>
                  <a:cubicBezTo>
                    <a:pt x="525" y="459"/>
                    <a:pt x="526" y="459"/>
                    <a:pt x="527" y="459"/>
                  </a:cubicBezTo>
                  <a:cubicBezTo>
                    <a:pt x="530" y="459"/>
                    <a:pt x="534" y="459"/>
                    <a:pt x="537" y="462"/>
                  </a:cubicBezTo>
                  <a:cubicBezTo>
                    <a:pt x="538" y="463"/>
                    <a:pt x="538" y="466"/>
                    <a:pt x="539" y="468"/>
                  </a:cubicBezTo>
                  <a:cubicBezTo>
                    <a:pt x="540" y="471"/>
                    <a:pt x="538" y="471"/>
                    <a:pt x="541" y="470"/>
                  </a:cubicBezTo>
                  <a:cubicBezTo>
                    <a:pt x="542" y="469"/>
                    <a:pt x="544" y="466"/>
                    <a:pt x="545" y="466"/>
                  </a:cubicBezTo>
                  <a:cubicBezTo>
                    <a:pt x="544" y="467"/>
                    <a:pt x="542" y="470"/>
                    <a:pt x="542" y="470"/>
                  </a:cubicBezTo>
                  <a:cubicBezTo>
                    <a:pt x="542" y="472"/>
                    <a:pt x="543" y="473"/>
                    <a:pt x="545" y="471"/>
                  </a:cubicBezTo>
                  <a:cubicBezTo>
                    <a:pt x="545" y="471"/>
                    <a:pt x="544" y="473"/>
                    <a:pt x="544" y="473"/>
                  </a:cubicBezTo>
                  <a:cubicBezTo>
                    <a:pt x="544" y="474"/>
                    <a:pt x="545" y="475"/>
                    <a:pt x="545" y="474"/>
                  </a:cubicBezTo>
                  <a:cubicBezTo>
                    <a:pt x="546" y="475"/>
                    <a:pt x="546" y="478"/>
                    <a:pt x="546" y="478"/>
                  </a:cubicBezTo>
                  <a:cubicBezTo>
                    <a:pt x="546" y="481"/>
                    <a:pt x="552" y="488"/>
                    <a:pt x="555" y="485"/>
                  </a:cubicBezTo>
                  <a:cubicBezTo>
                    <a:pt x="555" y="486"/>
                    <a:pt x="559" y="487"/>
                    <a:pt x="559" y="487"/>
                  </a:cubicBezTo>
                  <a:cubicBezTo>
                    <a:pt x="560" y="487"/>
                    <a:pt x="562" y="485"/>
                    <a:pt x="563" y="485"/>
                  </a:cubicBezTo>
                  <a:cubicBezTo>
                    <a:pt x="564" y="485"/>
                    <a:pt x="565" y="485"/>
                    <a:pt x="565" y="485"/>
                  </a:cubicBezTo>
                  <a:cubicBezTo>
                    <a:pt x="566" y="485"/>
                    <a:pt x="566" y="485"/>
                    <a:pt x="568" y="483"/>
                  </a:cubicBezTo>
                  <a:cubicBezTo>
                    <a:pt x="570" y="479"/>
                    <a:pt x="573" y="475"/>
                    <a:pt x="575" y="471"/>
                  </a:cubicBezTo>
                  <a:cubicBezTo>
                    <a:pt x="577" y="469"/>
                    <a:pt x="580" y="463"/>
                    <a:pt x="580" y="460"/>
                  </a:cubicBezTo>
                  <a:moveTo>
                    <a:pt x="555" y="502"/>
                  </a:moveTo>
                  <a:cubicBezTo>
                    <a:pt x="553" y="501"/>
                    <a:pt x="552" y="494"/>
                    <a:pt x="553" y="492"/>
                  </a:cubicBezTo>
                  <a:cubicBezTo>
                    <a:pt x="553" y="491"/>
                    <a:pt x="559" y="492"/>
                    <a:pt x="560" y="492"/>
                  </a:cubicBezTo>
                  <a:cubicBezTo>
                    <a:pt x="563" y="493"/>
                    <a:pt x="558" y="503"/>
                    <a:pt x="555" y="502"/>
                  </a:cubicBezTo>
                  <a:moveTo>
                    <a:pt x="623" y="497"/>
                  </a:moveTo>
                  <a:cubicBezTo>
                    <a:pt x="621" y="497"/>
                    <a:pt x="621" y="498"/>
                    <a:pt x="619" y="496"/>
                  </a:cubicBezTo>
                  <a:cubicBezTo>
                    <a:pt x="619" y="496"/>
                    <a:pt x="619" y="496"/>
                    <a:pt x="619" y="495"/>
                  </a:cubicBezTo>
                  <a:cubicBezTo>
                    <a:pt x="619" y="494"/>
                    <a:pt x="618" y="493"/>
                    <a:pt x="618" y="493"/>
                  </a:cubicBezTo>
                  <a:cubicBezTo>
                    <a:pt x="617" y="494"/>
                    <a:pt x="617" y="494"/>
                    <a:pt x="617" y="494"/>
                  </a:cubicBezTo>
                  <a:cubicBezTo>
                    <a:pt x="616" y="493"/>
                    <a:pt x="618" y="486"/>
                    <a:pt x="615" y="487"/>
                  </a:cubicBezTo>
                  <a:cubicBezTo>
                    <a:pt x="612" y="488"/>
                    <a:pt x="614" y="490"/>
                    <a:pt x="615" y="492"/>
                  </a:cubicBezTo>
                  <a:cubicBezTo>
                    <a:pt x="615" y="495"/>
                    <a:pt x="616" y="495"/>
                    <a:pt x="614" y="499"/>
                  </a:cubicBezTo>
                  <a:cubicBezTo>
                    <a:pt x="614" y="499"/>
                    <a:pt x="613" y="499"/>
                    <a:pt x="613" y="500"/>
                  </a:cubicBezTo>
                  <a:cubicBezTo>
                    <a:pt x="612" y="502"/>
                    <a:pt x="614" y="502"/>
                    <a:pt x="614" y="503"/>
                  </a:cubicBezTo>
                  <a:cubicBezTo>
                    <a:pt x="614" y="505"/>
                    <a:pt x="612" y="508"/>
                    <a:pt x="614" y="509"/>
                  </a:cubicBezTo>
                  <a:cubicBezTo>
                    <a:pt x="617" y="510"/>
                    <a:pt x="618" y="506"/>
                    <a:pt x="619" y="504"/>
                  </a:cubicBezTo>
                  <a:cubicBezTo>
                    <a:pt x="620" y="504"/>
                    <a:pt x="626" y="498"/>
                    <a:pt x="623" y="497"/>
                  </a:cubicBezTo>
                  <a:moveTo>
                    <a:pt x="613" y="507"/>
                  </a:moveTo>
                  <a:cubicBezTo>
                    <a:pt x="613" y="506"/>
                    <a:pt x="610" y="504"/>
                    <a:pt x="609" y="504"/>
                  </a:cubicBezTo>
                  <a:cubicBezTo>
                    <a:pt x="607" y="504"/>
                    <a:pt x="605" y="508"/>
                    <a:pt x="604" y="510"/>
                  </a:cubicBezTo>
                  <a:cubicBezTo>
                    <a:pt x="600" y="512"/>
                    <a:pt x="590" y="514"/>
                    <a:pt x="595" y="520"/>
                  </a:cubicBezTo>
                  <a:cubicBezTo>
                    <a:pt x="593" y="521"/>
                    <a:pt x="595" y="522"/>
                    <a:pt x="596" y="522"/>
                  </a:cubicBezTo>
                  <a:cubicBezTo>
                    <a:pt x="598" y="521"/>
                    <a:pt x="598" y="521"/>
                    <a:pt x="598" y="521"/>
                  </a:cubicBezTo>
                  <a:cubicBezTo>
                    <a:pt x="602" y="520"/>
                    <a:pt x="602" y="518"/>
                    <a:pt x="605" y="515"/>
                  </a:cubicBezTo>
                  <a:cubicBezTo>
                    <a:pt x="605" y="515"/>
                    <a:pt x="606" y="515"/>
                    <a:pt x="607" y="514"/>
                  </a:cubicBezTo>
                  <a:cubicBezTo>
                    <a:pt x="608" y="515"/>
                    <a:pt x="608" y="514"/>
                    <a:pt x="608" y="513"/>
                  </a:cubicBezTo>
                  <a:cubicBezTo>
                    <a:pt x="608" y="513"/>
                    <a:pt x="608" y="513"/>
                    <a:pt x="608" y="513"/>
                  </a:cubicBezTo>
                  <a:cubicBezTo>
                    <a:pt x="610" y="511"/>
                    <a:pt x="611" y="509"/>
                    <a:pt x="613" y="507"/>
                  </a:cubicBezTo>
                  <a:moveTo>
                    <a:pt x="716" y="210"/>
                  </a:moveTo>
                  <a:cubicBezTo>
                    <a:pt x="717" y="211"/>
                    <a:pt x="716" y="211"/>
                    <a:pt x="715" y="211"/>
                  </a:cubicBezTo>
                  <a:cubicBezTo>
                    <a:pt x="715" y="211"/>
                    <a:pt x="715" y="211"/>
                    <a:pt x="715" y="211"/>
                  </a:cubicBezTo>
                  <a:cubicBezTo>
                    <a:pt x="714" y="213"/>
                    <a:pt x="712" y="214"/>
                    <a:pt x="710" y="212"/>
                  </a:cubicBezTo>
                  <a:cubicBezTo>
                    <a:pt x="710" y="218"/>
                    <a:pt x="707" y="217"/>
                    <a:pt x="705" y="215"/>
                  </a:cubicBezTo>
                  <a:cubicBezTo>
                    <a:pt x="703" y="213"/>
                    <a:pt x="702" y="212"/>
                    <a:pt x="700" y="210"/>
                  </a:cubicBezTo>
                  <a:cubicBezTo>
                    <a:pt x="700" y="210"/>
                    <a:pt x="695" y="209"/>
                    <a:pt x="697" y="206"/>
                  </a:cubicBezTo>
                  <a:cubicBezTo>
                    <a:pt x="697" y="206"/>
                    <a:pt x="697" y="206"/>
                    <a:pt x="696" y="207"/>
                  </a:cubicBezTo>
                  <a:cubicBezTo>
                    <a:pt x="699" y="209"/>
                    <a:pt x="691" y="214"/>
                    <a:pt x="689" y="211"/>
                  </a:cubicBezTo>
                  <a:cubicBezTo>
                    <a:pt x="689" y="213"/>
                    <a:pt x="694" y="218"/>
                    <a:pt x="691" y="220"/>
                  </a:cubicBezTo>
                  <a:cubicBezTo>
                    <a:pt x="689" y="222"/>
                    <a:pt x="688" y="219"/>
                    <a:pt x="686" y="219"/>
                  </a:cubicBezTo>
                  <a:cubicBezTo>
                    <a:pt x="685" y="219"/>
                    <a:pt x="680" y="221"/>
                    <a:pt x="678" y="221"/>
                  </a:cubicBezTo>
                  <a:cubicBezTo>
                    <a:pt x="676" y="222"/>
                    <a:pt x="672" y="226"/>
                    <a:pt x="670" y="226"/>
                  </a:cubicBezTo>
                  <a:cubicBezTo>
                    <a:pt x="670" y="226"/>
                    <a:pt x="668" y="223"/>
                    <a:pt x="667" y="223"/>
                  </a:cubicBezTo>
                  <a:cubicBezTo>
                    <a:pt x="666" y="223"/>
                    <a:pt x="666" y="223"/>
                    <a:pt x="665" y="223"/>
                  </a:cubicBezTo>
                  <a:cubicBezTo>
                    <a:pt x="665" y="224"/>
                    <a:pt x="664" y="224"/>
                    <a:pt x="664" y="224"/>
                  </a:cubicBezTo>
                  <a:cubicBezTo>
                    <a:pt x="663" y="224"/>
                    <a:pt x="663" y="224"/>
                    <a:pt x="662" y="224"/>
                  </a:cubicBezTo>
                  <a:cubicBezTo>
                    <a:pt x="662" y="224"/>
                    <a:pt x="661" y="225"/>
                    <a:pt x="662" y="222"/>
                  </a:cubicBezTo>
                  <a:cubicBezTo>
                    <a:pt x="661" y="222"/>
                    <a:pt x="660" y="224"/>
                    <a:pt x="659" y="224"/>
                  </a:cubicBezTo>
                  <a:cubicBezTo>
                    <a:pt x="659" y="224"/>
                    <a:pt x="659" y="224"/>
                    <a:pt x="659" y="223"/>
                  </a:cubicBezTo>
                  <a:cubicBezTo>
                    <a:pt x="659" y="223"/>
                    <a:pt x="658" y="223"/>
                    <a:pt x="658" y="223"/>
                  </a:cubicBezTo>
                  <a:cubicBezTo>
                    <a:pt x="657" y="224"/>
                    <a:pt x="655" y="225"/>
                    <a:pt x="654" y="227"/>
                  </a:cubicBezTo>
                  <a:cubicBezTo>
                    <a:pt x="652" y="230"/>
                    <a:pt x="653" y="229"/>
                    <a:pt x="653" y="229"/>
                  </a:cubicBezTo>
                  <a:cubicBezTo>
                    <a:pt x="654" y="228"/>
                    <a:pt x="655" y="228"/>
                    <a:pt x="654" y="230"/>
                  </a:cubicBezTo>
                  <a:cubicBezTo>
                    <a:pt x="654" y="230"/>
                    <a:pt x="653" y="233"/>
                    <a:pt x="653" y="234"/>
                  </a:cubicBezTo>
                  <a:cubicBezTo>
                    <a:pt x="653" y="234"/>
                    <a:pt x="653" y="235"/>
                    <a:pt x="653" y="236"/>
                  </a:cubicBezTo>
                  <a:cubicBezTo>
                    <a:pt x="653" y="236"/>
                    <a:pt x="652" y="236"/>
                    <a:pt x="652" y="236"/>
                  </a:cubicBezTo>
                  <a:cubicBezTo>
                    <a:pt x="652" y="236"/>
                    <a:pt x="651" y="236"/>
                    <a:pt x="651" y="236"/>
                  </a:cubicBezTo>
                  <a:cubicBezTo>
                    <a:pt x="651" y="237"/>
                    <a:pt x="650" y="241"/>
                    <a:pt x="649" y="241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45" y="243"/>
                    <a:pt x="644" y="243"/>
                    <a:pt x="644" y="244"/>
                  </a:cubicBezTo>
                  <a:cubicBezTo>
                    <a:pt x="643" y="245"/>
                    <a:pt x="643" y="245"/>
                    <a:pt x="643" y="245"/>
                  </a:cubicBezTo>
                  <a:cubicBezTo>
                    <a:pt x="643" y="245"/>
                    <a:pt x="642" y="245"/>
                    <a:pt x="641" y="246"/>
                  </a:cubicBezTo>
                  <a:cubicBezTo>
                    <a:pt x="639" y="247"/>
                    <a:pt x="637" y="254"/>
                    <a:pt x="635" y="249"/>
                  </a:cubicBezTo>
                  <a:cubicBezTo>
                    <a:pt x="634" y="243"/>
                    <a:pt x="637" y="232"/>
                    <a:pt x="641" y="228"/>
                  </a:cubicBezTo>
                  <a:cubicBezTo>
                    <a:pt x="642" y="227"/>
                    <a:pt x="641" y="227"/>
                    <a:pt x="644" y="226"/>
                  </a:cubicBezTo>
                  <a:cubicBezTo>
                    <a:pt x="646" y="225"/>
                    <a:pt x="649" y="223"/>
                    <a:pt x="652" y="221"/>
                  </a:cubicBezTo>
                  <a:cubicBezTo>
                    <a:pt x="653" y="220"/>
                    <a:pt x="656" y="219"/>
                    <a:pt x="657" y="218"/>
                  </a:cubicBezTo>
                  <a:cubicBezTo>
                    <a:pt x="659" y="217"/>
                    <a:pt x="659" y="214"/>
                    <a:pt x="660" y="213"/>
                  </a:cubicBezTo>
                  <a:cubicBezTo>
                    <a:pt x="657" y="213"/>
                    <a:pt x="659" y="215"/>
                    <a:pt x="658" y="216"/>
                  </a:cubicBezTo>
                  <a:cubicBezTo>
                    <a:pt x="657" y="217"/>
                    <a:pt x="655" y="216"/>
                    <a:pt x="654" y="217"/>
                  </a:cubicBezTo>
                  <a:cubicBezTo>
                    <a:pt x="653" y="218"/>
                    <a:pt x="651" y="219"/>
                    <a:pt x="650" y="218"/>
                  </a:cubicBezTo>
                  <a:cubicBezTo>
                    <a:pt x="650" y="218"/>
                    <a:pt x="650" y="215"/>
                    <a:pt x="650" y="215"/>
                  </a:cubicBezTo>
                  <a:cubicBezTo>
                    <a:pt x="650" y="215"/>
                    <a:pt x="649" y="214"/>
                    <a:pt x="649" y="214"/>
                  </a:cubicBezTo>
                  <a:cubicBezTo>
                    <a:pt x="648" y="213"/>
                    <a:pt x="646" y="213"/>
                    <a:pt x="645" y="213"/>
                  </a:cubicBezTo>
                  <a:cubicBezTo>
                    <a:pt x="643" y="216"/>
                    <a:pt x="643" y="216"/>
                    <a:pt x="643" y="216"/>
                  </a:cubicBezTo>
                  <a:cubicBezTo>
                    <a:pt x="641" y="217"/>
                    <a:pt x="639" y="217"/>
                    <a:pt x="638" y="219"/>
                  </a:cubicBezTo>
                  <a:cubicBezTo>
                    <a:pt x="642" y="221"/>
                    <a:pt x="637" y="221"/>
                    <a:pt x="636" y="221"/>
                  </a:cubicBezTo>
                  <a:cubicBezTo>
                    <a:pt x="635" y="222"/>
                    <a:pt x="633" y="222"/>
                    <a:pt x="632" y="221"/>
                  </a:cubicBezTo>
                  <a:cubicBezTo>
                    <a:pt x="631" y="221"/>
                    <a:pt x="629" y="219"/>
                    <a:pt x="632" y="219"/>
                  </a:cubicBezTo>
                  <a:cubicBezTo>
                    <a:pt x="631" y="217"/>
                    <a:pt x="627" y="218"/>
                    <a:pt x="625" y="218"/>
                  </a:cubicBezTo>
                  <a:cubicBezTo>
                    <a:pt x="621" y="218"/>
                    <a:pt x="619" y="216"/>
                    <a:pt x="616" y="215"/>
                  </a:cubicBezTo>
                  <a:cubicBezTo>
                    <a:pt x="613" y="215"/>
                    <a:pt x="608" y="220"/>
                    <a:pt x="604" y="222"/>
                  </a:cubicBezTo>
                  <a:cubicBezTo>
                    <a:pt x="602" y="224"/>
                    <a:pt x="598" y="225"/>
                    <a:pt x="596" y="228"/>
                  </a:cubicBezTo>
                  <a:cubicBezTo>
                    <a:pt x="598" y="229"/>
                    <a:pt x="599" y="227"/>
                    <a:pt x="599" y="231"/>
                  </a:cubicBezTo>
                  <a:cubicBezTo>
                    <a:pt x="601" y="228"/>
                    <a:pt x="601" y="231"/>
                    <a:pt x="600" y="232"/>
                  </a:cubicBezTo>
                  <a:cubicBezTo>
                    <a:pt x="603" y="229"/>
                    <a:pt x="606" y="232"/>
                    <a:pt x="607" y="236"/>
                  </a:cubicBezTo>
                  <a:cubicBezTo>
                    <a:pt x="608" y="232"/>
                    <a:pt x="610" y="232"/>
                    <a:pt x="611" y="235"/>
                  </a:cubicBezTo>
                  <a:cubicBezTo>
                    <a:pt x="611" y="237"/>
                    <a:pt x="610" y="240"/>
                    <a:pt x="610" y="242"/>
                  </a:cubicBezTo>
                  <a:cubicBezTo>
                    <a:pt x="610" y="244"/>
                    <a:pt x="611" y="249"/>
                    <a:pt x="610" y="251"/>
                  </a:cubicBezTo>
                  <a:cubicBezTo>
                    <a:pt x="609" y="253"/>
                    <a:pt x="609" y="252"/>
                    <a:pt x="609" y="251"/>
                  </a:cubicBezTo>
                  <a:cubicBezTo>
                    <a:pt x="608" y="250"/>
                    <a:pt x="608" y="250"/>
                    <a:pt x="607" y="250"/>
                  </a:cubicBezTo>
                  <a:cubicBezTo>
                    <a:pt x="606" y="251"/>
                    <a:pt x="605" y="254"/>
                    <a:pt x="605" y="256"/>
                  </a:cubicBezTo>
                  <a:cubicBezTo>
                    <a:pt x="605" y="257"/>
                    <a:pt x="607" y="258"/>
                    <a:pt x="606" y="260"/>
                  </a:cubicBezTo>
                  <a:cubicBezTo>
                    <a:pt x="605" y="263"/>
                    <a:pt x="605" y="258"/>
                    <a:pt x="604" y="258"/>
                  </a:cubicBezTo>
                  <a:cubicBezTo>
                    <a:pt x="604" y="258"/>
                    <a:pt x="604" y="259"/>
                    <a:pt x="603" y="259"/>
                  </a:cubicBezTo>
                  <a:cubicBezTo>
                    <a:pt x="603" y="260"/>
                    <a:pt x="603" y="261"/>
                    <a:pt x="602" y="259"/>
                  </a:cubicBezTo>
                  <a:cubicBezTo>
                    <a:pt x="601" y="258"/>
                    <a:pt x="604" y="254"/>
                    <a:pt x="604" y="252"/>
                  </a:cubicBezTo>
                  <a:cubicBezTo>
                    <a:pt x="605" y="248"/>
                    <a:pt x="606" y="244"/>
                    <a:pt x="606" y="240"/>
                  </a:cubicBezTo>
                  <a:cubicBezTo>
                    <a:pt x="604" y="244"/>
                    <a:pt x="601" y="250"/>
                    <a:pt x="598" y="253"/>
                  </a:cubicBezTo>
                  <a:cubicBezTo>
                    <a:pt x="595" y="257"/>
                    <a:pt x="589" y="265"/>
                    <a:pt x="584" y="265"/>
                  </a:cubicBezTo>
                  <a:cubicBezTo>
                    <a:pt x="583" y="266"/>
                    <a:pt x="582" y="265"/>
                    <a:pt x="582" y="265"/>
                  </a:cubicBezTo>
                  <a:cubicBezTo>
                    <a:pt x="581" y="265"/>
                    <a:pt x="580" y="264"/>
                    <a:pt x="579" y="264"/>
                  </a:cubicBezTo>
                  <a:cubicBezTo>
                    <a:pt x="577" y="265"/>
                    <a:pt x="576" y="267"/>
                    <a:pt x="575" y="268"/>
                  </a:cubicBezTo>
                  <a:cubicBezTo>
                    <a:pt x="575" y="269"/>
                    <a:pt x="569" y="272"/>
                    <a:pt x="569" y="272"/>
                  </a:cubicBezTo>
                  <a:cubicBezTo>
                    <a:pt x="569" y="273"/>
                    <a:pt x="572" y="278"/>
                    <a:pt x="572" y="280"/>
                  </a:cubicBezTo>
                  <a:cubicBezTo>
                    <a:pt x="572" y="284"/>
                    <a:pt x="571" y="284"/>
                    <a:pt x="569" y="285"/>
                  </a:cubicBezTo>
                  <a:cubicBezTo>
                    <a:pt x="568" y="286"/>
                    <a:pt x="564" y="288"/>
                    <a:pt x="563" y="287"/>
                  </a:cubicBezTo>
                  <a:cubicBezTo>
                    <a:pt x="562" y="284"/>
                    <a:pt x="566" y="279"/>
                    <a:pt x="565" y="277"/>
                  </a:cubicBezTo>
                  <a:cubicBezTo>
                    <a:pt x="564" y="276"/>
                    <a:pt x="564" y="276"/>
                    <a:pt x="564" y="277"/>
                  </a:cubicBezTo>
                  <a:cubicBezTo>
                    <a:pt x="563" y="277"/>
                    <a:pt x="562" y="277"/>
                    <a:pt x="562" y="275"/>
                  </a:cubicBezTo>
                  <a:cubicBezTo>
                    <a:pt x="562" y="273"/>
                    <a:pt x="565" y="273"/>
                    <a:pt x="563" y="271"/>
                  </a:cubicBezTo>
                  <a:cubicBezTo>
                    <a:pt x="563" y="269"/>
                    <a:pt x="561" y="270"/>
                    <a:pt x="559" y="271"/>
                  </a:cubicBezTo>
                  <a:cubicBezTo>
                    <a:pt x="557" y="272"/>
                    <a:pt x="555" y="273"/>
                    <a:pt x="555" y="271"/>
                  </a:cubicBezTo>
                  <a:cubicBezTo>
                    <a:pt x="555" y="270"/>
                    <a:pt x="558" y="268"/>
                    <a:pt x="558" y="267"/>
                  </a:cubicBezTo>
                  <a:cubicBezTo>
                    <a:pt x="559" y="265"/>
                    <a:pt x="554" y="268"/>
                    <a:pt x="553" y="269"/>
                  </a:cubicBezTo>
                  <a:cubicBezTo>
                    <a:pt x="552" y="269"/>
                    <a:pt x="549" y="269"/>
                    <a:pt x="549" y="271"/>
                  </a:cubicBezTo>
                  <a:cubicBezTo>
                    <a:pt x="549" y="270"/>
                    <a:pt x="550" y="271"/>
                    <a:pt x="550" y="272"/>
                  </a:cubicBezTo>
                  <a:cubicBezTo>
                    <a:pt x="551" y="273"/>
                    <a:pt x="552" y="274"/>
                    <a:pt x="551" y="273"/>
                  </a:cubicBezTo>
                  <a:cubicBezTo>
                    <a:pt x="551" y="274"/>
                    <a:pt x="551" y="275"/>
                    <a:pt x="551" y="275"/>
                  </a:cubicBezTo>
                  <a:cubicBezTo>
                    <a:pt x="552" y="274"/>
                    <a:pt x="553" y="274"/>
                    <a:pt x="553" y="274"/>
                  </a:cubicBezTo>
                  <a:cubicBezTo>
                    <a:pt x="554" y="274"/>
                    <a:pt x="555" y="273"/>
                    <a:pt x="556" y="274"/>
                  </a:cubicBezTo>
                  <a:cubicBezTo>
                    <a:pt x="562" y="278"/>
                    <a:pt x="551" y="278"/>
                    <a:pt x="550" y="281"/>
                  </a:cubicBezTo>
                  <a:cubicBezTo>
                    <a:pt x="550" y="281"/>
                    <a:pt x="555" y="293"/>
                    <a:pt x="552" y="292"/>
                  </a:cubicBezTo>
                  <a:cubicBezTo>
                    <a:pt x="553" y="293"/>
                    <a:pt x="552" y="294"/>
                    <a:pt x="551" y="295"/>
                  </a:cubicBezTo>
                  <a:cubicBezTo>
                    <a:pt x="552" y="297"/>
                    <a:pt x="552" y="295"/>
                    <a:pt x="552" y="297"/>
                  </a:cubicBezTo>
                  <a:cubicBezTo>
                    <a:pt x="552" y="298"/>
                    <a:pt x="549" y="301"/>
                    <a:pt x="549" y="302"/>
                  </a:cubicBezTo>
                  <a:cubicBezTo>
                    <a:pt x="546" y="304"/>
                    <a:pt x="545" y="307"/>
                    <a:pt x="542" y="309"/>
                  </a:cubicBezTo>
                  <a:cubicBezTo>
                    <a:pt x="540" y="311"/>
                    <a:pt x="537" y="313"/>
                    <a:pt x="534" y="313"/>
                  </a:cubicBezTo>
                  <a:cubicBezTo>
                    <a:pt x="530" y="313"/>
                    <a:pt x="525" y="313"/>
                    <a:pt x="523" y="317"/>
                  </a:cubicBezTo>
                  <a:cubicBezTo>
                    <a:pt x="525" y="317"/>
                    <a:pt x="523" y="321"/>
                    <a:pt x="521" y="322"/>
                  </a:cubicBezTo>
                  <a:cubicBezTo>
                    <a:pt x="519" y="323"/>
                    <a:pt x="518" y="321"/>
                    <a:pt x="518" y="319"/>
                  </a:cubicBezTo>
                  <a:cubicBezTo>
                    <a:pt x="518" y="318"/>
                    <a:pt x="519" y="316"/>
                    <a:pt x="521" y="317"/>
                  </a:cubicBezTo>
                  <a:cubicBezTo>
                    <a:pt x="521" y="315"/>
                    <a:pt x="521" y="314"/>
                    <a:pt x="522" y="313"/>
                  </a:cubicBezTo>
                  <a:cubicBezTo>
                    <a:pt x="519" y="313"/>
                    <a:pt x="517" y="313"/>
                    <a:pt x="515" y="316"/>
                  </a:cubicBezTo>
                  <a:cubicBezTo>
                    <a:pt x="510" y="321"/>
                    <a:pt x="517" y="325"/>
                    <a:pt x="517" y="331"/>
                  </a:cubicBezTo>
                  <a:cubicBezTo>
                    <a:pt x="517" y="339"/>
                    <a:pt x="513" y="340"/>
                    <a:pt x="508" y="342"/>
                  </a:cubicBezTo>
                  <a:cubicBezTo>
                    <a:pt x="503" y="345"/>
                    <a:pt x="506" y="343"/>
                    <a:pt x="504" y="339"/>
                  </a:cubicBezTo>
                  <a:cubicBezTo>
                    <a:pt x="504" y="339"/>
                    <a:pt x="502" y="338"/>
                    <a:pt x="502" y="337"/>
                  </a:cubicBezTo>
                  <a:cubicBezTo>
                    <a:pt x="501" y="336"/>
                    <a:pt x="502" y="335"/>
                    <a:pt x="502" y="335"/>
                  </a:cubicBezTo>
                  <a:cubicBezTo>
                    <a:pt x="502" y="334"/>
                    <a:pt x="498" y="330"/>
                    <a:pt x="499" y="330"/>
                  </a:cubicBezTo>
                  <a:cubicBezTo>
                    <a:pt x="494" y="331"/>
                    <a:pt x="495" y="341"/>
                    <a:pt x="496" y="344"/>
                  </a:cubicBezTo>
                  <a:cubicBezTo>
                    <a:pt x="496" y="346"/>
                    <a:pt x="498" y="348"/>
                    <a:pt x="499" y="350"/>
                  </a:cubicBezTo>
                  <a:cubicBezTo>
                    <a:pt x="500" y="353"/>
                    <a:pt x="499" y="355"/>
                    <a:pt x="499" y="358"/>
                  </a:cubicBezTo>
                  <a:cubicBezTo>
                    <a:pt x="499" y="362"/>
                    <a:pt x="500" y="363"/>
                    <a:pt x="496" y="360"/>
                  </a:cubicBezTo>
                  <a:cubicBezTo>
                    <a:pt x="495" y="359"/>
                    <a:pt x="493" y="356"/>
                    <a:pt x="493" y="353"/>
                  </a:cubicBezTo>
                  <a:cubicBezTo>
                    <a:pt x="493" y="350"/>
                    <a:pt x="493" y="347"/>
                    <a:pt x="492" y="344"/>
                  </a:cubicBezTo>
                  <a:cubicBezTo>
                    <a:pt x="491" y="340"/>
                    <a:pt x="491" y="341"/>
                    <a:pt x="492" y="337"/>
                  </a:cubicBezTo>
                  <a:cubicBezTo>
                    <a:pt x="494" y="332"/>
                    <a:pt x="495" y="324"/>
                    <a:pt x="493" y="319"/>
                  </a:cubicBezTo>
                  <a:cubicBezTo>
                    <a:pt x="492" y="321"/>
                    <a:pt x="490" y="322"/>
                    <a:pt x="488" y="320"/>
                  </a:cubicBezTo>
                  <a:cubicBezTo>
                    <a:pt x="487" y="319"/>
                    <a:pt x="489" y="317"/>
                    <a:pt x="489" y="315"/>
                  </a:cubicBezTo>
                  <a:cubicBezTo>
                    <a:pt x="490" y="312"/>
                    <a:pt x="488" y="311"/>
                    <a:pt x="488" y="309"/>
                  </a:cubicBezTo>
                  <a:cubicBezTo>
                    <a:pt x="487" y="307"/>
                    <a:pt x="488" y="303"/>
                    <a:pt x="487" y="302"/>
                  </a:cubicBezTo>
                  <a:cubicBezTo>
                    <a:pt x="486" y="302"/>
                    <a:pt x="484" y="303"/>
                    <a:pt x="483" y="304"/>
                  </a:cubicBezTo>
                  <a:cubicBezTo>
                    <a:pt x="483" y="304"/>
                    <a:pt x="482" y="304"/>
                    <a:pt x="481" y="304"/>
                  </a:cubicBezTo>
                  <a:cubicBezTo>
                    <a:pt x="481" y="304"/>
                    <a:pt x="480" y="303"/>
                    <a:pt x="480" y="304"/>
                  </a:cubicBezTo>
                  <a:cubicBezTo>
                    <a:pt x="478" y="305"/>
                    <a:pt x="479" y="305"/>
                    <a:pt x="477" y="307"/>
                  </a:cubicBezTo>
                  <a:cubicBezTo>
                    <a:pt x="475" y="308"/>
                    <a:pt x="473" y="310"/>
                    <a:pt x="471" y="311"/>
                  </a:cubicBezTo>
                  <a:cubicBezTo>
                    <a:pt x="468" y="313"/>
                    <a:pt x="464" y="314"/>
                    <a:pt x="463" y="316"/>
                  </a:cubicBezTo>
                  <a:cubicBezTo>
                    <a:pt x="461" y="319"/>
                    <a:pt x="461" y="324"/>
                    <a:pt x="459" y="327"/>
                  </a:cubicBezTo>
                  <a:cubicBezTo>
                    <a:pt x="458" y="329"/>
                    <a:pt x="455" y="333"/>
                    <a:pt x="453" y="333"/>
                  </a:cubicBezTo>
                  <a:cubicBezTo>
                    <a:pt x="450" y="334"/>
                    <a:pt x="451" y="329"/>
                    <a:pt x="450" y="326"/>
                  </a:cubicBezTo>
                  <a:cubicBezTo>
                    <a:pt x="449" y="316"/>
                    <a:pt x="449" y="307"/>
                    <a:pt x="450" y="297"/>
                  </a:cubicBezTo>
                  <a:cubicBezTo>
                    <a:pt x="447" y="301"/>
                    <a:pt x="445" y="298"/>
                    <a:pt x="444" y="295"/>
                  </a:cubicBezTo>
                  <a:cubicBezTo>
                    <a:pt x="444" y="294"/>
                    <a:pt x="444" y="292"/>
                    <a:pt x="444" y="292"/>
                  </a:cubicBezTo>
                  <a:cubicBezTo>
                    <a:pt x="443" y="291"/>
                    <a:pt x="442" y="287"/>
                    <a:pt x="441" y="286"/>
                  </a:cubicBezTo>
                  <a:cubicBezTo>
                    <a:pt x="440" y="284"/>
                    <a:pt x="438" y="283"/>
                    <a:pt x="436" y="283"/>
                  </a:cubicBezTo>
                  <a:cubicBezTo>
                    <a:pt x="433" y="282"/>
                    <a:pt x="431" y="282"/>
                    <a:pt x="429" y="282"/>
                  </a:cubicBezTo>
                  <a:cubicBezTo>
                    <a:pt x="427" y="281"/>
                    <a:pt x="424" y="281"/>
                    <a:pt x="423" y="279"/>
                  </a:cubicBezTo>
                  <a:cubicBezTo>
                    <a:pt x="423" y="278"/>
                    <a:pt x="422" y="276"/>
                    <a:pt x="422" y="275"/>
                  </a:cubicBezTo>
                  <a:cubicBezTo>
                    <a:pt x="421" y="275"/>
                    <a:pt x="420" y="275"/>
                    <a:pt x="419" y="275"/>
                  </a:cubicBezTo>
                  <a:cubicBezTo>
                    <a:pt x="419" y="275"/>
                    <a:pt x="418" y="275"/>
                    <a:pt x="418" y="275"/>
                  </a:cubicBezTo>
                  <a:cubicBezTo>
                    <a:pt x="416" y="274"/>
                    <a:pt x="414" y="273"/>
                    <a:pt x="413" y="271"/>
                  </a:cubicBezTo>
                  <a:cubicBezTo>
                    <a:pt x="412" y="269"/>
                    <a:pt x="411" y="264"/>
                    <a:pt x="409" y="263"/>
                  </a:cubicBezTo>
                  <a:cubicBezTo>
                    <a:pt x="407" y="262"/>
                    <a:pt x="407" y="264"/>
                    <a:pt x="407" y="266"/>
                  </a:cubicBezTo>
                  <a:cubicBezTo>
                    <a:pt x="407" y="268"/>
                    <a:pt x="408" y="269"/>
                    <a:pt x="408" y="270"/>
                  </a:cubicBezTo>
                  <a:cubicBezTo>
                    <a:pt x="408" y="272"/>
                    <a:pt x="408" y="274"/>
                    <a:pt x="409" y="275"/>
                  </a:cubicBezTo>
                  <a:cubicBezTo>
                    <a:pt x="411" y="271"/>
                    <a:pt x="411" y="276"/>
                    <a:pt x="411" y="277"/>
                  </a:cubicBezTo>
                  <a:cubicBezTo>
                    <a:pt x="412" y="279"/>
                    <a:pt x="410" y="278"/>
                    <a:pt x="412" y="279"/>
                  </a:cubicBezTo>
                  <a:cubicBezTo>
                    <a:pt x="415" y="281"/>
                    <a:pt x="416" y="278"/>
                    <a:pt x="418" y="277"/>
                  </a:cubicBezTo>
                  <a:cubicBezTo>
                    <a:pt x="422" y="276"/>
                    <a:pt x="420" y="275"/>
                    <a:pt x="421" y="278"/>
                  </a:cubicBezTo>
                  <a:cubicBezTo>
                    <a:pt x="421" y="279"/>
                    <a:pt x="421" y="281"/>
                    <a:pt x="421" y="282"/>
                  </a:cubicBezTo>
                  <a:cubicBezTo>
                    <a:pt x="422" y="284"/>
                    <a:pt x="424" y="284"/>
                    <a:pt x="425" y="287"/>
                  </a:cubicBezTo>
                  <a:cubicBezTo>
                    <a:pt x="426" y="290"/>
                    <a:pt x="422" y="293"/>
                    <a:pt x="420" y="295"/>
                  </a:cubicBezTo>
                  <a:cubicBezTo>
                    <a:pt x="418" y="297"/>
                    <a:pt x="416" y="298"/>
                    <a:pt x="414" y="299"/>
                  </a:cubicBezTo>
                  <a:cubicBezTo>
                    <a:pt x="412" y="300"/>
                    <a:pt x="409" y="300"/>
                    <a:pt x="407" y="301"/>
                  </a:cubicBezTo>
                  <a:cubicBezTo>
                    <a:pt x="402" y="303"/>
                    <a:pt x="392" y="308"/>
                    <a:pt x="387" y="306"/>
                  </a:cubicBezTo>
                  <a:cubicBezTo>
                    <a:pt x="387" y="307"/>
                    <a:pt x="386" y="307"/>
                    <a:pt x="385" y="308"/>
                  </a:cubicBezTo>
                  <a:cubicBezTo>
                    <a:pt x="387" y="309"/>
                    <a:pt x="387" y="310"/>
                    <a:pt x="389" y="311"/>
                  </a:cubicBezTo>
                  <a:cubicBezTo>
                    <a:pt x="391" y="311"/>
                    <a:pt x="395" y="311"/>
                    <a:pt x="397" y="311"/>
                  </a:cubicBezTo>
                  <a:cubicBezTo>
                    <a:pt x="401" y="310"/>
                    <a:pt x="403" y="309"/>
                    <a:pt x="401" y="314"/>
                  </a:cubicBezTo>
                  <a:cubicBezTo>
                    <a:pt x="400" y="318"/>
                    <a:pt x="398" y="320"/>
                    <a:pt x="396" y="322"/>
                  </a:cubicBezTo>
                  <a:cubicBezTo>
                    <a:pt x="390" y="330"/>
                    <a:pt x="382" y="335"/>
                    <a:pt x="375" y="340"/>
                  </a:cubicBezTo>
                  <a:cubicBezTo>
                    <a:pt x="372" y="343"/>
                    <a:pt x="369" y="345"/>
                    <a:pt x="367" y="349"/>
                  </a:cubicBezTo>
                  <a:cubicBezTo>
                    <a:pt x="365" y="356"/>
                    <a:pt x="370" y="367"/>
                    <a:pt x="364" y="375"/>
                  </a:cubicBezTo>
                  <a:cubicBezTo>
                    <a:pt x="361" y="379"/>
                    <a:pt x="353" y="378"/>
                    <a:pt x="350" y="383"/>
                  </a:cubicBezTo>
                  <a:cubicBezTo>
                    <a:pt x="349" y="385"/>
                    <a:pt x="351" y="390"/>
                    <a:pt x="350" y="392"/>
                  </a:cubicBezTo>
                  <a:cubicBezTo>
                    <a:pt x="348" y="398"/>
                    <a:pt x="346" y="395"/>
                    <a:pt x="343" y="398"/>
                  </a:cubicBezTo>
                  <a:cubicBezTo>
                    <a:pt x="345" y="399"/>
                    <a:pt x="339" y="405"/>
                    <a:pt x="339" y="406"/>
                  </a:cubicBezTo>
                  <a:cubicBezTo>
                    <a:pt x="334" y="410"/>
                    <a:pt x="331" y="415"/>
                    <a:pt x="325" y="416"/>
                  </a:cubicBezTo>
                  <a:cubicBezTo>
                    <a:pt x="323" y="417"/>
                    <a:pt x="321" y="416"/>
                    <a:pt x="319" y="416"/>
                  </a:cubicBezTo>
                  <a:cubicBezTo>
                    <a:pt x="318" y="416"/>
                    <a:pt x="317" y="416"/>
                    <a:pt x="316" y="416"/>
                  </a:cubicBezTo>
                  <a:cubicBezTo>
                    <a:pt x="313" y="417"/>
                    <a:pt x="311" y="417"/>
                    <a:pt x="310" y="415"/>
                  </a:cubicBezTo>
                  <a:cubicBezTo>
                    <a:pt x="308" y="412"/>
                    <a:pt x="310" y="410"/>
                    <a:pt x="310" y="408"/>
                  </a:cubicBezTo>
                  <a:cubicBezTo>
                    <a:pt x="310" y="403"/>
                    <a:pt x="308" y="398"/>
                    <a:pt x="308" y="394"/>
                  </a:cubicBezTo>
                  <a:cubicBezTo>
                    <a:pt x="307" y="388"/>
                    <a:pt x="309" y="383"/>
                    <a:pt x="308" y="377"/>
                  </a:cubicBezTo>
                  <a:cubicBezTo>
                    <a:pt x="308" y="373"/>
                    <a:pt x="307" y="369"/>
                    <a:pt x="307" y="365"/>
                  </a:cubicBezTo>
                  <a:cubicBezTo>
                    <a:pt x="308" y="360"/>
                    <a:pt x="312" y="357"/>
                    <a:pt x="314" y="353"/>
                  </a:cubicBezTo>
                  <a:cubicBezTo>
                    <a:pt x="315" y="350"/>
                    <a:pt x="315" y="346"/>
                    <a:pt x="315" y="342"/>
                  </a:cubicBezTo>
                  <a:cubicBezTo>
                    <a:pt x="316" y="339"/>
                    <a:pt x="315" y="335"/>
                    <a:pt x="314" y="332"/>
                  </a:cubicBezTo>
                  <a:cubicBezTo>
                    <a:pt x="313" y="330"/>
                    <a:pt x="311" y="327"/>
                    <a:pt x="311" y="324"/>
                  </a:cubicBezTo>
                  <a:cubicBezTo>
                    <a:pt x="311" y="322"/>
                    <a:pt x="313" y="322"/>
                    <a:pt x="313" y="321"/>
                  </a:cubicBezTo>
                  <a:cubicBezTo>
                    <a:pt x="314" y="321"/>
                    <a:pt x="313" y="319"/>
                    <a:pt x="313" y="318"/>
                  </a:cubicBezTo>
                  <a:cubicBezTo>
                    <a:pt x="314" y="317"/>
                    <a:pt x="316" y="317"/>
                    <a:pt x="316" y="314"/>
                  </a:cubicBezTo>
                  <a:cubicBezTo>
                    <a:pt x="316" y="312"/>
                    <a:pt x="315" y="311"/>
                    <a:pt x="314" y="310"/>
                  </a:cubicBezTo>
                  <a:cubicBezTo>
                    <a:pt x="313" y="310"/>
                    <a:pt x="312" y="310"/>
                    <a:pt x="312" y="310"/>
                  </a:cubicBezTo>
                  <a:cubicBezTo>
                    <a:pt x="311" y="310"/>
                    <a:pt x="310" y="310"/>
                    <a:pt x="310" y="310"/>
                  </a:cubicBezTo>
                  <a:cubicBezTo>
                    <a:pt x="308" y="309"/>
                    <a:pt x="309" y="308"/>
                    <a:pt x="308" y="307"/>
                  </a:cubicBezTo>
                  <a:cubicBezTo>
                    <a:pt x="304" y="301"/>
                    <a:pt x="301" y="304"/>
                    <a:pt x="296" y="305"/>
                  </a:cubicBezTo>
                  <a:cubicBezTo>
                    <a:pt x="292" y="305"/>
                    <a:pt x="291" y="303"/>
                    <a:pt x="288" y="303"/>
                  </a:cubicBezTo>
                  <a:cubicBezTo>
                    <a:pt x="287" y="303"/>
                    <a:pt x="286" y="303"/>
                    <a:pt x="285" y="303"/>
                  </a:cubicBezTo>
                  <a:cubicBezTo>
                    <a:pt x="283" y="303"/>
                    <a:pt x="282" y="303"/>
                    <a:pt x="280" y="302"/>
                  </a:cubicBezTo>
                  <a:cubicBezTo>
                    <a:pt x="276" y="300"/>
                    <a:pt x="274" y="294"/>
                    <a:pt x="273" y="289"/>
                  </a:cubicBezTo>
                  <a:cubicBezTo>
                    <a:pt x="272" y="286"/>
                    <a:pt x="269" y="282"/>
                    <a:pt x="268" y="279"/>
                  </a:cubicBezTo>
                  <a:cubicBezTo>
                    <a:pt x="268" y="273"/>
                    <a:pt x="271" y="269"/>
                    <a:pt x="272" y="264"/>
                  </a:cubicBezTo>
                  <a:cubicBezTo>
                    <a:pt x="274" y="259"/>
                    <a:pt x="272" y="257"/>
                    <a:pt x="275" y="252"/>
                  </a:cubicBezTo>
                  <a:cubicBezTo>
                    <a:pt x="277" y="249"/>
                    <a:pt x="281" y="243"/>
                    <a:pt x="283" y="241"/>
                  </a:cubicBezTo>
                  <a:cubicBezTo>
                    <a:pt x="286" y="239"/>
                    <a:pt x="290" y="239"/>
                    <a:pt x="292" y="236"/>
                  </a:cubicBezTo>
                  <a:cubicBezTo>
                    <a:pt x="294" y="233"/>
                    <a:pt x="293" y="230"/>
                    <a:pt x="296" y="227"/>
                  </a:cubicBezTo>
                  <a:cubicBezTo>
                    <a:pt x="298" y="226"/>
                    <a:pt x="307" y="223"/>
                    <a:pt x="303" y="218"/>
                  </a:cubicBezTo>
                  <a:cubicBezTo>
                    <a:pt x="303" y="217"/>
                    <a:pt x="302" y="217"/>
                    <a:pt x="301" y="218"/>
                  </a:cubicBezTo>
                  <a:cubicBezTo>
                    <a:pt x="300" y="218"/>
                    <a:pt x="299" y="218"/>
                    <a:pt x="299" y="217"/>
                  </a:cubicBezTo>
                  <a:cubicBezTo>
                    <a:pt x="298" y="216"/>
                    <a:pt x="299" y="213"/>
                    <a:pt x="299" y="212"/>
                  </a:cubicBezTo>
                  <a:cubicBezTo>
                    <a:pt x="300" y="211"/>
                    <a:pt x="299" y="211"/>
                    <a:pt x="299" y="210"/>
                  </a:cubicBezTo>
                  <a:cubicBezTo>
                    <a:pt x="299" y="209"/>
                    <a:pt x="300" y="208"/>
                    <a:pt x="301" y="207"/>
                  </a:cubicBezTo>
                  <a:cubicBezTo>
                    <a:pt x="301" y="205"/>
                    <a:pt x="302" y="202"/>
                    <a:pt x="302" y="200"/>
                  </a:cubicBezTo>
                  <a:cubicBezTo>
                    <a:pt x="303" y="198"/>
                    <a:pt x="302" y="198"/>
                    <a:pt x="305" y="197"/>
                  </a:cubicBezTo>
                  <a:cubicBezTo>
                    <a:pt x="306" y="197"/>
                    <a:pt x="306" y="198"/>
                    <a:pt x="307" y="198"/>
                  </a:cubicBezTo>
                  <a:cubicBezTo>
                    <a:pt x="310" y="198"/>
                    <a:pt x="315" y="202"/>
                    <a:pt x="318" y="201"/>
                  </a:cubicBezTo>
                  <a:cubicBezTo>
                    <a:pt x="321" y="199"/>
                    <a:pt x="320" y="191"/>
                    <a:pt x="319" y="189"/>
                  </a:cubicBezTo>
                  <a:cubicBezTo>
                    <a:pt x="318" y="187"/>
                    <a:pt x="312" y="185"/>
                    <a:pt x="316" y="183"/>
                  </a:cubicBezTo>
                  <a:cubicBezTo>
                    <a:pt x="318" y="182"/>
                    <a:pt x="320" y="184"/>
                    <a:pt x="321" y="185"/>
                  </a:cubicBezTo>
                  <a:cubicBezTo>
                    <a:pt x="322" y="184"/>
                    <a:pt x="321" y="181"/>
                    <a:pt x="322" y="181"/>
                  </a:cubicBezTo>
                  <a:cubicBezTo>
                    <a:pt x="322" y="181"/>
                    <a:pt x="323" y="181"/>
                    <a:pt x="323" y="182"/>
                  </a:cubicBezTo>
                  <a:cubicBezTo>
                    <a:pt x="323" y="182"/>
                    <a:pt x="324" y="182"/>
                    <a:pt x="324" y="182"/>
                  </a:cubicBezTo>
                  <a:cubicBezTo>
                    <a:pt x="324" y="182"/>
                    <a:pt x="325" y="183"/>
                    <a:pt x="325" y="183"/>
                  </a:cubicBezTo>
                  <a:cubicBezTo>
                    <a:pt x="326" y="182"/>
                    <a:pt x="326" y="182"/>
                    <a:pt x="326" y="182"/>
                  </a:cubicBezTo>
                  <a:cubicBezTo>
                    <a:pt x="329" y="181"/>
                    <a:pt x="330" y="179"/>
                    <a:pt x="332" y="178"/>
                  </a:cubicBezTo>
                  <a:cubicBezTo>
                    <a:pt x="336" y="175"/>
                    <a:pt x="338" y="173"/>
                    <a:pt x="343" y="173"/>
                  </a:cubicBezTo>
                  <a:cubicBezTo>
                    <a:pt x="343" y="173"/>
                    <a:pt x="343" y="173"/>
                    <a:pt x="344" y="173"/>
                  </a:cubicBezTo>
                  <a:cubicBezTo>
                    <a:pt x="346" y="173"/>
                    <a:pt x="346" y="173"/>
                    <a:pt x="347" y="170"/>
                  </a:cubicBezTo>
                  <a:cubicBezTo>
                    <a:pt x="347" y="167"/>
                    <a:pt x="346" y="165"/>
                    <a:pt x="347" y="162"/>
                  </a:cubicBezTo>
                  <a:cubicBezTo>
                    <a:pt x="348" y="161"/>
                    <a:pt x="352" y="159"/>
                    <a:pt x="353" y="159"/>
                  </a:cubicBezTo>
                  <a:cubicBezTo>
                    <a:pt x="354" y="160"/>
                    <a:pt x="353" y="164"/>
                    <a:pt x="353" y="164"/>
                  </a:cubicBezTo>
                  <a:cubicBezTo>
                    <a:pt x="352" y="166"/>
                    <a:pt x="352" y="166"/>
                    <a:pt x="351" y="167"/>
                  </a:cubicBezTo>
                  <a:cubicBezTo>
                    <a:pt x="352" y="167"/>
                    <a:pt x="352" y="167"/>
                    <a:pt x="352" y="168"/>
                  </a:cubicBezTo>
                  <a:cubicBezTo>
                    <a:pt x="352" y="169"/>
                    <a:pt x="351" y="170"/>
                    <a:pt x="350" y="170"/>
                  </a:cubicBezTo>
                  <a:cubicBezTo>
                    <a:pt x="350" y="171"/>
                    <a:pt x="350" y="171"/>
                    <a:pt x="351" y="171"/>
                  </a:cubicBezTo>
                  <a:cubicBezTo>
                    <a:pt x="351" y="171"/>
                    <a:pt x="351" y="171"/>
                    <a:pt x="352" y="171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3" y="167"/>
                    <a:pt x="355" y="166"/>
                    <a:pt x="355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5" y="166"/>
                    <a:pt x="356" y="166"/>
                    <a:pt x="356" y="164"/>
                  </a:cubicBezTo>
                  <a:cubicBezTo>
                    <a:pt x="356" y="162"/>
                    <a:pt x="355" y="157"/>
                    <a:pt x="355" y="154"/>
                  </a:cubicBezTo>
                  <a:cubicBezTo>
                    <a:pt x="354" y="155"/>
                    <a:pt x="348" y="158"/>
                    <a:pt x="347" y="158"/>
                  </a:cubicBezTo>
                  <a:cubicBezTo>
                    <a:pt x="347" y="157"/>
                    <a:pt x="345" y="156"/>
                    <a:pt x="344" y="155"/>
                  </a:cubicBezTo>
                  <a:cubicBezTo>
                    <a:pt x="343" y="153"/>
                    <a:pt x="344" y="153"/>
                    <a:pt x="345" y="152"/>
                  </a:cubicBezTo>
                  <a:cubicBezTo>
                    <a:pt x="343" y="154"/>
                    <a:pt x="345" y="142"/>
                    <a:pt x="346" y="141"/>
                  </a:cubicBezTo>
                  <a:cubicBezTo>
                    <a:pt x="347" y="140"/>
                    <a:pt x="349" y="140"/>
                    <a:pt x="350" y="139"/>
                  </a:cubicBezTo>
                  <a:cubicBezTo>
                    <a:pt x="351" y="138"/>
                    <a:pt x="355" y="135"/>
                    <a:pt x="356" y="137"/>
                  </a:cubicBezTo>
                  <a:cubicBezTo>
                    <a:pt x="356" y="136"/>
                    <a:pt x="357" y="135"/>
                    <a:pt x="358" y="134"/>
                  </a:cubicBezTo>
                  <a:cubicBezTo>
                    <a:pt x="360" y="133"/>
                    <a:pt x="360" y="133"/>
                    <a:pt x="361" y="132"/>
                  </a:cubicBezTo>
                  <a:cubicBezTo>
                    <a:pt x="362" y="131"/>
                    <a:pt x="363" y="131"/>
                    <a:pt x="364" y="130"/>
                  </a:cubicBezTo>
                  <a:cubicBezTo>
                    <a:pt x="365" y="129"/>
                    <a:pt x="363" y="128"/>
                    <a:pt x="366" y="128"/>
                  </a:cubicBezTo>
                  <a:cubicBezTo>
                    <a:pt x="365" y="127"/>
                    <a:pt x="372" y="121"/>
                    <a:pt x="372" y="121"/>
                  </a:cubicBezTo>
                  <a:cubicBezTo>
                    <a:pt x="372" y="120"/>
                    <a:pt x="371" y="121"/>
                    <a:pt x="370" y="121"/>
                  </a:cubicBezTo>
                  <a:cubicBezTo>
                    <a:pt x="368" y="121"/>
                    <a:pt x="367" y="122"/>
                    <a:pt x="367" y="121"/>
                  </a:cubicBezTo>
                  <a:cubicBezTo>
                    <a:pt x="367" y="120"/>
                    <a:pt x="371" y="118"/>
                    <a:pt x="371" y="118"/>
                  </a:cubicBezTo>
                  <a:cubicBezTo>
                    <a:pt x="374" y="116"/>
                    <a:pt x="374" y="116"/>
                    <a:pt x="375" y="117"/>
                  </a:cubicBezTo>
                  <a:cubicBezTo>
                    <a:pt x="375" y="115"/>
                    <a:pt x="379" y="114"/>
                    <a:pt x="380" y="115"/>
                  </a:cubicBezTo>
                  <a:cubicBezTo>
                    <a:pt x="379" y="113"/>
                    <a:pt x="384" y="112"/>
                    <a:pt x="383" y="115"/>
                  </a:cubicBezTo>
                  <a:cubicBezTo>
                    <a:pt x="384" y="114"/>
                    <a:pt x="386" y="113"/>
                    <a:pt x="387" y="113"/>
                  </a:cubicBezTo>
                  <a:cubicBezTo>
                    <a:pt x="388" y="112"/>
                    <a:pt x="388" y="112"/>
                    <a:pt x="388" y="112"/>
                  </a:cubicBezTo>
                  <a:cubicBezTo>
                    <a:pt x="389" y="112"/>
                    <a:pt x="389" y="112"/>
                    <a:pt x="389" y="112"/>
                  </a:cubicBezTo>
                  <a:cubicBezTo>
                    <a:pt x="390" y="112"/>
                    <a:pt x="390" y="112"/>
                    <a:pt x="391" y="113"/>
                  </a:cubicBezTo>
                  <a:cubicBezTo>
                    <a:pt x="391" y="113"/>
                    <a:pt x="391" y="113"/>
                    <a:pt x="392" y="113"/>
                  </a:cubicBezTo>
                  <a:cubicBezTo>
                    <a:pt x="393" y="113"/>
                    <a:pt x="399" y="110"/>
                    <a:pt x="397" y="115"/>
                  </a:cubicBezTo>
                  <a:cubicBezTo>
                    <a:pt x="400" y="112"/>
                    <a:pt x="400" y="113"/>
                    <a:pt x="403" y="115"/>
                  </a:cubicBezTo>
                  <a:cubicBezTo>
                    <a:pt x="405" y="117"/>
                    <a:pt x="406" y="118"/>
                    <a:pt x="403" y="120"/>
                  </a:cubicBezTo>
                  <a:cubicBezTo>
                    <a:pt x="404" y="119"/>
                    <a:pt x="410" y="122"/>
                    <a:pt x="408" y="123"/>
                  </a:cubicBezTo>
                  <a:cubicBezTo>
                    <a:pt x="413" y="125"/>
                    <a:pt x="419" y="128"/>
                    <a:pt x="422" y="134"/>
                  </a:cubicBezTo>
                  <a:cubicBezTo>
                    <a:pt x="423" y="137"/>
                    <a:pt x="422" y="140"/>
                    <a:pt x="418" y="140"/>
                  </a:cubicBezTo>
                  <a:cubicBezTo>
                    <a:pt x="414" y="141"/>
                    <a:pt x="410" y="138"/>
                    <a:pt x="406" y="136"/>
                  </a:cubicBezTo>
                  <a:cubicBezTo>
                    <a:pt x="408" y="140"/>
                    <a:pt x="407" y="139"/>
                    <a:pt x="407" y="143"/>
                  </a:cubicBezTo>
                  <a:cubicBezTo>
                    <a:pt x="407" y="145"/>
                    <a:pt x="411" y="150"/>
                    <a:pt x="412" y="147"/>
                  </a:cubicBezTo>
                  <a:cubicBezTo>
                    <a:pt x="409" y="147"/>
                    <a:pt x="409" y="143"/>
                    <a:pt x="412" y="142"/>
                  </a:cubicBezTo>
                  <a:cubicBezTo>
                    <a:pt x="413" y="142"/>
                    <a:pt x="416" y="146"/>
                    <a:pt x="417" y="146"/>
                  </a:cubicBezTo>
                  <a:cubicBezTo>
                    <a:pt x="417" y="143"/>
                    <a:pt x="416" y="143"/>
                    <a:pt x="420" y="141"/>
                  </a:cubicBezTo>
                  <a:cubicBezTo>
                    <a:pt x="422" y="140"/>
                    <a:pt x="423" y="140"/>
                    <a:pt x="425" y="140"/>
                  </a:cubicBezTo>
                  <a:cubicBezTo>
                    <a:pt x="426" y="140"/>
                    <a:pt x="428" y="143"/>
                    <a:pt x="427" y="138"/>
                  </a:cubicBezTo>
                  <a:cubicBezTo>
                    <a:pt x="427" y="139"/>
                    <a:pt x="426" y="139"/>
                    <a:pt x="427" y="137"/>
                  </a:cubicBezTo>
                  <a:cubicBezTo>
                    <a:pt x="426" y="138"/>
                    <a:pt x="427" y="136"/>
                    <a:pt x="427" y="135"/>
                  </a:cubicBezTo>
                  <a:cubicBezTo>
                    <a:pt x="428" y="133"/>
                    <a:pt x="428" y="131"/>
                    <a:pt x="427" y="133"/>
                  </a:cubicBezTo>
                  <a:cubicBezTo>
                    <a:pt x="428" y="131"/>
                    <a:pt x="431" y="131"/>
                    <a:pt x="433" y="133"/>
                  </a:cubicBezTo>
                  <a:cubicBezTo>
                    <a:pt x="433" y="133"/>
                    <a:pt x="434" y="136"/>
                    <a:pt x="434" y="136"/>
                  </a:cubicBezTo>
                  <a:cubicBezTo>
                    <a:pt x="434" y="137"/>
                    <a:pt x="433" y="137"/>
                    <a:pt x="433" y="137"/>
                  </a:cubicBezTo>
                  <a:cubicBezTo>
                    <a:pt x="433" y="137"/>
                    <a:pt x="433" y="137"/>
                    <a:pt x="433" y="137"/>
                  </a:cubicBezTo>
                  <a:cubicBezTo>
                    <a:pt x="432" y="138"/>
                    <a:pt x="428" y="137"/>
                    <a:pt x="431" y="140"/>
                  </a:cubicBezTo>
                  <a:cubicBezTo>
                    <a:pt x="432" y="141"/>
                    <a:pt x="434" y="140"/>
                    <a:pt x="434" y="140"/>
                  </a:cubicBezTo>
                  <a:cubicBezTo>
                    <a:pt x="434" y="140"/>
                    <a:pt x="435" y="139"/>
                    <a:pt x="435" y="139"/>
                  </a:cubicBezTo>
                  <a:cubicBezTo>
                    <a:pt x="436" y="138"/>
                    <a:pt x="437" y="137"/>
                    <a:pt x="437" y="138"/>
                  </a:cubicBezTo>
                  <a:cubicBezTo>
                    <a:pt x="437" y="137"/>
                    <a:pt x="439" y="137"/>
                    <a:pt x="440" y="137"/>
                  </a:cubicBezTo>
                  <a:cubicBezTo>
                    <a:pt x="441" y="136"/>
                    <a:pt x="445" y="134"/>
                    <a:pt x="446" y="136"/>
                  </a:cubicBezTo>
                  <a:cubicBezTo>
                    <a:pt x="447" y="133"/>
                    <a:pt x="452" y="136"/>
                    <a:pt x="449" y="138"/>
                  </a:cubicBezTo>
                  <a:cubicBezTo>
                    <a:pt x="449" y="138"/>
                    <a:pt x="451" y="138"/>
                    <a:pt x="453" y="138"/>
                  </a:cubicBezTo>
                  <a:cubicBezTo>
                    <a:pt x="456" y="138"/>
                    <a:pt x="462" y="137"/>
                    <a:pt x="460" y="140"/>
                  </a:cubicBezTo>
                  <a:cubicBezTo>
                    <a:pt x="460" y="140"/>
                    <a:pt x="460" y="140"/>
                    <a:pt x="460" y="140"/>
                  </a:cubicBezTo>
                  <a:cubicBezTo>
                    <a:pt x="460" y="139"/>
                    <a:pt x="461" y="139"/>
                    <a:pt x="462" y="139"/>
                  </a:cubicBezTo>
                  <a:cubicBezTo>
                    <a:pt x="462" y="139"/>
                    <a:pt x="463" y="139"/>
                    <a:pt x="463" y="139"/>
                  </a:cubicBezTo>
                  <a:cubicBezTo>
                    <a:pt x="464" y="137"/>
                    <a:pt x="461" y="135"/>
                    <a:pt x="460" y="134"/>
                  </a:cubicBezTo>
                  <a:cubicBezTo>
                    <a:pt x="459" y="128"/>
                    <a:pt x="462" y="133"/>
                    <a:pt x="464" y="134"/>
                  </a:cubicBezTo>
                  <a:cubicBezTo>
                    <a:pt x="466" y="135"/>
                    <a:pt x="468" y="135"/>
                    <a:pt x="470" y="137"/>
                  </a:cubicBezTo>
                  <a:cubicBezTo>
                    <a:pt x="473" y="139"/>
                    <a:pt x="475" y="142"/>
                    <a:pt x="478" y="145"/>
                  </a:cubicBezTo>
                  <a:cubicBezTo>
                    <a:pt x="478" y="144"/>
                    <a:pt x="478" y="144"/>
                    <a:pt x="479" y="143"/>
                  </a:cubicBezTo>
                  <a:cubicBezTo>
                    <a:pt x="478" y="143"/>
                    <a:pt x="476" y="139"/>
                    <a:pt x="476" y="139"/>
                  </a:cubicBezTo>
                  <a:cubicBezTo>
                    <a:pt x="476" y="137"/>
                    <a:pt x="477" y="137"/>
                    <a:pt x="478" y="134"/>
                  </a:cubicBezTo>
                  <a:cubicBezTo>
                    <a:pt x="475" y="134"/>
                    <a:pt x="482" y="127"/>
                    <a:pt x="483" y="126"/>
                  </a:cubicBezTo>
                  <a:cubicBezTo>
                    <a:pt x="483" y="126"/>
                    <a:pt x="484" y="125"/>
                    <a:pt x="485" y="124"/>
                  </a:cubicBezTo>
                  <a:cubicBezTo>
                    <a:pt x="486" y="123"/>
                    <a:pt x="486" y="122"/>
                    <a:pt x="486" y="122"/>
                  </a:cubicBezTo>
                  <a:cubicBezTo>
                    <a:pt x="488" y="122"/>
                    <a:pt x="492" y="125"/>
                    <a:pt x="488" y="125"/>
                  </a:cubicBezTo>
                  <a:cubicBezTo>
                    <a:pt x="493" y="126"/>
                    <a:pt x="491" y="130"/>
                    <a:pt x="489" y="133"/>
                  </a:cubicBezTo>
                  <a:cubicBezTo>
                    <a:pt x="491" y="136"/>
                    <a:pt x="488" y="139"/>
                    <a:pt x="488" y="142"/>
                  </a:cubicBezTo>
                  <a:cubicBezTo>
                    <a:pt x="488" y="144"/>
                    <a:pt x="489" y="146"/>
                    <a:pt x="488" y="148"/>
                  </a:cubicBezTo>
                  <a:cubicBezTo>
                    <a:pt x="488" y="149"/>
                    <a:pt x="483" y="154"/>
                    <a:pt x="482" y="154"/>
                  </a:cubicBezTo>
                  <a:cubicBezTo>
                    <a:pt x="483" y="155"/>
                    <a:pt x="486" y="154"/>
                    <a:pt x="487" y="152"/>
                  </a:cubicBezTo>
                  <a:cubicBezTo>
                    <a:pt x="488" y="152"/>
                    <a:pt x="489" y="151"/>
                    <a:pt x="489" y="150"/>
                  </a:cubicBezTo>
                  <a:cubicBezTo>
                    <a:pt x="490" y="149"/>
                    <a:pt x="489" y="146"/>
                    <a:pt x="491" y="145"/>
                  </a:cubicBezTo>
                  <a:cubicBezTo>
                    <a:pt x="487" y="145"/>
                    <a:pt x="490" y="141"/>
                    <a:pt x="491" y="139"/>
                  </a:cubicBezTo>
                  <a:cubicBezTo>
                    <a:pt x="491" y="136"/>
                    <a:pt x="489" y="135"/>
                    <a:pt x="491" y="132"/>
                  </a:cubicBezTo>
                  <a:cubicBezTo>
                    <a:pt x="492" y="131"/>
                    <a:pt x="493" y="131"/>
                    <a:pt x="494" y="130"/>
                  </a:cubicBezTo>
                  <a:cubicBezTo>
                    <a:pt x="495" y="129"/>
                    <a:pt x="494" y="127"/>
                    <a:pt x="496" y="128"/>
                  </a:cubicBezTo>
                  <a:cubicBezTo>
                    <a:pt x="499" y="128"/>
                    <a:pt x="496" y="133"/>
                    <a:pt x="495" y="135"/>
                  </a:cubicBezTo>
                  <a:cubicBezTo>
                    <a:pt x="497" y="135"/>
                    <a:pt x="497" y="135"/>
                    <a:pt x="497" y="135"/>
                  </a:cubicBezTo>
                  <a:cubicBezTo>
                    <a:pt x="496" y="133"/>
                    <a:pt x="498" y="130"/>
                    <a:pt x="499" y="132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497" y="129"/>
                    <a:pt x="502" y="131"/>
                    <a:pt x="502" y="131"/>
                  </a:cubicBezTo>
                  <a:cubicBezTo>
                    <a:pt x="503" y="131"/>
                    <a:pt x="509" y="136"/>
                    <a:pt x="509" y="136"/>
                  </a:cubicBezTo>
                  <a:cubicBezTo>
                    <a:pt x="510" y="135"/>
                    <a:pt x="503" y="130"/>
                    <a:pt x="508" y="126"/>
                  </a:cubicBezTo>
                  <a:cubicBezTo>
                    <a:pt x="510" y="126"/>
                    <a:pt x="512" y="126"/>
                    <a:pt x="514" y="127"/>
                  </a:cubicBezTo>
                  <a:cubicBezTo>
                    <a:pt x="516" y="128"/>
                    <a:pt x="519" y="129"/>
                    <a:pt x="520" y="128"/>
                  </a:cubicBezTo>
                  <a:cubicBezTo>
                    <a:pt x="516" y="120"/>
                    <a:pt x="528" y="121"/>
                    <a:pt x="533" y="121"/>
                  </a:cubicBezTo>
                  <a:cubicBezTo>
                    <a:pt x="533" y="120"/>
                    <a:pt x="535" y="119"/>
                    <a:pt x="537" y="119"/>
                  </a:cubicBezTo>
                  <a:cubicBezTo>
                    <a:pt x="538" y="119"/>
                    <a:pt x="540" y="120"/>
                    <a:pt x="541" y="120"/>
                  </a:cubicBezTo>
                  <a:cubicBezTo>
                    <a:pt x="541" y="120"/>
                    <a:pt x="542" y="120"/>
                    <a:pt x="544" y="120"/>
                  </a:cubicBezTo>
                  <a:cubicBezTo>
                    <a:pt x="545" y="120"/>
                    <a:pt x="547" y="120"/>
                    <a:pt x="548" y="120"/>
                  </a:cubicBezTo>
                  <a:cubicBezTo>
                    <a:pt x="549" y="117"/>
                    <a:pt x="552" y="115"/>
                    <a:pt x="555" y="115"/>
                  </a:cubicBezTo>
                  <a:cubicBezTo>
                    <a:pt x="557" y="116"/>
                    <a:pt x="562" y="118"/>
                    <a:pt x="558" y="120"/>
                  </a:cubicBezTo>
                  <a:cubicBezTo>
                    <a:pt x="560" y="121"/>
                    <a:pt x="564" y="121"/>
                    <a:pt x="560" y="123"/>
                  </a:cubicBezTo>
                  <a:cubicBezTo>
                    <a:pt x="561" y="123"/>
                    <a:pt x="562" y="123"/>
                    <a:pt x="563" y="123"/>
                  </a:cubicBezTo>
                  <a:cubicBezTo>
                    <a:pt x="565" y="123"/>
                    <a:pt x="566" y="123"/>
                    <a:pt x="567" y="123"/>
                  </a:cubicBezTo>
                  <a:cubicBezTo>
                    <a:pt x="570" y="124"/>
                    <a:pt x="572" y="126"/>
                    <a:pt x="573" y="128"/>
                  </a:cubicBezTo>
                  <a:cubicBezTo>
                    <a:pt x="575" y="135"/>
                    <a:pt x="567" y="135"/>
                    <a:pt x="563" y="137"/>
                  </a:cubicBezTo>
                  <a:cubicBezTo>
                    <a:pt x="564" y="137"/>
                    <a:pt x="568" y="139"/>
                    <a:pt x="569" y="139"/>
                  </a:cubicBezTo>
                  <a:cubicBezTo>
                    <a:pt x="570" y="140"/>
                    <a:pt x="571" y="140"/>
                    <a:pt x="573" y="141"/>
                  </a:cubicBezTo>
                  <a:cubicBezTo>
                    <a:pt x="575" y="142"/>
                    <a:pt x="583" y="142"/>
                    <a:pt x="580" y="145"/>
                  </a:cubicBezTo>
                  <a:cubicBezTo>
                    <a:pt x="580" y="146"/>
                    <a:pt x="583" y="147"/>
                    <a:pt x="584" y="147"/>
                  </a:cubicBezTo>
                  <a:cubicBezTo>
                    <a:pt x="585" y="147"/>
                    <a:pt x="588" y="147"/>
                    <a:pt x="589" y="148"/>
                  </a:cubicBezTo>
                  <a:cubicBezTo>
                    <a:pt x="589" y="146"/>
                    <a:pt x="590" y="144"/>
                    <a:pt x="592" y="144"/>
                  </a:cubicBezTo>
                  <a:cubicBezTo>
                    <a:pt x="593" y="144"/>
                    <a:pt x="594" y="146"/>
                    <a:pt x="595" y="147"/>
                  </a:cubicBezTo>
                  <a:cubicBezTo>
                    <a:pt x="596" y="147"/>
                    <a:pt x="597" y="147"/>
                    <a:pt x="598" y="148"/>
                  </a:cubicBezTo>
                  <a:cubicBezTo>
                    <a:pt x="600" y="149"/>
                    <a:pt x="602" y="157"/>
                    <a:pt x="599" y="157"/>
                  </a:cubicBezTo>
                  <a:cubicBezTo>
                    <a:pt x="600" y="158"/>
                    <a:pt x="601" y="162"/>
                    <a:pt x="603" y="162"/>
                  </a:cubicBezTo>
                  <a:cubicBezTo>
                    <a:pt x="603" y="162"/>
                    <a:pt x="604" y="160"/>
                    <a:pt x="605" y="160"/>
                  </a:cubicBezTo>
                  <a:cubicBezTo>
                    <a:pt x="605" y="159"/>
                    <a:pt x="606" y="158"/>
                    <a:pt x="607" y="158"/>
                  </a:cubicBezTo>
                  <a:cubicBezTo>
                    <a:pt x="607" y="159"/>
                    <a:pt x="607" y="159"/>
                    <a:pt x="608" y="160"/>
                  </a:cubicBezTo>
                  <a:cubicBezTo>
                    <a:pt x="611" y="160"/>
                    <a:pt x="616" y="163"/>
                    <a:pt x="620" y="163"/>
                  </a:cubicBezTo>
                  <a:cubicBezTo>
                    <a:pt x="619" y="160"/>
                    <a:pt x="619" y="160"/>
                    <a:pt x="619" y="160"/>
                  </a:cubicBezTo>
                  <a:cubicBezTo>
                    <a:pt x="620" y="158"/>
                    <a:pt x="620" y="158"/>
                    <a:pt x="622" y="159"/>
                  </a:cubicBezTo>
                  <a:cubicBezTo>
                    <a:pt x="622" y="159"/>
                    <a:pt x="622" y="159"/>
                    <a:pt x="623" y="159"/>
                  </a:cubicBezTo>
                  <a:cubicBezTo>
                    <a:pt x="623" y="156"/>
                    <a:pt x="633" y="160"/>
                    <a:pt x="634" y="161"/>
                  </a:cubicBezTo>
                  <a:cubicBezTo>
                    <a:pt x="635" y="162"/>
                    <a:pt x="644" y="167"/>
                    <a:pt x="641" y="167"/>
                  </a:cubicBezTo>
                  <a:cubicBezTo>
                    <a:pt x="642" y="168"/>
                    <a:pt x="644" y="171"/>
                    <a:pt x="645" y="172"/>
                  </a:cubicBezTo>
                  <a:cubicBezTo>
                    <a:pt x="646" y="172"/>
                    <a:pt x="647" y="172"/>
                    <a:pt x="649" y="172"/>
                  </a:cubicBezTo>
                  <a:cubicBezTo>
                    <a:pt x="649" y="172"/>
                    <a:pt x="650" y="172"/>
                    <a:pt x="651" y="172"/>
                  </a:cubicBezTo>
                  <a:cubicBezTo>
                    <a:pt x="654" y="173"/>
                    <a:pt x="658" y="173"/>
                    <a:pt x="660" y="177"/>
                  </a:cubicBezTo>
                  <a:cubicBezTo>
                    <a:pt x="660" y="179"/>
                    <a:pt x="659" y="180"/>
                    <a:pt x="659" y="181"/>
                  </a:cubicBezTo>
                  <a:cubicBezTo>
                    <a:pt x="661" y="182"/>
                    <a:pt x="663" y="182"/>
                    <a:pt x="665" y="182"/>
                  </a:cubicBezTo>
                  <a:cubicBezTo>
                    <a:pt x="667" y="182"/>
                    <a:pt x="668" y="184"/>
                    <a:pt x="670" y="184"/>
                  </a:cubicBezTo>
                  <a:cubicBezTo>
                    <a:pt x="671" y="184"/>
                    <a:pt x="672" y="184"/>
                    <a:pt x="673" y="184"/>
                  </a:cubicBezTo>
                  <a:cubicBezTo>
                    <a:pt x="675" y="183"/>
                    <a:pt x="676" y="183"/>
                    <a:pt x="677" y="184"/>
                  </a:cubicBezTo>
                  <a:cubicBezTo>
                    <a:pt x="679" y="185"/>
                    <a:pt x="677" y="188"/>
                    <a:pt x="676" y="186"/>
                  </a:cubicBezTo>
                  <a:cubicBezTo>
                    <a:pt x="675" y="189"/>
                    <a:pt x="679" y="189"/>
                    <a:pt x="680" y="188"/>
                  </a:cubicBezTo>
                  <a:cubicBezTo>
                    <a:pt x="679" y="189"/>
                    <a:pt x="679" y="186"/>
                    <a:pt x="680" y="185"/>
                  </a:cubicBezTo>
                  <a:cubicBezTo>
                    <a:pt x="681" y="183"/>
                    <a:pt x="681" y="184"/>
                    <a:pt x="682" y="184"/>
                  </a:cubicBezTo>
                  <a:cubicBezTo>
                    <a:pt x="684" y="184"/>
                    <a:pt x="688" y="186"/>
                    <a:pt x="689" y="187"/>
                  </a:cubicBezTo>
                  <a:cubicBezTo>
                    <a:pt x="691" y="187"/>
                    <a:pt x="692" y="188"/>
                    <a:pt x="694" y="189"/>
                  </a:cubicBezTo>
                  <a:cubicBezTo>
                    <a:pt x="699" y="192"/>
                    <a:pt x="702" y="198"/>
                    <a:pt x="707" y="202"/>
                  </a:cubicBezTo>
                  <a:cubicBezTo>
                    <a:pt x="708" y="203"/>
                    <a:pt x="709" y="204"/>
                    <a:pt x="710" y="205"/>
                  </a:cubicBezTo>
                  <a:cubicBezTo>
                    <a:pt x="713" y="206"/>
                    <a:pt x="714" y="208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moveTo>
                    <a:pt x="394" y="209"/>
                  </a:moveTo>
                  <a:cubicBezTo>
                    <a:pt x="390" y="208"/>
                    <a:pt x="392" y="212"/>
                    <a:pt x="395" y="212"/>
                  </a:cubicBezTo>
                  <a:cubicBezTo>
                    <a:pt x="396" y="212"/>
                    <a:pt x="396" y="211"/>
                    <a:pt x="398" y="210"/>
                  </a:cubicBezTo>
                  <a:cubicBezTo>
                    <a:pt x="397" y="209"/>
                    <a:pt x="398" y="209"/>
                    <a:pt x="399" y="208"/>
                  </a:cubicBezTo>
                  <a:cubicBezTo>
                    <a:pt x="398" y="208"/>
                    <a:pt x="397" y="208"/>
                    <a:pt x="397" y="208"/>
                  </a:cubicBezTo>
                  <a:cubicBezTo>
                    <a:pt x="396" y="209"/>
                    <a:pt x="395" y="209"/>
                    <a:pt x="394" y="209"/>
                  </a:cubicBezTo>
                  <a:cubicBezTo>
                    <a:pt x="394" y="209"/>
                    <a:pt x="394" y="209"/>
                    <a:pt x="394" y="209"/>
                  </a:cubicBezTo>
                  <a:cubicBezTo>
                    <a:pt x="394" y="209"/>
                    <a:pt x="395" y="209"/>
                    <a:pt x="394" y="209"/>
                  </a:cubicBezTo>
                  <a:moveTo>
                    <a:pt x="379" y="211"/>
                  </a:moveTo>
                  <a:cubicBezTo>
                    <a:pt x="379" y="211"/>
                    <a:pt x="375" y="217"/>
                    <a:pt x="375" y="217"/>
                  </a:cubicBezTo>
                  <a:cubicBezTo>
                    <a:pt x="374" y="221"/>
                    <a:pt x="378" y="222"/>
                    <a:pt x="380" y="222"/>
                  </a:cubicBezTo>
                  <a:cubicBezTo>
                    <a:pt x="385" y="222"/>
                    <a:pt x="387" y="220"/>
                    <a:pt x="391" y="223"/>
                  </a:cubicBezTo>
                  <a:cubicBezTo>
                    <a:pt x="393" y="225"/>
                    <a:pt x="396" y="227"/>
                    <a:pt x="399" y="226"/>
                  </a:cubicBezTo>
                  <a:cubicBezTo>
                    <a:pt x="402" y="226"/>
                    <a:pt x="402" y="224"/>
                    <a:pt x="400" y="221"/>
                  </a:cubicBezTo>
                  <a:cubicBezTo>
                    <a:pt x="399" y="219"/>
                    <a:pt x="396" y="215"/>
                    <a:pt x="394" y="214"/>
                  </a:cubicBezTo>
                  <a:cubicBezTo>
                    <a:pt x="393" y="213"/>
                    <a:pt x="392" y="214"/>
                    <a:pt x="391" y="214"/>
                  </a:cubicBezTo>
                  <a:cubicBezTo>
                    <a:pt x="390" y="214"/>
                    <a:pt x="389" y="215"/>
                    <a:pt x="388" y="214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6" y="209"/>
                    <a:pt x="385" y="210"/>
                    <a:pt x="388" y="209"/>
                  </a:cubicBezTo>
                  <a:cubicBezTo>
                    <a:pt x="387" y="209"/>
                    <a:pt x="384" y="208"/>
                    <a:pt x="386" y="206"/>
                  </a:cubicBezTo>
                  <a:cubicBezTo>
                    <a:pt x="384" y="206"/>
                    <a:pt x="383" y="207"/>
                    <a:pt x="382" y="209"/>
                  </a:cubicBezTo>
                  <a:cubicBezTo>
                    <a:pt x="381" y="210"/>
                    <a:pt x="380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moveTo>
                    <a:pt x="352" y="173"/>
                  </a:moveTo>
                  <a:cubicBezTo>
                    <a:pt x="353" y="172"/>
                    <a:pt x="356" y="171"/>
                    <a:pt x="357" y="172"/>
                  </a:cubicBezTo>
                  <a:cubicBezTo>
                    <a:pt x="357" y="172"/>
                    <a:pt x="358" y="173"/>
                    <a:pt x="359" y="174"/>
                  </a:cubicBezTo>
                  <a:cubicBezTo>
                    <a:pt x="360" y="174"/>
                    <a:pt x="361" y="173"/>
                    <a:pt x="363" y="173"/>
                  </a:cubicBezTo>
                  <a:cubicBezTo>
                    <a:pt x="364" y="173"/>
                    <a:pt x="365" y="173"/>
                    <a:pt x="366" y="173"/>
                  </a:cubicBezTo>
                  <a:cubicBezTo>
                    <a:pt x="368" y="174"/>
                    <a:pt x="369" y="175"/>
                    <a:pt x="371" y="172"/>
                  </a:cubicBezTo>
                  <a:cubicBezTo>
                    <a:pt x="372" y="170"/>
                    <a:pt x="372" y="167"/>
                    <a:pt x="373" y="165"/>
                  </a:cubicBezTo>
                  <a:cubicBezTo>
                    <a:pt x="373" y="165"/>
                    <a:pt x="375" y="163"/>
                    <a:pt x="375" y="163"/>
                  </a:cubicBezTo>
                  <a:cubicBezTo>
                    <a:pt x="375" y="163"/>
                    <a:pt x="376" y="160"/>
                    <a:pt x="376" y="160"/>
                  </a:cubicBezTo>
                  <a:cubicBezTo>
                    <a:pt x="377" y="159"/>
                    <a:pt x="382" y="159"/>
                    <a:pt x="383" y="159"/>
                  </a:cubicBezTo>
                  <a:cubicBezTo>
                    <a:pt x="387" y="159"/>
                    <a:pt x="387" y="160"/>
                    <a:pt x="391" y="159"/>
                  </a:cubicBezTo>
                  <a:cubicBezTo>
                    <a:pt x="389" y="158"/>
                    <a:pt x="387" y="158"/>
                    <a:pt x="385" y="158"/>
                  </a:cubicBezTo>
                  <a:cubicBezTo>
                    <a:pt x="383" y="158"/>
                    <a:pt x="382" y="158"/>
                    <a:pt x="380" y="157"/>
                  </a:cubicBezTo>
                  <a:cubicBezTo>
                    <a:pt x="379" y="157"/>
                    <a:pt x="378" y="156"/>
                    <a:pt x="377" y="155"/>
                  </a:cubicBezTo>
                  <a:cubicBezTo>
                    <a:pt x="375" y="152"/>
                    <a:pt x="376" y="155"/>
                    <a:pt x="377" y="150"/>
                  </a:cubicBezTo>
                  <a:cubicBezTo>
                    <a:pt x="378" y="146"/>
                    <a:pt x="377" y="145"/>
                    <a:pt x="381" y="143"/>
                  </a:cubicBezTo>
                  <a:cubicBezTo>
                    <a:pt x="382" y="142"/>
                    <a:pt x="388" y="139"/>
                    <a:pt x="388" y="137"/>
                  </a:cubicBezTo>
                  <a:cubicBezTo>
                    <a:pt x="388" y="132"/>
                    <a:pt x="383" y="135"/>
                    <a:pt x="381" y="136"/>
                  </a:cubicBezTo>
                  <a:cubicBezTo>
                    <a:pt x="380" y="138"/>
                    <a:pt x="381" y="139"/>
                    <a:pt x="379" y="140"/>
                  </a:cubicBezTo>
                  <a:cubicBezTo>
                    <a:pt x="378" y="142"/>
                    <a:pt x="375" y="142"/>
                    <a:pt x="373" y="144"/>
                  </a:cubicBezTo>
                  <a:cubicBezTo>
                    <a:pt x="372" y="145"/>
                    <a:pt x="370" y="146"/>
                    <a:pt x="369" y="149"/>
                  </a:cubicBezTo>
                  <a:cubicBezTo>
                    <a:pt x="369" y="153"/>
                    <a:pt x="371" y="151"/>
                    <a:pt x="371" y="154"/>
                  </a:cubicBezTo>
                  <a:cubicBezTo>
                    <a:pt x="372" y="158"/>
                    <a:pt x="369" y="158"/>
                    <a:pt x="367" y="159"/>
                  </a:cubicBezTo>
                  <a:cubicBezTo>
                    <a:pt x="366" y="161"/>
                    <a:pt x="366" y="162"/>
                    <a:pt x="365" y="164"/>
                  </a:cubicBezTo>
                  <a:cubicBezTo>
                    <a:pt x="367" y="163"/>
                    <a:pt x="364" y="167"/>
                    <a:pt x="363" y="168"/>
                  </a:cubicBezTo>
                  <a:cubicBezTo>
                    <a:pt x="363" y="168"/>
                    <a:pt x="361" y="168"/>
                    <a:pt x="361" y="168"/>
                  </a:cubicBezTo>
                  <a:cubicBezTo>
                    <a:pt x="360" y="168"/>
                    <a:pt x="355" y="172"/>
                    <a:pt x="356" y="169"/>
                  </a:cubicBezTo>
                  <a:cubicBezTo>
                    <a:pt x="355" y="170"/>
                    <a:pt x="354" y="173"/>
                    <a:pt x="352" y="171"/>
                  </a:cubicBezTo>
                  <a:cubicBezTo>
                    <a:pt x="352" y="172"/>
                    <a:pt x="352" y="172"/>
                    <a:pt x="352" y="173"/>
                  </a:cubicBezTo>
                  <a:moveTo>
                    <a:pt x="379" y="252"/>
                  </a:moveTo>
                  <a:cubicBezTo>
                    <a:pt x="381" y="251"/>
                    <a:pt x="384" y="245"/>
                    <a:pt x="385" y="243"/>
                  </a:cubicBezTo>
                  <a:cubicBezTo>
                    <a:pt x="385" y="242"/>
                    <a:pt x="385" y="239"/>
                    <a:pt x="386" y="238"/>
                  </a:cubicBezTo>
                  <a:cubicBezTo>
                    <a:pt x="385" y="239"/>
                    <a:pt x="381" y="239"/>
                    <a:pt x="379" y="238"/>
                  </a:cubicBezTo>
                  <a:cubicBezTo>
                    <a:pt x="378" y="237"/>
                    <a:pt x="378" y="236"/>
                    <a:pt x="377" y="236"/>
                  </a:cubicBezTo>
                  <a:cubicBezTo>
                    <a:pt x="376" y="236"/>
                    <a:pt x="376" y="236"/>
                    <a:pt x="376" y="236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4" y="237"/>
                    <a:pt x="373" y="236"/>
                    <a:pt x="373" y="236"/>
                  </a:cubicBezTo>
                  <a:cubicBezTo>
                    <a:pt x="371" y="234"/>
                    <a:pt x="370" y="232"/>
                    <a:pt x="370" y="230"/>
                  </a:cubicBezTo>
                  <a:cubicBezTo>
                    <a:pt x="370" y="228"/>
                    <a:pt x="369" y="223"/>
                    <a:pt x="370" y="223"/>
                  </a:cubicBezTo>
                  <a:cubicBezTo>
                    <a:pt x="369" y="222"/>
                    <a:pt x="367" y="221"/>
                    <a:pt x="366" y="221"/>
                  </a:cubicBezTo>
                  <a:cubicBezTo>
                    <a:pt x="366" y="221"/>
                    <a:pt x="366" y="222"/>
                    <a:pt x="365" y="223"/>
                  </a:cubicBezTo>
                  <a:cubicBezTo>
                    <a:pt x="365" y="223"/>
                    <a:pt x="365" y="222"/>
                    <a:pt x="364" y="222"/>
                  </a:cubicBezTo>
                  <a:cubicBezTo>
                    <a:pt x="364" y="222"/>
                    <a:pt x="363" y="222"/>
                    <a:pt x="363" y="222"/>
                  </a:cubicBezTo>
                  <a:cubicBezTo>
                    <a:pt x="363" y="222"/>
                    <a:pt x="365" y="228"/>
                    <a:pt x="365" y="228"/>
                  </a:cubicBezTo>
                  <a:cubicBezTo>
                    <a:pt x="365" y="229"/>
                    <a:pt x="363" y="231"/>
                    <a:pt x="362" y="231"/>
                  </a:cubicBezTo>
                  <a:cubicBezTo>
                    <a:pt x="362" y="234"/>
                    <a:pt x="361" y="232"/>
                    <a:pt x="360" y="231"/>
                  </a:cubicBezTo>
                  <a:cubicBezTo>
                    <a:pt x="358" y="230"/>
                    <a:pt x="359" y="228"/>
                    <a:pt x="359" y="226"/>
                  </a:cubicBezTo>
                  <a:cubicBezTo>
                    <a:pt x="358" y="223"/>
                    <a:pt x="355" y="219"/>
                    <a:pt x="358" y="216"/>
                  </a:cubicBezTo>
                  <a:cubicBezTo>
                    <a:pt x="357" y="216"/>
                    <a:pt x="355" y="213"/>
                    <a:pt x="353" y="209"/>
                  </a:cubicBezTo>
                  <a:cubicBezTo>
                    <a:pt x="351" y="205"/>
                    <a:pt x="349" y="202"/>
                    <a:pt x="348" y="202"/>
                  </a:cubicBezTo>
                  <a:cubicBezTo>
                    <a:pt x="345" y="203"/>
                    <a:pt x="350" y="211"/>
                    <a:pt x="351" y="213"/>
                  </a:cubicBezTo>
                  <a:cubicBezTo>
                    <a:pt x="352" y="215"/>
                    <a:pt x="355" y="217"/>
                    <a:pt x="355" y="219"/>
                  </a:cubicBezTo>
                  <a:cubicBezTo>
                    <a:pt x="356" y="222"/>
                    <a:pt x="355" y="221"/>
                    <a:pt x="354" y="220"/>
                  </a:cubicBezTo>
                  <a:cubicBezTo>
                    <a:pt x="353" y="220"/>
                    <a:pt x="352" y="219"/>
                    <a:pt x="352" y="220"/>
                  </a:cubicBezTo>
                  <a:cubicBezTo>
                    <a:pt x="351" y="220"/>
                    <a:pt x="353" y="221"/>
                    <a:pt x="352" y="221"/>
                  </a:cubicBezTo>
                  <a:cubicBezTo>
                    <a:pt x="352" y="222"/>
                    <a:pt x="351" y="223"/>
                    <a:pt x="351" y="224"/>
                  </a:cubicBezTo>
                  <a:cubicBezTo>
                    <a:pt x="350" y="224"/>
                    <a:pt x="348" y="227"/>
                    <a:pt x="347" y="227"/>
                  </a:cubicBezTo>
                  <a:cubicBezTo>
                    <a:pt x="345" y="228"/>
                    <a:pt x="346" y="230"/>
                    <a:pt x="344" y="227"/>
                  </a:cubicBezTo>
                  <a:cubicBezTo>
                    <a:pt x="342" y="224"/>
                    <a:pt x="341" y="224"/>
                    <a:pt x="345" y="223"/>
                  </a:cubicBezTo>
                  <a:cubicBezTo>
                    <a:pt x="345" y="223"/>
                    <a:pt x="346" y="223"/>
                    <a:pt x="346" y="223"/>
                  </a:cubicBezTo>
                  <a:cubicBezTo>
                    <a:pt x="348" y="224"/>
                    <a:pt x="349" y="224"/>
                    <a:pt x="349" y="221"/>
                  </a:cubicBezTo>
                  <a:cubicBezTo>
                    <a:pt x="349" y="219"/>
                    <a:pt x="348" y="218"/>
                    <a:pt x="347" y="217"/>
                  </a:cubicBezTo>
                  <a:cubicBezTo>
                    <a:pt x="345" y="214"/>
                    <a:pt x="343" y="212"/>
                    <a:pt x="342" y="209"/>
                  </a:cubicBezTo>
                  <a:cubicBezTo>
                    <a:pt x="341" y="208"/>
                    <a:pt x="342" y="205"/>
                    <a:pt x="341" y="204"/>
                  </a:cubicBezTo>
                  <a:cubicBezTo>
                    <a:pt x="339" y="203"/>
                    <a:pt x="338" y="205"/>
                    <a:pt x="337" y="205"/>
                  </a:cubicBezTo>
                  <a:cubicBezTo>
                    <a:pt x="335" y="205"/>
                    <a:pt x="334" y="206"/>
                    <a:pt x="333" y="206"/>
                  </a:cubicBezTo>
                  <a:cubicBezTo>
                    <a:pt x="332" y="206"/>
                    <a:pt x="331" y="205"/>
                    <a:pt x="330" y="205"/>
                  </a:cubicBezTo>
                  <a:cubicBezTo>
                    <a:pt x="327" y="205"/>
                    <a:pt x="329" y="205"/>
                    <a:pt x="327" y="207"/>
                  </a:cubicBezTo>
                  <a:cubicBezTo>
                    <a:pt x="325" y="208"/>
                    <a:pt x="324" y="208"/>
                    <a:pt x="322" y="210"/>
                  </a:cubicBezTo>
                  <a:cubicBezTo>
                    <a:pt x="319" y="212"/>
                    <a:pt x="319" y="216"/>
                    <a:pt x="316" y="219"/>
                  </a:cubicBezTo>
                  <a:cubicBezTo>
                    <a:pt x="313" y="221"/>
                    <a:pt x="309" y="221"/>
                    <a:pt x="306" y="221"/>
                  </a:cubicBezTo>
                  <a:cubicBezTo>
                    <a:pt x="305" y="223"/>
                    <a:pt x="310" y="225"/>
                    <a:pt x="312" y="225"/>
                  </a:cubicBezTo>
                  <a:cubicBezTo>
                    <a:pt x="314" y="225"/>
                    <a:pt x="317" y="222"/>
                    <a:pt x="319" y="222"/>
                  </a:cubicBezTo>
                  <a:cubicBezTo>
                    <a:pt x="321" y="222"/>
                    <a:pt x="338" y="223"/>
                    <a:pt x="338" y="226"/>
                  </a:cubicBezTo>
                  <a:cubicBezTo>
                    <a:pt x="339" y="224"/>
                    <a:pt x="339" y="225"/>
                    <a:pt x="339" y="226"/>
                  </a:cubicBezTo>
                  <a:cubicBezTo>
                    <a:pt x="339" y="227"/>
                    <a:pt x="338" y="228"/>
                    <a:pt x="338" y="228"/>
                  </a:cubicBezTo>
                  <a:cubicBezTo>
                    <a:pt x="338" y="231"/>
                    <a:pt x="337" y="232"/>
                    <a:pt x="335" y="234"/>
                  </a:cubicBezTo>
                  <a:cubicBezTo>
                    <a:pt x="335" y="233"/>
                    <a:pt x="338" y="237"/>
                    <a:pt x="338" y="237"/>
                  </a:cubicBezTo>
                  <a:cubicBezTo>
                    <a:pt x="340" y="238"/>
                    <a:pt x="342" y="238"/>
                    <a:pt x="343" y="240"/>
                  </a:cubicBezTo>
                  <a:cubicBezTo>
                    <a:pt x="345" y="241"/>
                    <a:pt x="345" y="242"/>
                    <a:pt x="347" y="244"/>
                  </a:cubicBezTo>
                  <a:cubicBezTo>
                    <a:pt x="347" y="244"/>
                    <a:pt x="350" y="247"/>
                    <a:pt x="350" y="247"/>
                  </a:cubicBezTo>
                  <a:cubicBezTo>
                    <a:pt x="353" y="246"/>
                    <a:pt x="351" y="245"/>
                    <a:pt x="352" y="244"/>
                  </a:cubicBezTo>
                  <a:cubicBezTo>
                    <a:pt x="356" y="239"/>
                    <a:pt x="359" y="244"/>
                    <a:pt x="363" y="246"/>
                  </a:cubicBezTo>
                  <a:cubicBezTo>
                    <a:pt x="364" y="247"/>
                    <a:pt x="367" y="249"/>
                    <a:pt x="368" y="249"/>
                  </a:cubicBezTo>
                  <a:cubicBezTo>
                    <a:pt x="370" y="250"/>
                    <a:pt x="370" y="250"/>
                    <a:pt x="371" y="249"/>
                  </a:cubicBezTo>
                  <a:cubicBezTo>
                    <a:pt x="372" y="249"/>
                    <a:pt x="373" y="249"/>
                    <a:pt x="374" y="249"/>
                  </a:cubicBezTo>
                  <a:cubicBezTo>
                    <a:pt x="376" y="250"/>
                    <a:pt x="378" y="252"/>
                    <a:pt x="379" y="252"/>
                  </a:cubicBezTo>
                  <a:moveTo>
                    <a:pt x="385" y="301"/>
                  </a:moveTo>
                  <a:cubicBezTo>
                    <a:pt x="385" y="302"/>
                    <a:pt x="386" y="303"/>
                    <a:pt x="386" y="304"/>
                  </a:cubicBezTo>
                  <a:cubicBezTo>
                    <a:pt x="387" y="295"/>
                    <a:pt x="385" y="289"/>
                    <a:pt x="383" y="281"/>
                  </a:cubicBezTo>
                  <a:cubicBezTo>
                    <a:pt x="383" y="280"/>
                    <a:pt x="384" y="278"/>
                    <a:pt x="383" y="277"/>
                  </a:cubicBezTo>
                  <a:cubicBezTo>
                    <a:pt x="383" y="275"/>
                    <a:pt x="382" y="274"/>
                    <a:pt x="381" y="272"/>
                  </a:cubicBezTo>
                  <a:cubicBezTo>
                    <a:pt x="380" y="269"/>
                    <a:pt x="379" y="264"/>
                    <a:pt x="379" y="261"/>
                  </a:cubicBezTo>
                  <a:cubicBezTo>
                    <a:pt x="378" y="262"/>
                    <a:pt x="377" y="262"/>
                    <a:pt x="377" y="262"/>
                  </a:cubicBezTo>
                  <a:cubicBezTo>
                    <a:pt x="376" y="268"/>
                    <a:pt x="379" y="274"/>
                    <a:pt x="380" y="280"/>
                  </a:cubicBezTo>
                  <a:cubicBezTo>
                    <a:pt x="380" y="282"/>
                    <a:pt x="379" y="285"/>
                    <a:pt x="379" y="287"/>
                  </a:cubicBezTo>
                  <a:cubicBezTo>
                    <a:pt x="379" y="288"/>
                    <a:pt x="381" y="290"/>
                    <a:pt x="381" y="291"/>
                  </a:cubicBezTo>
                  <a:cubicBezTo>
                    <a:pt x="381" y="293"/>
                    <a:pt x="381" y="295"/>
                    <a:pt x="382" y="297"/>
                  </a:cubicBezTo>
                  <a:cubicBezTo>
                    <a:pt x="383" y="298"/>
                    <a:pt x="384" y="299"/>
                    <a:pt x="385" y="301"/>
                  </a:cubicBezTo>
                  <a:cubicBezTo>
                    <a:pt x="385" y="302"/>
                    <a:pt x="385" y="301"/>
                    <a:pt x="385" y="301"/>
                  </a:cubicBezTo>
                  <a:cubicBezTo>
                    <a:pt x="385" y="301"/>
                    <a:pt x="385" y="300"/>
                    <a:pt x="385" y="301"/>
                  </a:cubicBezTo>
                  <a:moveTo>
                    <a:pt x="426" y="234"/>
                  </a:moveTo>
                  <a:cubicBezTo>
                    <a:pt x="427" y="234"/>
                    <a:pt x="425" y="232"/>
                    <a:pt x="425" y="231"/>
                  </a:cubicBezTo>
                  <a:cubicBezTo>
                    <a:pt x="426" y="232"/>
                    <a:pt x="420" y="234"/>
                    <a:pt x="424" y="229"/>
                  </a:cubicBezTo>
                  <a:cubicBezTo>
                    <a:pt x="422" y="227"/>
                    <a:pt x="422" y="227"/>
                    <a:pt x="421" y="225"/>
                  </a:cubicBezTo>
                  <a:cubicBezTo>
                    <a:pt x="421" y="225"/>
                    <a:pt x="419" y="219"/>
                    <a:pt x="422" y="221"/>
                  </a:cubicBezTo>
                  <a:cubicBezTo>
                    <a:pt x="422" y="219"/>
                    <a:pt x="424" y="219"/>
                    <a:pt x="425" y="220"/>
                  </a:cubicBezTo>
                  <a:cubicBezTo>
                    <a:pt x="426" y="220"/>
                    <a:pt x="427" y="220"/>
                    <a:pt x="427" y="220"/>
                  </a:cubicBezTo>
                  <a:cubicBezTo>
                    <a:pt x="430" y="216"/>
                    <a:pt x="424" y="215"/>
                    <a:pt x="422" y="215"/>
                  </a:cubicBezTo>
                  <a:cubicBezTo>
                    <a:pt x="422" y="215"/>
                    <a:pt x="418" y="217"/>
                    <a:pt x="417" y="217"/>
                  </a:cubicBezTo>
                  <a:cubicBezTo>
                    <a:pt x="414" y="219"/>
                    <a:pt x="414" y="222"/>
                    <a:pt x="415" y="226"/>
                  </a:cubicBezTo>
                  <a:cubicBezTo>
                    <a:pt x="416" y="230"/>
                    <a:pt x="417" y="231"/>
                    <a:pt x="416" y="236"/>
                  </a:cubicBezTo>
                  <a:cubicBezTo>
                    <a:pt x="415" y="240"/>
                    <a:pt x="413" y="240"/>
                    <a:pt x="417" y="244"/>
                  </a:cubicBezTo>
                  <a:cubicBezTo>
                    <a:pt x="420" y="246"/>
                    <a:pt x="423" y="246"/>
                    <a:pt x="423" y="241"/>
                  </a:cubicBezTo>
                  <a:cubicBezTo>
                    <a:pt x="424" y="239"/>
                    <a:pt x="421" y="239"/>
                    <a:pt x="423" y="237"/>
                  </a:cubicBezTo>
                  <a:cubicBezTo>
                    <a:pt x="422" y="237"/>
                    <a:pt x="422" y="235"/>
                    <a:pt x="423" y="234"/>
                  </a:cubicBezTo>
                  <a:cubicBezTo>
                    <a:pt x="424" y="233"/>
                    <a:pt x="424" y="234"/>
                    <a:pt x="425" y="234"/>
                  </a:cubicBezTo>
                  <a:cubicBezTo>
                    <a:pt x="425" y="234"/>
                    <a:pt x="426" y="235"/>
                    <a:pt x="426" y="234"/>
                  </a:cubicBezTo>
                  <a:moveTo>
                    <a:pt x="480" y="154"/>
                  </a:moveTo>
                  <a:cubicBezTo>
                    <a:pt x="480" y="154"/>
                    <a:pt x="478" y="153"/>
                    <a:pt x="480" y="154"/>
                  </a:cubicBezTo>
                  <a:moveTo>
                    <a:pt x="493" y="145"/>
                  </a:moveTo>
                  <a:cubicBezTo>
                    <a:pt x="493" y="145"/>
                    <a:pt x="493" y="145"/>
                    <a:pt x="493" y="145"/>
                  </a:cubicBezTo>
                  <a:cubicBezTo>
                    <a:pt x="493" y="145"/>
                    <a:pt x="493" y="145"/>
                    <a:pt x="493" y="145"/>
                  </a:cubicBezTo>
                  <a:moveTo>
                    <a:pt x="496" y="149"/>
                  </a:moveTo>
                  <a:cubicBezTo>
                    <a:pt x="497" y="149"/>
                    <a:pt x="496" y="147"/>
                    <a:pt x="495" y="147"/>
                  </a:cubicBezTo>
                  <a:cubicBezTo>
                    <a:pt x="496" y="148"/>
                    <a:pt x="496" y="149"/>
                    <a:pt x="496" y="149"/>
                  </a:cubicBezTo>
                  <a:moveTo>
                    <a:pt x="562" y="138"/>
                  </a:moveTo>
                  <a:cubicBezTo>
                    <a:pt x="563" y="138"/>
                    <a:pt x="563" y="138"/>
                    <a:pt x="563" y="138"/>
                  </a:cubicBezTo>
                  <a:cubicBezTo>
                    <a:pt x="560" y="138"/>
                    <a:pt x="557" y="138"/>
                    <a:pt x="555" y="140"/>
                  </a:cubicBezTo>
                  <a:cubicBezTo>
                    <a:pt x="556" y="140"/>
                    <a:pt x="557" y="140"/>
                    <a:pt x="557" y="140"/>
                  </a:cubicBezTo>
                  <a:cubicBezTo>
                    <a:pt x="559" y="140"/>
                    <a:pt x="561" y="140"/>
                    <a:pt x="562" y="138"/>
                  </a:cubicBezTo>
                  <a:moveTo>
                    <a:pt x="606" y="239"/>
                  </a:moveTo>
                  <a:cubicBezTo>
                    <a:pt x="607" y="238"/>
                    <a:pt x="608" y="236"/>
                    <a:pt x="607" y="237"/>
                  </a:cubicBezTo>
                  <a:cubicBezTo>
                    <a:pt x="606" y="239"/>
                    <a:pt x="606" y="239"/>
                    <a:pt x="606" y="239"/>
                  </a:cubicBezTo>
                  <a:moveTo>
                    <a:pt x="503" y="130"/>
                  </a:moveTo>
                  <a:cubicBezTo>
                    <a:pt x="505" y="132"/>
                    <a:pt x="505" y="129"/>
                    <a:pt x="505" y="129"/>
                  </a:cubicBezTo>
                  <a:cubicBezTo>
                    <a:pt x="505" y="128"/>
                    <a:pt x="501" y="128"/>
                    <a:pt x="503" y="130"/>
                  </a:cubicBezTo>
                  <a:moveTo>
                    <a:pt x="448" y="123"/>
                  </a:moveTo>
                  <a:cubicBezTo>
                    <a:pt x="448" y="123"/>
                    <a:pt x="448" y="124"/>
                    <a:pt x="448" y="125"/>
                  </a:cubicBezTo>
                  <a:cubicBezTo>
                    <a:pt x="449" y="126"/>
                    <a:pt x="450" y="127"/>
                    <a:pt x="450" y="125"/>
                  </a:cubicBezTo>
                  <a:cubicBezTo>
                    <a:pt x="451" y="125"/>
                    <a:pt x="450" y="127"/>
                    <a:pt x="452" y="129"/>
                  </a:cubicBezTo>
                  <a:cubicBezTo>
                    <a:pt x="454" y="130"/>
                    <a:pt x="458" y="131"/>
                    <a:pt x="458" y="128"/>
                  </a:cubicBezTo>
                  <a:cubicBezTo>
                    <a:pt x="459" y="127"/>
                    <a:pt x="456" y="125"/>
                    <a:pt x="456" y="123"/>
                  </a:cubicBezTo>
                  <a:cubicBezTo>
                    <a:pt x="456" y="120"/>
                    <a:pt x="456" y="122"/>
                    <a:pt x="458" y="120"/>
                  </a:cubicBezTo>
                  <a:cubicBezTo>
                    <a:pt x="459" y="119"/>
                    <a:pt x="460" y="117"/>
                    <a:pt x="461" y="116"/>
                  </a:cubicBezTo>
                  <a:cubicBezTo>
                    <a:pt x="464" y="113"/>
                    <a:pt x="467" y="112"/>
                    <a:pt x="472" y="110"/>
                  </a:cubicBezTo>
                  <a:cubicBezTo>
                    <a:pt x="476" y="109"/>
                    <a:pt x="480" y="109"/>
                    <a:pt x="484" y="108"/>
                  </a:cubicBezTo>
                  <a:cubicBezTo>
                    <a:pt x="487" y="108"/>
                    <a:pt x="491" y="105"/>
                    <a:pt x="486" y="103"/>
                  </a:cubicBezTo>
                  <a:cubicBezTo>
                    <a:pt x="484" y="103"/>
                    <a:pt x="482" y="104"/>
                    <a:pt x="480" y="104"/>
                  </a:cubicBezTo>
                  <a:cubicBezTo>
                    <a:pt x="478" y="104"/>
                    <a:pt x="477" y="105"/>
                    <a:pt x="475" y="105"/>
                  </a:cubicBezTo>
                  <a:cubicBezTo>
                    <a:pt x="474" y="105"/>
                    <a:pt x="472" y="104"/>
                    <a:pt x="471" y="104"/>
                  </a:cubicBezTo>
                  <a:cubicBezTo>
                    <a:pt x="468" y="104"/>
                    <a:pt x="464" y="105"/>
                    <a:pt x="461" y="107"/>
                  </a:cubicBezTo>
                  <a:cubicBezTo>
                    <a:pt x="460" y="107"/>
                    <a:pt x="457" y="111"/>
                    <a:pt x="455" y="113"/>
                  </a:cubicBezTo>
                  <a:cubicBezTo>
                    <a:pt x="455" y="113"/>
                    <a:pt x="454" y="115"/>
                    <a:pt x="454" y="115"/>
                  </a:cubicBezTo>
                  <a:cubicBezTo>
                    <a:pt x="453" y="116"/>
                    <a:pt x="453" y="115"/>
                    <a:pt x="452" y="116"/>
                  </a:cubicBezTo>
                  <a:cubicBezTo>
                    <a:pt x="452" y="117"/>
                    <a:pt x="451" y="117"/>
                    <a:pt x="451" y="117"/>
                  </a:cubicBezTo>
                  <a:cubicBezTo>
                    <a:pt x="450" y="117"/>
                    <a:pt x="450" y="116"/>
                    <a:pt x="451" y="118"/>
                  </a:cubicBezTo>
                  <a:cubicBezTo>
                    <a:pt x="449" y="119"/>
                    <a:pt x="444" y="122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moveTo>
                    <a:pt x="512" y="391"/>
                  </a:moveTo>
                  <a:cubicBezTo>
                    <a:pt x="513" y="392"/>
                    <a:pt x="515" y="393"/>
                    <a:pt x="516" y="392"/>
                  </a:cubicBezTo>
                  <a:cubicBezTo>
                    <a:pt x="515" y="395"/>
                    <a:pt x="523" y="396"/>
                    <a:pt x="523" y="393"/>
                  </a:cubicBezTo>
                  <a:cubicBezTo>
                    <a:pt x="523" y="391"/>
                    <a:pt x="517" y="390"/>
                    <a:pt x="517" y="391"/>
                  </a:cubicBezTo>
                  <a:cubicBezTo>
                    <a:pt x="517" y="389"/>
                    <a:pt x="513" y="388"/>
                    <a:pt x="512" y="388"/>
                  </a:cubicBezTo>
                  <a:cubicBezTo>
                    <a:pt x="517" y="387"/>
                    <a:pt x="509" y="385"/>
                    <a:pt x="507" y="384"/>
                  </a:cubicBezTo>
                  <a:cubicBezTo>
                    <a:pt x="506" y="383"/>
                    <a:pt x="499" y="378"/>
                    <a:pt x="497" y="381"/>
                  </a:cubicBezTo>
                  <a:cubicBezTo>
                    <a:pt x="495" y="385"/>
                    <a:pt x="510" y="390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moveTo>
                    <a:pt x="497" y="381"/>
                  </a:moveTo>
                  <a:cubicBezTo>
                    <a:pt x="498" y="381"/>
                    <a:pt x="502" y="373"/>
                    <a:pt x="502" y="373"/>
                  </a:cubicBezTo>
                  <a:cubicBezTo>
                    <a:pt x="502" y="368"/>
                    <a:pt x="497" y="371"/>
                    <a:pt x="497" y="367"/>
                  </a:cubicBezTo>
                  <a:cubicBezTo>
                    <a:pt x="497" y="366"/>
                    <a:pt x="497" y="365"/>
                    <a:pt x="497" y="363"/>
                  </a:cubicBezTo>
                  <a:cubicBezTo>
                    <a:pt x="497" y="362"/>
                    <a:pt x="496" y="362"/>
                    <a:pt x="496" y="361"/>
                  </a:cubicBezTo>
                  <a:cubicBezTo>
                    <a:pt x="495" y="360"/>
                    <a:pt x="494" y="359"/>
                    <a:pt x="493" y="357"/>
                  </a:cubicBezTo>
                  <a:cubicBezTo>
                    <a:pt x="492" y="356"/>
                    <a:pt x="485" y="342"/>
                    <a:pt x="483" y="348"/>
                  </a:cubicBezTo>
                  <a:cubicBezTo>
                    <a:pt x="483" y="351"/>
                    <a:pt x="487" y="356"/>
                    <a:pt x="488" y="358"/>
                  </a:cubicBezTo>
                  <a:cubicBezTo>
                    <a:pt x="489" y="361"/>
                    <a:pt x="489" y="365"/>
                    <a:pt x="490" y="369"/>
                  </a:cubicBezTo>
                  <a:cubicBezTo>
                    <a:pt x="491" y="373"/>
                    <a:pt x="493" y="380"/>
                    <a:pt x="497" y="381"/>
                  </a:cubicBezTo>
                  <a:moveTo>
                    <a:pt x="548" y="374"/>
                  </a:moveTo>
                  <a:cubicBezTo>
                    <a:pt x="549" y="372"/>
                    <a:pt x="546" y="369"/>
                    <a:pt x="544" y="373"/>
                  </a:cubicBezTo>
                  <a:cubicBezTo>
                    <a:pt x="543" y="375"/>
                    <a:pt x="545" y="380"/>
                    <a:pt x="546" y="376"/>
                  </a:cubicBezTo>
                  <a:cubicBezTo>
                    <a:pt x="548" y="376"/>
                    <a:pt x="548" y="375"/>
                    <a:pt x="548" y="374"/>
                  </a:cubicBezTo>
                  <a:moveTo>
                    <a:pt x="544" y="383"/>
                  </a:moveTo>
                  <a:cubicBezTo>
                    <a:pt x="542" y="385"/>
                    <a:pt x="548" y="388"/>
                    <a:pt x="548" y="388"/>
                  </a:cubicBezTo>
                  <a:cubicBezTo>
                    <a:pt x="552" y="386"/>
                    <a:pt x="546" y="381"/>
                    <a:pt x="544" y="383"/>
                  </a:cubicBezTo>
                  <a:cubicBezTo>
                    <a:pt x="543" y="383"/>
                    <a:pt x="544" y="383"/>
                    <a:pt x="544" y="383"/>
                  </a:cubicBezTo>
                  <a:cubicBezTo>
                    <a:pt x="544" y="383"/>
                    <a:pt x="544" y="383"/>
                    <a:pt x="544" y="383"/>
                  </a:cubicBezTo>
                  <a:moveTo>
                    <a:pt x="487" y="364"/>
                  </a:moveTo>
                  <a:cubicBezTo>
                    <a:pt x="485" y="364"/>
                    <a:pt x="486" y="367"/>
                    <a:pt x="486" y="367"/>
                  </a:cubicBezTo>
                  <a:cubicBezTo>
                    <a:pt x="486" y="368"/>
                    <a:pt x="489" y="365"/>
                    <a:pt x="487" y="364"/>
                  </a:cubicBezTo>
                  <a:moveTo>
                    <a:pt x="485" y="358"/>
                  </a:moveTo>
                  <a:cubicBezTo>
                    <a:pt x="484" y="357"/>
                    <a:pt x="484" y="358"/>
                    <a:pt x="484" y="359"/>
                  </a:cubicBezTo>
                  <a:cubicBezTo>
                    <a:pt x="485" y="360"/>
                    <a:pt x="485" y="361"/>
                    <a:pt x="485" y="361"/>
                  </a:cubicBezTo>
                  <a:cubicBezTo>
                    <a:pt x="485" y="361"/>
                    <a:pt x="488" y="358"/>
                    <a:pt x="485" y="358"/>
                  </a:cubicBezTo>
                  <a:moveTo>
                    <a:pt x="540" y="383"/>
                  </a:moveTo>
                  <a:cubicBezTo>
                    <a:pt x="538" y="384"/>
                    <a:pt x="542" y="387"/>
                    <a:pt x="542" y="385"/>
                  </a:cubicBezTo>
                  <a:cubicBezTo>
                    <a:pt x="543" y="383"/>
                    <a:pt x="541" y="381"/>
                    <a:pt x="540" y="383"/>
                  </a:cubicBezTo>
                  <a:moveTo>
                    <a:pt x="531" y="400"/>
                  </a:moveTo>
                  <a:cubicBezTo>
                    <a:pt x="531" y="400"/>
                    <a:pt x="545" y="396"/>
                    <a:pt x="537" y="395"/>
                  </a:cubicBezTo>
                  <a:cubicBezTo>
                    <a:pt x="536" y="395"/>
                    <a:pt x="528" y="398"/>
                    <a:pt x="531" y="400"/>
                  </a:cubicBezTo>
                  <a:cubicBezTo>
                    <a:pt x="531" y="400"/>
                    <a:pt x="531" y="400"/>
                    <a:pt x="530" y="400"/>
                  </a:cubicBezTo>
                  <a:cubicBezTo>
                    <a:pt x="530" y="400"/>
                    <a:pt x="530" y="400"/>
                    <a:pt x="531" y="400"/>
                  </a:cubicBezTo>
                  <a:moveTo>
                    <a:pt x="525" y="387"/>
                  </a:moveTo>
                  <a:cubicBezTo>
                    <a:pt x="527" y="391"/>
                    <a:pt x="529" y="380"/>
                    <a:pt x="529" y="380"/>
                  </a:cubicBezTo>
                  <a:cubicBezTo>
                    <a:pt x="530" y="381"/>
                    <a:pt x="528" y="386"/>
                    <a:pt x="531" y="385"/>
                  </a:cubicBezTo>
                  <a:cubicBezTo>
                    <a:pt x="534" y="385"/>
                    <a:pt x="532" y="380"/>
                    <a:pt x="532" y="378"/>
                  </a:cubicBezTo>
                  <a:cubicBezTo>
                    <a:pt x="534" y="378"/>
                    <a:pt x="538" y="376"/>
                    <a:pt x="535" y="375"/>
                  </a:cubicBezTo>
                  <a:cubicBezTo>
                    <a:pt x="535" y="374"/>
                    <a:pt x="534" y="375"/>
                    <a:pt x="533" y="375"/>
                  </a:cubicBezTo>
                  <a:cubicBezTo>
                    <a:pt x="531" y="376"/>
                    <a:pt x="529" y="376"/>
                    <a:pt x="530" y="374"/>
                  </a:cubicBezTo>
                  <a:cubicBezTo>
                    <a:pt x="530" y="373"/>
                    <a:pt x="544" y="374"/>
                    <a:pt x="540" y="370"/>
                  </a:cubicBezTo>
                  <a:cubicBezTo>
                    <a:pt x="540" y="370"/>
                    <a:pt x="538" y="370"/>
                    <a:pt x="536" y="370"/>
                  </a:cubicBezTo>
                  <a:cubicBezTo>
                    <a:pt x="535" y="370"/>
                    <a:pt x="534" y="370"/>
                    <a:pt x="534" y="370"/>
                  </a:cubicBezTo>
                  <a:cubicBezTo>
                    <a:pt x="532" y="369"/>
                    <a:pt x="531" y="369"/>
                    <a:pt x="529" y="372"/>
                  </a:cubicBezTo>
                  <a:cubicBezTo>
                    <a:pt x="526" y="375"/>
                    <a:pt x="525" y="378"/>
                    <a:pt x="525" y="381"/>
                  </a:cubicBezTo>
                  <a:cubicBezTo>
                    <a:pt x="525" y="381"/>
                    <a:pt x="526" y="383"/>
                    <a:pt x="526" y="383"/>
                  </a:cubicBezTo>
                  <a:cubicBezTo>
                    <a:pt x="526" y="385"/>
                    <a:pt x="525" y="386"/>
                    <a:pt x="525" y="387"/>
                  </a:cubicBezTo>
                  <a:moveTo>
                    <a:pt x="527" y="396"/>
                  </a:moveTo>
                  <a:cubicBezTo>
                    <a:pt x="530" y="397"/>
                    <a:pt x="537" y="396"/>
                    <a:pt x="530" y="394"/>
                  </a:cubicBezTo>
                  <a:cubicBezTo>
                    <a:pt x="529" y="394"/>
                    <a:pt x="525" y="392"/>
                    <a:pt x="524" y="393"/>
                  </a:cubicBezTo>
                  <a:cubicBezTo>
                    <a:pt x="523" y="395"/>
                    <a:pt x="526" y="396"/>
                    <a:pt x="527" y="396"/>
                  </a:cubicBezTo>
                  <a:moveTo>
                    <a:pt x="522" y="395"/>
                  </a:moveTo>
                  <a:cubicBezTo>
                    <a:pt x="521" y="396"/>
                    <a:pt x="524" y="400"/>
                    <a:pt x="525" y="399"/>
                  </a:cubicBezTo>
                  <a:cubicBezTo>
                    <a:pt x="527" y="397"/>
                    <a:pt x="523" y="394"/>
                    <a:pt x="522" y="395"/>
                  </a:cubicBezTo>
                  <a:cubicBezTo>
                    <a:pt x="521" y="395"/>
                    <a:pt x="522" y="395"/>
                    <a:pt x="522" y="395"/>
                  </a:cubicBezTo>
                  <a:cubicBezTo>
                    <a:pt x="522" y="395"/>
                    <a:pt x="522" y="395"/>
                    <a:pt x="522" y="395"/>
                  </a:cubicBezTo>
                  <a:moveTo>
                    <a:pt x="504" y="373"/>
                  </a:moveTo>
                  <a:cubicBezTo>
                    <a:pt x="503" y="373"/>
                    <a:pt x="503" y="373"/>
                    <a:pt x="503" y="374"/>
                  </a:cubicBezTo>
                  <a:cubicBezTo>
                    <a:pt x="503" y="375"/>
                    <a:pt x="504" y="376"/>
                    <a:pt x="504" y="375"/>
                  </a:cubicBezTo>
                  <a:cubicBezTo>
                    <a:pt x="504" y="375"/>
                    <a:pt x="506" y="373"/>
                    <a:pt x="504" y="3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8" name="Freeform 60">
              <a:extLst>
                <a:ext uri="{FF2B5EF4-FFF2-40B4-BE49-F238E27FC236}">
                  <a16:creationId xmlns:a16="http://schemas.microsoft.com/office/drawing/2014/main" id="{5311B442-F149-4FEF-94EA-52B0F6583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0138" y="2946400"/>
              <a:ext cx="88900" cy="76200"/>
            </a:xfrm>
            <a:custGeom>
              <a:avLst/>
              <a:gdLst>
                <a:gd name="T0" fmla="*/ 23 w 27"/>
                <a:gd name="T1" fmla="*/ 0 h 23"/>
                <a:gd name="T2" fmla="*/ 0 w 27"/>
                <a:gd name="T3" fmla="*/ 10 h 23"/>
                <a:gd name="T4" fmla="*/ 9 w 27"/>
                <a:gd name="T5" fmla="*/ 23 h 23"/>
                <a:gd name="T6" fmla="*/ 27 w 27"/>
                <a:gd name="T7" fmla="*/ 16 h 23"/>
                <a:gd name="T8" fmla="*/ 23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2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4"/>
                    <a:pt x="6" y="18"/>
                    <a:pt x="9" y="2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0"/>
                    <a:pt x="24" y="5"/>
                    <a:pt x="2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9" name="Freeform 61">
              <a:extLst>
                <a:ext uri="{FF2B5EF4-FFF2-40B4-BE49-F238E27FC236}">
                  <a16:creationId xmlns:a16="http://schemas.microsoft.com/office/drawing/2014/main" id="{463C688D-D671-4905-BA53-F9B3B3633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4363" y="3049588"/>
              <a:ext cx="93663" cy="115888"/>
            </a:xfrm>
            <a:custGeom>
              <a:avLst/>
              <a:gdLst>
                <a:gd name="T0" fmla="*/ 28 w 28"/>
                <a:gd name="T1" fmla="*/ 0 h 35"/>
                <a:gd name="T2" fmla="*/ 0 w 28"/>
                <a:gd name="T3" fmla="*/ 12 h 35"/>
                <a:gd name="T4" fmla="*/ 10 w 28"/>
                <a:gd name="T5" fmla="*/ 35 h 35"/>
                <a:gd name="T6" fmla="*/ 24 w 28"/>
                <a:gd name="T7" fmla="*/ 29 h 35"/>
                <a:gd name="T8" fmla="*/ 28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2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9"/>
                    <a:pt x="24" y="9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0" name="Freeform 62">
              <a:extLst>
                <a:ext uri="{FF2B5EF4-FFF2-40B4-BE49-F238E27FC236}">
                  <a16:creationId xmlns:a16="http://schemas.microsoft.com/office/drawing/2014/main" id="{ABD9CD19-D3DA-42C3-9D0A-D58C682978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4613" y="2919413"/>
              <a:ext cx="119063" cy="176213"/>
            </a:xfrm>
            <a:custGeom>
              <a:avLst/>
              <a:gdLst>
                <a:gd name="T0" fmla="*/ 22 w 36"/>
                <a:gd name="T1" fmla="*/ 0 h 53"/>
                <a:gd name="T2" fmla="*/ 21 w 36"/>
                <a:gd name="T3" fmla="*/ 1 h 53"/>
                <a:gd name="T4" fmla="*/ 20 w 36"/>
                <a:gd name="T5" fmla="*/ 0 h 53"/>
                <a:gd name="T6" fmla="*/ 19 w 36"/>
                <a:gd name="T7" fmla="*/ 1 h 53"/>
                <a:gd name="T8" fmla="*/ 19 w 36"/>
                <a:gd name="T9" fmla="*/ 1 h 53"/>
                <a:gd name="T10" fmla="*/ 0 w 36"/>
                <a:gd name="T11" fmla="*/ 49 h 53"/>
                <a:gd name="T12" fmla="*/ 19 w 36"/>
                <a:gd name="T13" fmla="*/ 53 h 53"/>
                <a:gd name="T14" fmla="*/ 26 w 36"/>
                <a:gd name="T15" fmla="*/ 52 h 53"/>
                <a:gd name="T16" fmla="*/ 31 w 36"/>
                <a:gd name="T17" fmla="*/ 29 h 53"/>
                <a:gd name="T18" fmla="*/ 25 w 36"/>
                <a:gd name="T19" fmla="*/ 16 h 53"/>
                <a:gd name="T20" fmla="*/ 25 w 36"/>
                <a:gd name="T21" fmla="*/ 16 h 53"/>
                <a:gd name="T22" fmla="*/ 29 w 36"/>
                <a:gd name="T23" fmla="*/ 18 h 53"/>
                <a:gd name="T24" fmla="*/ 32 w 36"/>
                <a:gd name="T25" fmla="*/ 22 h 53"/>
                <a:gd name="T26" fmla="*/ 35 w 36"/>
                <a:gd name="T27" fmla="*/ 26 h 53"/>
                <a:gd name="T28" fmla="*/ 30 w 36"/>
                <a:gd name="T29" fmla="*/ 17 h 53"/>
                <a:gd name="T30" fmla="*/ 27 w 36"/>
                <a:gd name="T31" fmla="*/ 12 h 53"/>
                <a:gd name="T32" fmla="*/ 27 w 36"/>
                <a:gd name="T33" fmla="*/ 12 h 53"/>
                <a:gd name="T34" fmla="*/ 27 w 36"/>
                <a:gd name="T35" fmla="*/ 9 h 53"/>
                <a:gd name="T36" fmla="*/ 26 w 36"/>
                <a:gd name="T37" fmla="*/ 9 h 53"/>
                <a:gd name="T38" fmla="*/ 25 w 36"/>
                <a:gd name="T39" fmla="*/ 9 h 53"/>
                <a:gd name="T40" fmla="*/ 26 w 36"/>
                <a:gd name="T41" fmla="*/ 7 h 53"/>
                <a:gd name="T42" fmla="*/ 24 w 36"/>
                <a:gd name="T43" fmla="*/ 5 h 53"/>
                <a:gd name="T44" fmla="*/ 24 w 36"/>
                <a:gd name="T45" fmla="*/ 3 h 53"/>
                <a:gd name="T46" fmla="*/ 24 w 36"/>
                <a:gd name="T47" fmla="*/ 3 h 53"/>
                <a:gd name="T48" fmla="*/ 23 w 36"/>
                <a:gd name="T49" fmla="*/ 0 h 53"/>
                <a:gd name="T50" fmla="*/ 23 w 36"/>
                <a:gd name="T51" fmla="*/ 0 h 53"/>
                <a:gd name="T52" fmla="*/ 22 w 36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53">
                  <a:moveTo>
                    <a:pt x="22" y="0"/>
                  </a:move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0" y="1"/>
                    <a:pt x="20" y="0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2"/>
                    <a:pt x="12" y="53"/>
                    <a:pt x="19" y="53"/>
                  </a:cubicBezTo>
                  <a:cubicBezTo>
                    <a:pt x="21" y="53"/>
                    <a:pt x="23" y="53"/>
                    <a:pt x="26" y="52"/>
                  </a:cubicBezTo>
                  <a:cubicBezTo>
                    <a:pt x="25" y="45"/>
                    <a:pt x="30" y="36"/>
                    <a:pt x="31" y="29"/>
                  </a:cubicBezTo>
                  <a:cubicBezTo>
                    <a:pt x="31" y="23"/>
                    <a:pt x="28" y="21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9" y="17"/>
                    <a:pt x="29" y="18"/>
                  </a:cubicBezTo>
                  <a:cubicBezTo>
                    <a:pt x="31" y="19"/>
                    <a:pt x="31" y="20"/>
                    <a:pt x="32" y="22"/>
                  </a:cubicBezTo>
                  <a:cubicBezTo>
                    <a:pt x="33" y="24"/>
                    <a:pt x="34" y="25"/>
                    <a:pt x="35" y="26"/>
                  </a:cubicBezTo>
                  <a:cubicBezTo>
                    <a:pt x="36" y="21"/>
                    <a:pt x="32" y="20"/>
                    <a:pt x="30" y="17"/>
                  </a:cubicBezTo>
                  <a:cubicBezTo>
                    <a:pt x="28" y="15"/>
                    <a:pt x="28" y="1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8"/>
                    <a:pt x="26" y="7"/>
                    <a:pt x="26" y="7"/>
                  </a:cubicBezTo>
                  <a:cubicBezTo>
                    <a:pt x="26" y="7"/>
                    <a:pt x="24" y="6"/>
                    <a:pt x="24" y="5"/>
                  </a:cubicBezTo>
                  <a:cubicBezTo>
                    <a:pt x="24" y="5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1" name="Freeform 63">
              <a:extLst>
                <a:ext uri="{FF2B5EF4-FFF2-40B4-BE49-F238E27FC236}">
                  <a16:creationId xmlns:a16="http://schemas.microsoft.com/office/drawing/2014/main" id="{40756897-0E4E-4081-A92E-964D958BD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8113" y="2765425"/>
              <a:ext cx="174625" cy="327025"/>
            </a:xfrm>
            <a:custGeom>
              <a:avLst/>
              <a:gdLst>
                <a:gd name="T0" fmla="*/ 19 w 53"/>
                <a:gd name="T1" fmla="*/ 0 h 99"/>
                <a:gd name="T2" fmla="*/ 0 w 53"/>
                <a:gd name="T3" fmla="*/ 48 h 99"/>
                <a:gd name="T4" fmla="*/ 0 w 53"/>
                <a:gd name="T5" fmla="*/ 48 h 99"/>
                <a:gd name="T6" fmla="*/ 1 w 53"/>
                <a:gd name="T7" fmla="*/ 47 h 99"/>
                <a:gd name="T8" fmla="*/ 2 w 53"/>
                <a:gd name="T9" fmla="*/ 48 h 99"/>
                <a:gd name="T10" fmla="*/ 3 w 53"/>
                <a:gd name="T11" fmla="*/ 47 h 99"/>
                <a:gd name="T12" fmla="*/ 4 w 53"/>
                <a:gd name="T13" fmla="*/ 47 h 99"/>
                <a:gd name="T14" fmla="*/ 4 w 53"/>
                <a:gd name="T15" fmla="*/ 47 h 99"/>
                <a:gd name="T16" fmla="*/ 5 w 53"/>
                <a:gd name="T17" fmla="*/ 50 h 99"/>
                <a:gd name="T18" fmla="*/ 5 w 53"/>
                <a:gd name="T19" fmla="*/ 50 h 99"/>
                <a:gd name="T20" fmla="*/ 5 w 53"/>
                <a:gd name="T21" fmla="*/ 52 h 99"/>
                <a:gd name="T22" fmla="*/ 7 w 53"/>
                <a:gd name="T23" fmla="*/ 54 h 99"/>
                <a:gd name="T24" fmla="*/ 6 w 53"/>
                <a:gd name="T25" fmla="*/ 56 h 99"/>
                <a:gd name="T26" fmla="*/ 7 w 53"/>
                <a:gd name="T27" fmla="*/ 56 h 99"/>
                <a:gd name="T28" fmla="*/ 8 w 53"/>
                <a:gd name="T29" fmla="*/ 56 h 99"/>
                <a:gd name="T30" fmla="*/ 8 w 53"/>
                <a:gd name="T31" fmla="*/ 59 h 99"/>
                <a:gd name="T32" fmla="*/ 8 w 53"/>
                <a:gd name="T33" fmla="*/ 59 h 99"/>
                <a:gd name="T34" fmla="*/ 11 w 53"/>
                <a:gd name="T35" fmla="*/ 64 h 99"/>
                <a:gd name="T36" fmla="*/ 16 w 53"/>
                <a:gd name="T37" fmla="*/ 73 h 99"/>
                <a:gd name="T38" fmla="*/ 13 w 53"/>
                <a:gd name="T39" fmla="*/ 69 h 99"/>
                <a:gd name="T40" fmla="*/ 10 w 53"/>
                <a:gd name="T41" fmla="*/ 65 h 99"/>
                <a:gd name="T42" fmla="*/ 6 w 53"/>
                <a:gd name="T43" fmla="*/ 63 h 99"/>
                <a:gd name="T44" fmla="*/ 6 w 53"/>
                <a:gd name="T45" fmla="*/ 63 h 99"/>
                <a:gd name="T46" fmla="*/ 12 w 53"/>
                <a:gd name="T47" fmla="*/ 76 h 99"/>
                <a:gd name="T48" fmla="*/ 7 w 53"/>
                <a:gd name="T49" fmla="*/ 99 h 99"/>
                <a:gd name="T50" fmla="*/ 20 w 53"/>
                <a:gd name="T51" fmla="*/ 96 h 99"/>
                <a:gd name="T52" fmla="*/ 48 w 53"/>
                <a:gd name="T53" fmla="*/ 68 h 99"/>
                <a:gd name="T54" fmla="*/ 47 w 53"/>
                <a:gd name="T55" fmla="*/ 28 h 99"/>
                <a:gd name="T56" fmla="*/ 33 w 53"/>
                <a:gd name="T57" fmla="*/ 9 h 99"/>
                <a:gd name="T58" fmla="*/ 31 w 53"/>
                <a:gd name="T59" fmla="*/ 9 h 99"/>
                <a:gd name="T60" fmla="*/ 30 w 53"/>
                <a:gd name="T61" fmla="*/ 7 h 99"/>
                <a:gd name="T62" fmla="*/ 19 w 5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99">
                  <a:moveTo>
                    <a:pt x="1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1" y="47"/>
                  </a:cubicBezTo>
                  <a:cubicBezTo>
                    <a:pt x="1" y="48"/>
                    <a:pt x="2" y="48"/>
                    <a:pt x="2" y="48"/>
                  </a:cubicBezTo>
                  <a:cubicBezTo>
                    <a:pt x="2" y="48"/>
                    <a:pt x="3" y="48"/>
                    <a:pt x="3" y="47"/>
                  </a:cubicBezTo>
                  <a:cubicBezTo>
                    <a:pt x="3" y="47"/>
                    <a:pt x="3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8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2"/>
                    <a:pt x="5" y="52"/>
                  </a:cubicBezTo>
                  <a:cubicBezTo>
                    <a:pt x="5" y="53"/>
                    <a:pt x="7" y="54"/>
                    <a:pt x="7" y="54"/>
                  </a:cubicBezTo>
                  <a:cubicBezTo>
                    <a:pt x="7" y="54"/>
                    <a:pt x="6" y="55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8" y="56"/>
                    <a:pt x="8" y="56"/>
                  </a:cubicBezTo>
                  <a:cubicBezTo>
                    <a:pt x="8" y="56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2"/>
                    <a:pt x="9" y="62"/>
                    <a:pt x="11" y="64"/>
                  </a:cubicBezTo>
                  <a:cubicBezTo>
                    <a:pt x="13" y="67"/>
                    <a:pt x="17" y="68"/>
                    <a:pt x="16" y="73"/>
                  </a:cubicBezTo>
                  <a:cubicBezTo>
                    <a:pt x="15" y="72"/>
                    <a:pt x="14" y="71"/>
                    <a:pt x="13" y="69"/>
                  </a:cubicBezTo>
                  <a:cubicBezTo>
                    <a:pt x="12" y="67"/>
                    <a:pt x="12" y="66"/>
                    <a:pt x="10" y="65"/>
                  </a:cubicBezTo>
                  <a:cubicBezTo>
                    <a:pt x="10" y="64"/>
                    <a:pt x="7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9" y="68"/>
                    <a:pt x="12" y="70"/>
                    <a:pt x="12" y="76"/>
                  </a:cubicBezTo>
                  <a:cubicBezTo>
                    <a:pt x="11" y="83"/>
                    <a:pt x="6" y="92"/>
                    <a:pt x="7" y="99"/>
                  </a:cubicBezTo>
                  <a:cubicBezTo>
                    <a:pt x="11" y="99"/>
                    <a:pt x="16" y="98"/>
                    <a:pt x="20" y="96"/>
                  </a:cubicBezTo>
                  <a:cubicBezTo>
                    <a:pt x="33" y="90"/>
                    <a:pt x="43" y="80"/>
                    <a:pt x="48" y="68"/>
                  </a:cubicBezTo>
                  <a:cubicBezTo>
                    <a:pt x="53" y="55"/>
                    <a:pt x="53" y="41"/>
                    <a:pt x="47" y="28"/>
                  </a:cubicBezTo>
                  <a:cubicBezTo>
                    <a:pt x="44" y="20"/>
                    <a:pt x="39" y="14"/>
                    <a:pt x="33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7" y="4"/>
                    <a:pt x="23" y="2"/>
                    <a:pt x="1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2" name="Freeform 64">
              <a:extLst>
                <a:ext uri="{FF2B5EF4-FFF2-40B4-BE49-F238E27FC236}">
                  <a16:creationId xmlns:a16="http://schemas.microsoft.com/office/drawing/2014/main" id="{96D01209-2F6A-46BD-938B-6950FCA2D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8838" y="2973388"/>
              <a:ext cx="168275" cy="327025"/>
            </a:xfrm>
            <a:custGeom>
              <a:avLst/>
              <a:gdLst>
                <a:gd name="T0" fmla="*/ 39 w 51"/>
                <a:gd name="T1" fmla="*/ 0 h 99"/>
                <a:gd name="T2" fmla="*/ 0 w 51"/>
                <a:gd name="T3" fmla="*/ 95 h 99"/>
                <a:gd name="T4" fmla="*/ 20 w 51"/>
                <a:gd name="T5" fmla="*/ 99 h 99"/>
                <a:gd name="T6" fmla="*/ 29 w 51"/>
                <a:gd name="T7" fmla="*/ 98 h 99"/>
                <a:gd name="T8" fmla="*/ 51 w 51"/>
                <a:gd name="T9" fmla="*/ 6 h 99"/>
                <a:gd name="T10" fmla="*/ 39 w 51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99">
                  <a:moveTo>
                    <a:pt x="39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6" y="98"/>
                    <a:pt x="13" y="99"/>
                    <a:pt x="20" y="99"/>
                  </a:cubicBezTo>
                  <a:cubicBezTo>
                    <a:pt x="23" y="99"/>
                    <a:pt x="26" y="99"/>
                    <a:pt x="29" y="9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4"/>
                    <a:pt x="43" y="1"/>
                    <a:pt x="3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3" name="Freeform 65">
              <a:extLst>
                <a:ext uri="{FF2B5EF4-FFF2-40B4-BE49-F238E27FC236}">
                  <a16:creationId xmlns:a16="http://schemas.microsoft.com/office/drawing/2014/main" id="{227A37FB-9E09-4BE1-8AD6-9E10D92239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5676" y="2992438"/>
              <a:ext cx="117475" cy="304800"/>
            </a:xfrm>
            <a:custGeom>
              <a:avLst/>
              <a:gdLst>
                <a:gd name="T0" fmla="*/ 22 w 36"/>
                <a:gd name="T1" fmla="*/ 0 h 92"/>
                <a:gd name="T2" fmla="*/ 0 w 36"/>
                <a:gd name="T3" fmla="*/ 92 h 92"/>
                <a:gd name="T4" fmla="*/ 11 w 36"/>
                <a:gd name="T5" fmla="*/ 89 h 92"/>
                <a:gd name="T6" fmla="*/ 21 w 36"/>
                <a:gd name="T7" fmla="*/ 83 h 92"/>
                <a:gd name="T8" fmla="*/ 36 w 36"/>
                <a:gd name="T9" fmla="*/ 18 h 92"/>
                <a:gd name="T10" fmla="*/ 22 w 3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2">
                  <a:moveTo>
                    <a:pt x="22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4" y="91"/>
                    <a:pt x="7" y="90"/>
                    <a:pt x="11" y="89"/>
                  </a:cubicBezTo>
                  <a:cubicBezTo>
                    <a:pt x="15" y="87"/>
                    <a:pt x="18" y="85"/>
                    <a:pt x="21" y="8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3" y="11"/>
                    <a:pt x="28" y="5"/>
                    <a:pt x="22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4" name="Freeform 66">
              <a:extLst>
                <a:ext uri="{FF2B5EF4-FFF2-40B4-BE49-F238E27FC236}">
                  <a16:creationId xmlns:a16="http://schemas.microsoft.com/office/drawing/2014/main" id="{FA838016-301B-4B38-84E3-2A31A29DE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3938" y="3052763"/>
              <a:ext cx="76200" cy="214313"/>
            </a:xfrm>
            <a:custGeom>
              <a:avLst/>
              <a:gdLst>
                <a:gd name="T0" fmla="*/ 15 w 23"/>
                <a:gd name="T1" fmla="*/ 0 h 65"/>
                <a:gd name="T2" fmla="*/ 0 w 23"/>
                <a:gd name="T3" fmla="*/ 65 h 65"/>
                <a:gd name="T4" fmla="*/ 17 w 23"/>
                <a:gd name="T5" fmla="*/ 43 h 65"/>
                <a:gd name="T6" fmla="*/ 17 w 23"/>
                <a:gd name="T7" fmla="*/ 3 h 65"/>
                <a:gd name="T8" fmla="*/ 15 w 23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5">
                  <a:moveTo>
                    <a:pt x="15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8" y="59"/>
                    <a:pt x="14" y="52"/>
                    <a:pt x="17" y="43"/>
                  </a:cubicBezTo>
                  <a:cubicBezTo>
                    <a:pt x="23" y="30"/>
                    <a:pt x="22" y="16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5" name="Freeform 67">
              <a:extLst>
                <a:ext uri="{FF2B5EF4-FFF2-40B4-BE49-F238E27FC236}">
                  <a16:creationId xmlns:a16="http://schemas.microsoft.com/office/drawing/2014/main" id="{B1B39E5C-9AF6-4CD6-B43C-DE57821D3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0888" y="2959100"/>
              <a:ext cx="236538" cy="328613"/>
            </a:xfrm>
            <a:custGeom>
              <a:avLst/>
              <a:gdLst>
                <a:gd name="T0" fmla="*/ 53 w 72"/>
                <a:gd name="T1" fmla="*/ 0 h 99"/>
                <a:gd name="T2" fmla="*/ 32 w 72"/>
                <a:gd name="T3" fmla="*/ 4 h 99"/>
                <a:gd name="T4" fmla="*/ 5 w 72"/>
                <a:gd name="T5" fmla="*/ 32 h 99"/>
                <a:gd name="T6" fmla="*/ 5 w 72"/>
                <a:gd name="T7" fmla="*/ 72 h 99"/>
                <a:gd name="T8" fmla="*/ 33 w 72"/>
                <a:gd name="T9" fmla="*/ 99 h 99"/>
                <a:gd name="T10" fmla="*/ 72 w 72"/>
                <a:gd name="T11" fmla="*/ 4 h 99"/>
                <a:gd name="T12" fmla="*/ 53 w 72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9">
                  <a:moveTo>
                    <a:pt x="53" y="0"/>
                  </a:moveTo>
                  <a:cubicBezTo>
                    <a:pt x="46" y="0"/>
                    <a:pt x="39" y="1"/>
                    <a:pt x="32" y="4"/>
                  </a:cubicBezTo>
                  <a:cubicBezTo>
                    <a:pt x="20" y="9"/>
                    <a:pt x="10" y="19"/>
                    <a:pt x="5" y="32"/>
                  </a:cubicBezTo>
                  <a:cubicBezTo>
                    <a:pt x="0" y="45"/>
                    <a:pt x="0" y="59"/>
                    <a:pt x="5" y="72"/>
                  </a:cubicBezTo>
                  <a:cubicBezTo>
                    <a:pt x="11" y="85"/>
                    <a:pt x="21" y="94"/>
                    <a:pt x="33" y="9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1"/>
                    <a:pt x="59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6" name="Freeform 68">
              <a:extLst>
                <a:ext uri="{FF2B5EF4-FFF2-40B4-BE49-F238E27FC236}">
                  <a16:creationId xmlns:a16="http://schemas.microsoft.com/office/drawing/2014/main" id="{591CF15F-C7AC-497F-8D2B-54AA03E16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901" y="2820988"/>
              <a:ext cx="179388" cy="260350"/>
            </a:xfrm>
            <a:custGeom>
              <a:avLst/>
              <a:gdLst>
                <a:gd name="T0" fmla="*/ 21 w 54"/>
                <a:gd name="T1" fmla="*/ 0 h 79"/>
                <a:gd name="T2" fmla="*/ 15 w 54"/>
                <a:gd name="T3" fmla="*/ 4 h 79"/>
                <a:gd name="T4" fmla="*/ 10 w 54"/>
                <a:gd name="T5" fmla="*/ 11 h 79"/>
                <a:gd name="T6" fmla="*/ 5 w 54"/>
                <a:gd name="T7" fmla="*/ 13 h 79"/>
                <a:gd name="T8" fmla="*/ 5 w 54"/>
                <a:gd name="T9" fmla="*/ 51 h 79"/>
                <a:gd name="T10" fmla="*/ 34 w 54"/>
                <a:gd name="T11" fmla="*/ 79 h 79"/>
                <a:gd name="T12" fmla="*/ 53 w 54"/>
                <a:gd name="T13" fmla="*/ 31 h 79"/>
                <a:gd name="T14" fmla="*/ 53 w 54"/>
                <a:gd name="T15" fmla="*/ 28 h 79"/>
                <a:gd name="T16" fmla="*/ 54 w 54"/>
                <a:gd name="T17" fmla="*/ 25 h 79"/>
                <a:gd name="T18" fmla="*/ 54 w 54"/>
                <a:gd name="T19" fmla="*/ 25 h 79"/>
                <a:gd name="T20" fmla="*/ 51 w 54"/>
                <a:gd name="T21" fmla="*/ 24 h 79"/>
                <a:gd name="T22" fmla="*/ 49 w 54"/>
                <a:gd name="T23" fmla="*/ 20 h 79"/>
                <a:gd name="T24" fmla="*/ 45 w 54"/>
                <a:gd name="T25" fmla="*/ 12 h 79"/>
                <a:gd name="T26" fmla="*/ 43 w 54"/>
                <a:gd name="T27" fmla="*/ 10 h 79"/>
                <a:gd name="T28" fmla="*/ 44 w 54"/>
                <a:gd name="T29" fmla="*/ 9 h 79"/>
                <a:gd name="T30" fmla="*/ 36 w 54"/>
                <a:gd name="T31" fmla="*/ 7 h 79"/>
                <a:gd name="T32" fmla="*/ 32 w 54"/>
                <a:gd name="T33" fmla="*/ 4 h 79"/>
                <a:gd name="T34" fmla="*/ 32 w 54"/>
                <a:gd name="T35" fmla="*/ 4 h 79"/>
                <a:gd name="T36" fmla="*/ 31 w 54"/>
                <a:gd name="T37" fmla="*/ 4 h 79"/>
                <a:gd name="T38" fmla="*/ 31 w 54"/>
                <a:gd name="T39" fmla="*/ 4 h 79"/>
                <a:gd name="T40" fmla="*/ 30 w 54"/>
                <a:gd name="T41" fmla="*/ 4 h 79"/>
                <a:gd name="T42" fmla="*/ 30 w 54"/>
                <a:gd name="T43" fmla="*/ 2 h 79"/>
                <a:gd name="T44" fmla="*/ 29 w 54"/>
                <a:gd name="T45" fmla="*/ 1 h 79"/>
                <a:gd name="T46" fmla="*/ 28 w 54"/>
                <a:gd name="T47" fmla="*/ 5 h 79"/>
                <a:gd name="T48" fmla="*/ 20 w 54"/>
                <a:gd name="T49" fmla="*/ 7 h 79"/>
                <a:gd name="T50" fmla="*/ 20 w 54"/>
                <a:gd name="T51" fmla="*/ 7 h 79"/>
                <a:gd name="T52" fmla="*/ 20 w 54"/>
                <a:gd name="T53" fmla="*/ 4 h 79"/>
                <a:gd name="T54" fmla="*/ 21 w 54"/>
                <a:gd name="T5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" h="79">
                  <a:moveTo>
                    <a:pt x="21" y="0"/>
                  </a:moveTo>
                  <a:cubicBezTo>
                    <a:pt x="20" y="0"/>
                    <a:pt x="16" y="4"/>
                    <a:pt x="15" y="4"/>
                  </a:cubicBezTo>
                  <a:cubicBezTo>
                    <a:pt x="19" y="7"/>
                    <a:pt x="11" y="10"/>
                    <a:pt x="10" y="11"/>
                  </a:cubicBezTo>
                  <a:cubicBezTo>
                    <a:pt x="8" y="11"/>
                    <a:pt x="6" y="12"/>
                    <a:pt x="5" y="13"/>
                  </a:cubicBezTo>
                  <a:cubicBezTo>
                    <a:pt x="0" y="25"/>
                    <a:pt x="0" y="39"/>
                    <a:pt x="5" y="51"/>
                  </a:cubicBezTo>
                  <a:cubicBezTo>
                    <a:pt x="11" y="64"/>
                    <a:pt x="21" y="74"/>
                    <a:pt x="34" y="7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7"/>
                    <a:pt x="53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1" y="25"/>
                    <a:pt x="51" y="24"/>
                  </a:cubicBezTo>
                  <a:cubicBezTo>
                    <a:pt x="50" y="23"/>
                    <a:pt x="50" y="21"/>
                    <a:pt x="49" y="20"/>
                  </a:cubicBezTo>
                  <a:cubicBezTo>
                    <a:pt x="48" y="16"/>
                    <a:pt x="46" y="15"/>
                    <a:pt x="45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1" y="9"/>
                    <a:pt x="39" y="8"/>
                    <a:pt x="36" y="7"/>
                  </a:cubicBezTo>
                  <a:cubicBezTo>
                    <a:pt x="34" y="6"/>
                    <a:pt x="33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3"/>
                    <a:pt x="31" y="3"/>
                    <a:pt x="30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9" y="4"/>
                    <a:pt x="28" y="5"/>
                  </a:cubicBezTo>
                  <a:cubicBezTo>
                    <a:pt x="28" y="5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6"/>
                    <a:pt x="18" y="5"/>
                    <a:pt x="20" y="4"/>
                  </a:cubicBezTo>
                  <a:cubicBezTo>
                    <a:pt x="19" y="3"/>
                    <a:pt x="21" y="1"/>
                    <a:pt x="2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7" name="Freeform 69">
              <a:extLst>
                <a:ext uri="{FF2B5EF4-FFF2-40B4-BE49-F238E27FC236}">
                  <a16:creationId xmlns:a16="http://schemas.microsoft.com/office/drawing/2014/main" id="{50EEC75B-6DAE-47FE-9743-58291B551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2754313"/>
              <a:ext cx="220663" cy="169863"/>
            </a:xfrm>
            <a:custGeom>
              <a:avLst/>
              <a:gdLst>
                <a:gd name="T0" fmla="*/ 48 w 67"/>
                <a:gd name="T1" fmla="*/ 0 h 51"/>
                <a:gd name="T2" fmla="*/ 28 w 67"/>
                <a:gd name="T3" fmla="*/ 4 h 51"/>
                <a:gd name="T4" fmla="*/ 0 w 67"/>
                <a:gd name="T5" fmla="*/ 33 h 51"/>
                <a:gd name="T6" fmla="*/ 5 w 67"/>
                <a:gd name="T7" fmla="*/ 31 h 51"/>
                <a:gd name="T8" fmla="*/ 10 w 67"/>
                <a:gd name="T9" fmla="*/ 24 h 51"/>
                <a:gd name="T10" fmla="*/ 16 w 67"/>
                <a:gd name="T11" fmla="*/ 20 h 51"/>
                <a:gd name="T12" fmla="*/ 15 w 67"/>
                <a:gd name="T13" fmla="*/ 24 h 51"/>
                <a:gd name="T14" fmla="*/ 15 w 67"/>
                <a:gd name="T15" fmla="*/ 27 h 51"/>
                <a:gd name="T16" fmla="*/ 15 w 67"/>
                <a:gd name="T17" fmla="*/ 27 h 51"/>
                <a:gd name="T18" fmla="*/ 23 w 67"/>
                <a:gd name="T19" fmla="*/ 25 h 51"/>
                <a:gd name="T20" fmla="*/ 24 w 67"/>
                <a:gd name="T21" fmla="*/ 21 h 51"/>
                <a:gd name="T22" fmla="*/ 25 w 67"/>
                <a:gd name="T23" fmla="*/ 22 h 51"/>
                <a:gd name="T24" fmla="*/ 25 w 67"/>
                <a:gd name="T25" fmla="*/ 24 h 51"/>
                <a:gd name="T26" fmla="*/ 26 w 67"/>
                <a:gd name="T27" fmla="*/ 24 h 51"/>
                <a:gd name="T28" fmla="*/ 26 w 67"/>
                <a:gd name="T29" fmla="*/ 24 h 51"/>
                <a:gd name="T30" fmla="*/ 27 w 67"/>
                <a:gd name="T31" fmla="*/ 24 h 51"/>
                <a:gd name="T32" fmla="*/ 27 w 67"/>
                <a:gd name="T33" fmla="*/ 24 h 51"/>
                <a:gd name="T34" fmla="*/ 31 w 67"/>
                <a:gd name="T35" fmla="*/ 27 h 51"/>
                <a:gd name="T36" fmla="*/ 39 w 67"/>
                <a:gd name="T37" fmla="*/ 29 h 51"/>
                <a:gd name="T38" fmla="*/ 38 w 67"/>
                <a:gd name="T39" fmla="*/ 30 h 51"/>
                <a:gd name="T40" fmla="*/ 40 w 67"/>
                <a:gd name="T41" fmla="*/ 32 h 51"/>
                <a:gd name="T42" fmla="*/ 44 w 67"/>
                <a:gd name="T43" fmla="*/ 40 h 51"/>
                <a:gd name="T44" fmla="*/ 46 w 67"/>
                <a:gd name="T45" fmla="*/ 44 h 51"/>
                <a:gd name="T46" fmla="*/ 49 w 67"/>
                <a:gd name="T47" fmla="*/ 45 h 51"/>
                <a:gd name="T48" fmla="*/ 49 w 67"/>
                <a:gd name="T49" fmla="*/ 45 h 51"/>
                <a:gd name="T50" fmla="*/ 48 w 67"/>
                <a:gd name="T51" fmla="*/ 48 h 51"/>
                <a:gd name="T52" fmla="*/ 48 w 67"/>
                <a:gd name="T53" fmla="*/ 51 h 51"/>
                <a:gd name="T54" fmla="*/ 67 w 67"/>
                <a:gd name="T55" fmla="*/ 3 h 51"/>
                <a:gd name="T56" fmla="*/ 48 w 67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1">
                  <a:moveTo>
                    <a:pt x="48" y="0"/>
                  </a:moveTo>
                  <a:cubicBezTo>
                    <a:pt x="41" y="0"/>
                    <a:pt x="34" y="1"/>
                    <a:pt x="28" y="4"/>
                  </a:cubicBezTo>
                  <a:cubicBezTo>
                    <a:pt x="14" y="10"/>
                    <a:pt x="4" y="21"/>
                    <a:pt x="0" y="33"/>
                  </a:cubicBezTo>
                  <a:cubicBezTo>
                    <a:pt x="1" y="32"/>
                    <a:pt x="3" y="31"/>
                    <a:pt x="5" y="31"/>
                  </a:cubicBezTo>
                  <a:cubicBezTo>
                    <a:pt x="6" y="30"/>
                    <a:pt x="14" y="27"/>
                    <a:pt x="10" y="24"/>
                  </a:cubicBezTo>
                  <a:cubicBezTo>
                    <a:pt x="11" y="24"/>
                    <a:pt x="15" y="20"/>
                    <a:pt x="16" y="20"/>
                  </a:cubicBezTo>
                  <a:cubicBezTo>
                    <a:pt x="16" y="21"/>
                    <a:pt x="14" y="23"/>
                    <a:pt x="15" y="24"/>
                  </a:cubicBezTo>
                  <a:cubicBezTo>
                    <a:pt x="13" y="25"/>
                    <a:pt x="14" y="26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23" y="25"/>
                    <a:pt x="23" y="25"/>
                  </a:cubicBezTo>
                  <a:cubicBezTo>
                    <a:pt x="24" y="24"/>
                    <a:pt x="23" y="21"/>
                    <a:pt x="24" y="21"/>
                  </a:cubicBezTo>
                  <a:cubicBezTo>
                    <a:pt x="24" y="21"/>
                    <a:pt x="24" y="21"/>
                    <a:pt x="25" y="22"/>
                  </a:cubicBezTo>
                  <a:cubicBezTo>
                    <a:pt x="26" y="23"/>
                    <a:pt x="24" y="23"/>
                    <a:pt x="25" y="24"/>
                  </a:cubicBezTo>
                  <a:cubicBezTo>
                    <a:pt x="25" y="24"/>
                    <a:pt x="25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9" y="26"/>
                    <a:pt x="31" y="27"/>
                  </a:cubicBezTo>
                  <a:cubicBezTo>
                    <a:pt x="34" y="28"/>
                    <a:pt x="36" y="29"/>
                    <a:pt x="39" y="29"/>
                  </a:cubicBezTo>
                  <a:cubicBezTo>
                    <a:pt x="39" y="29"/>
                    <a:pt x="38" y="30"/>
                    <a:pt x="38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3" y="36"/>
                    <a:pt x="44" y="40"/>
                  </a:cubicBezTo>
                  <a:cubicBezTo>
                    <a:pt x="45" y="41"/>
                    <a:pt x="45" y="43"/>
                    <a:pt x="46" y="44"/>
                  </a:cubicBezTo>
                  <a:cubicBezTo>
                    <a:pt x="46" y="45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5"/>
                    <a:pt x="48" y="47"/>
                    <a:pt x="48" y="48"/>
                  </a:cubicBezTo>
                  <a:cubicBezTo>
                    <a:pt x="48" y="49"/>
                    <a:pt x="48" y="50"/>
                    <a:pt x="48" y="5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1" y="1"/>
                    <a:pt x="55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8" name="Freeform 70">
              <a:extLst>
                <a:ext uri="{FF2B5EF4-FFF2-40B4-BE49-F238E27FC236}">
                  <a16:creationId xmlns:a16="http://schemas.microsoft.com/office/drawing/2014/main" id="{3274B22E-0B0F-4DF8-BEA9-6A48179655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563" y="2897188"/>
              <a:ext cx="350838" cy="465138"/>
            </a:xfrm>
            <a:custGeom>
              <a:avLst/>
              <a:gdLst>
                <a:gd name="T0" fmla="*/ 71 w 106"/>
                <a:gd name="T1" fmla="*/ 0 h 141"/>
                <a:gd name="T2" fmla="*/ 43 w 106"/>
                <a:gd name="T3" fmla="*/ 6 h 141"/>
                <a:gd name="T4" fmla="*/ 6 w 106"/>
                <a:gd name="T5" fmla="*/ 44 h 141"/>
                <a:gd name="T6" fmla="*/ 5 w 106"/>
                <a:gd name="T7" fmla="*/ 46 h 141"/>
                <a:gd name="T8" fmla="*/ 1 w 106"/>
                <a:gd name="T9" fmla="*/ 75 h 141"/>
                <a:gd name="T10" fmla="*/ 6 w 106"/>
                <a:gd name="T11" fmla="*/ 98 h 141"/>
                <a:gd name="T12" fmla="*/ 71 w 106"/>
                <a:gd name="T13" fmla="*/ 141 h 141"/>
                <a:gd name="T14" fmla="*/ 76 w 106"/>
                <a:gd name="T15" fmla="*/ 140 h 141"/>
                <a:gd name="T16" fmla="*/ 78 w 106"/>
                <a:gd name="T17" fmla="*/ 129 h 141"/>
                <a:gd name="T18" fmla="*/ 71 w 106"/>
                <a:gd name="T19" fmla="*/ 130 h 141"/>
                <a:gd name="T20" fmla="*/ 16 w 106"/>
                <a:gd name="T21" fmla="*/ 94 h 141"/>
                <a:gd name="T22" fmla="*/ 16 w 106"/>
                <a:gd name="T23" fmla="*/ 48 h 141"/>
                <a:gd name="T24" fmla="*/ 47 w 106"/>
                <a:gd name="T25" fmla="*/ 16 h 141"/>
                <a:gd name="T26" fmla="*/ 71 w 106"/>
                <a:gd name="T27" fmla="*/ 11 h 141"/>
                <a:gd name="T28" fmla="*/ 103 w 106"/>
                <a:gd name="T29" fmla="*/ 21 h 141"/>
                <a:gd name="T30" fmla="*/ 106 w 106"/>
                <a:gd name="T31" fmla="*/ 10 h 141"/>
                <a:gd name="T32" fmla="*/ 71 w 106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41">
                  <a:moveTo>
                    <a:pt x="71" y="0"/>
                  </a:moveTo>
                  <a:cubicBezTo>
                    <a:pt x="61" y="0"/>
                    <a:pt x="52" y="2"/>
                    <a:pt x="43" y="6"/>
                  </a:cubicBezTo>
                  <a:cubicBezTo>
                    <a:pt x="26" y="13"/>
                    <a:pt x="13" y="27"/>
                    <a:pt x="6" y="44"/>
                  </a:cubicBezTo>
                  <a:cubicBezTo>
                    <a:pt x="5" y="45"/>
                    <a:pt x="5" y="46"/>
                    <a:pt x="5" y="46"/>
                  </a:cubicBezTo>
                  <a:cubicBezTo>
                    <a:pt x="1" y="55"/>
                    <a:pt x="0" y="65"/>
                    <a:pt x="1" y="75"/>
                  </a:cubicBezTo>
                  <a:cubicBezTo>
                    <a:pt x="1" y="83"/>
                    <a:pt x="3" y="90"/>
                    <a:pt x="6" y="98"/>
                  </a:cubicBezTo>
                  <a:cubicBezTo>
                    <a:pt x="17" y="124"/>
                    <a:pt x="42" y="141"/>
                    <a:pt x="71" y="141"/>
                  </a:cubicBezTo>
                  <a:cubicBezTo>
                    <a:pt x="72" y="141"/>
                    <a:pt x="74" y="141"/>
                    <a:pt x="76" y="140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6" y="129"/>
                    <a:pt x="73" y="130"/>
                    <a:pt x="71" y="130"/>
                  </a:cubicBezTo>
                  <a:cubicBezTo>
                    <a:pt x="47" y="130"/>
                    <a:pt x="25" y="116"/>
                    <a:pt x="16" y="94"/>
                  </a:cubicBezTo>
                  <a:cubicBezTo>
                    <a:pt x="10" y="79"/>
                    <a:pt x="10" y="63"/>
                    <a:pt x="16" y="48"/>
                  </a:cubicBezTo>
                  <a:cubicBezTo>
                    <a:pt x="22" y="34"/>
                    <a:pt x="33" y="22"/>
                    <a:pt x="47" y="16"/>
                  </a:cubicBezTo>
                  <a:cubicBezTo>
                    <a:pt x="55" y="13"/>
                    <a:pt x="63" y="11"/>
                    <a:pt x="71" y="11"/>
                  </a:cubicBezTo>
                  <a:cubicBezTo>
                    <a:pt x="83" y="11"/>
                    <a:pt x="94" y="15"/>
                    <a:pt x="103" y="2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6" y="4"/>
                    <a:pt x="83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9" name="Freeform 71">
              <a:extLst>
                <a:ext uri="{FF2B5EF4-FFF2-40B4-BE49-F238E27FC236}">
                  <a16:creationId xmlns:a16="http://schemas.microsoft.com/office/drawing/2014/main" id="{5F313B51-C8B0-4258-A237-FEC6467921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1388" y="2930525"/>
              <a:ext cx="152400" cy="428625"/>
            </a:xfrm>
            <a:custGeom>
              <a:avLst/>
              <a:gdLst>
                <a:gd name="T0" fmla="*/ 23 w 46"/>
                <a:gd name="T1" fmla="*/ 112 h 130"/>
                <a:gd name="T2" fmla="*/ 18 w 46"/>
                <a:gd name="T3" fmla="*/ 115 h 130"/>
                <a:gd name="T4" fmla="*/ 2 w 46"/>
                <a:gd name="T5" fmla="*/ 119 h 130"/>
                <a:gd name="T6" fmla="*/ 0 w 46"/>
                <a:gd name="T7" fmla="*/ 130 h 130"/>
                <a:gd name="T8" fmla="*/ 20 w 46"/>
                <a:gd name="T9" fmla="*/ 126 h 130"/>
                <a:gd name="T10" fmla="*/ 23 w 46"/>
                <a:gd name="T11" fmla="*/ 112 h 130"/>
                <a:gd name="T12" fmla="*/ 30 w 46"/>
                <a:gd name="T13" fmla="*/ 0 h 130"/>
                <a:gd name="T14" fmla="*/ 27 w 46"/>
                <a:gd name="T15" fmla="*/ 11 h 130"/>
                <a:gd name="T16" fmla="*/ 43 w 46"/>
                <a:gd name="T17" fmla="*/ 26 h 130"/>
                <a:gd name="T18" fmla="*/ 46 w 46"/>
                <a:gd name="T19" fmla="*/ 13 h 130"/>
                <a:gd name="T20" fmla="*/ 30 w 46"/>
                <a:gd name="T2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30">
                  <a:moveTo>
                    <a:pt x="23" y="112"/>
                  </a:moveTo>
                  <a:cubicBezTo>
                    <a:pt x="21" y="113"/>
                    <a:pt x="20" y="114"/>
                    <a:pt x="18" y="115"/>
                  </a:cubicBezTo>
                  <a:cubicBezTo>
                    <a:pt x="13" y="117"/>
                    <a:pt x="8" y="118"/>
                    <a:pt x="2" y="11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7" y="130"/>
                    <a:pt x="13" y="128"/>
                    <a:pt x="20" y="126"/>
                  </a:cubicBezTo>
                  <a:cubicBezTo>
                    <a:pt x="23" y="112"/>
                    <a:pt x="23" y="112"/>
                    <a:pt x="23" y="112"/>
                  </a:cubicBezTo>
                  <a:moveTo>
                    <a:pt x="30" y="0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33" y="15"/>
                    <a:pt x="39" y="20"/>
                    <a:pt x="43" y="26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1" y="8"/>
                    <a:pt x="36" y="3"/>
                    <a:pt x="30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0" name="Freeform 72">
              <a:extLst>
                <a:ext uri="{FF2B5EF4-FFF2-40B4-BE49-F238E27FC236}">
                  <a16:creationId xmlns:a16="http://schemas.microsoft.com/office/drawing/2014/main" id="{BA31F04E-8952-41FD-8959-7BD68946E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3" y="2973388"/>
              <a:ext cx="155575" cy="373063"/>
            </a:xfrm>
            <a:custGeom>
              <a:avLst/>
              <a:gdLst>
                <a:gd name="T0" fmla="*/ 26 w 47"/>
                <a:gd name="T1" fmla="*/ 0 h 113"/>
                <a:gd name="T2" fmla="*/ 23 w 47"/>
                <a:gd name="T3" fmla="*/ 13 h 113"/>
                <a:gd name="T4" fmla="*/ 29 w 47"/>
                <a:gd name="T5" fmla="*/ 24 h 113"/>
                <a:gd name="T6" fmla="*/ 29 w 47"/>
                <a:gd name="T7" fmla="*/ 70 h 113"/>
                <a:gd name="T8" fmla="*/ 3 w 47"/>
                <a:gd name="T9" fmla="*/ 99 h 113"/>
                <a:gd name="T10" fmla="*/ 0 w 47"/>
                <a:gd name="T11" fmla="*/ 113 h 113"/>
                <a:gd name="T12" fmla="*/ 2 w 47"/>
                <a:gd name="T13" fmla="*/ 112 h 113"/>
                <a:gd name="T14" fmla="*/ 40 w 47"/>
                <a:gd name="T15" fmla="*/ 74 h 113"/>
                <a:gd name="T16" fmla="*/ 39 w 47"/>
                <a:gd name="T17" fmla="*/ 20 h 113"/>
                <a:gd name="T18" fmla="*/ 37 w 47"/>
                <a:gd name="T19" fmla="*/ 15 h 113"/>
                <a:gd name="T20" fmla="*/ 28 w 47"/>
                <a:gd name="T21" fmla="*/ 2 h 113"/>
                <a:gd name="T22" fmla="*/ 26 w 47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13">
                  <a:moveTo>
                    <a:pt x="26" y="0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7"/>
                    <a:pt x="27" y="20"/>
                    <a:pt x="29" y="24"/>
                  </a:cubicBezTo>
                  <a:cubicBezTo>
                    <a:pt x="35" y="39"/>
                    <a:pt x="35" y="55"/>
                    <a:pt x="29" y="70"/>
                  </a:cubicBezTo>
                  <a:cubicBezTo>
                    <a:pt x="24" y="82"/>
                    <a:pt x="15" y="93"/>
                    <a:pt x="3" y="9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3"/>
                    <a:pt x="1" y="112"/>
                    <a:pt x="2" y="112"/>
                  </a:cubicBezTo>
                  <a:cubicBezTo>
                    <a:pt x="19" y="105"/>
                    <a:pt x="33" y="91"/>
                    <a:pt x="40" y="74"/>
                  </a:cubicBezTo>
                  <a:cubicBezTo>
                    <a:pt x="47" y="56"/>
                    <a:pt x="46" y="37"/>
                    <a:pt x="39" y="20"/>
                  </a:cubicBezTo>
                  <a:cubicBezTo>
                    <a:pt x="38" y="18"/>
                    <a:pt x="38" y="17"/>
                    <a:pt x="37" y="15"/>
                  </a:cubicBezTo>
                  <a:cubicBezTo>
                    <a:pt x="34" y="10"/>
                    <a:pt x="31" y="6"/>
                    <a:pt x="28" y="2"/>
                  </a:cubicBezTo>
                  <a:cubicBezTo>
                    <a:pt x="27" y="1"/>
                    <a:pt x="27" y="0"/>
                    <a:pt x="26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1" name="Freeform 73">
              <a:extLst>
                <a:ext uri="{FF2B5EF4-FFF2-40B4-BE49-F238E27FC236}">
                  <a16:creationId xmlns:a16="http://schemas.microsoft.com/office/drawing/2014/main" id="{E12645A6-4ACE-4E18-BD75-D245A95D73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83163" y="2692400"/>
              <a:ext cx="431800" cy="461963"/>
            </a:xfrm>
            <a:custGeom>
              <a:avLst/>
              <a:gdLst>
                <a:gd name="T0" fmla="*/ 131 w 131"/>
                <a:gd name="T1" fmla="*/ 35 h 140"/>
                <a:gd name="T2" fmla="*/ 12 w 131"/>
                <a:gd name="T3" fmla="*/ 33 h 140"/>
                <a:gd name="T4" fmla="*/ 1 w 131"/>
                <a:gd name="T5" fmla="*/ 77 h 140"/>
                <a:gd name="T6" fmla="*/ 6 w 131"/>
                <a:gd name="T7" fmla="*/ 98 h 140"/>
                <a:gd name="T8" fmla="*/ 83 w 131"/>
                <a:gd name="T9" fmla="*/ 139 h 140"/>
                <a:gd name="T10" fmla="*/ 80 w 131"/>
                <a:gd name="T11" fmla="*/ 131 h 140"/>
                <a:gd name="T12" fmla="*/ 71 w 131"/>
                <a:gd name="T13" fmla="*/ 129 h 140"/>
                <a:gd name="T14" fmla="*/ 14 w 131"/>
                <a:gd name="T15" fmla="*/ 55 h 140"/>
                <a:gd name="T16" fmla="*/ 9 w 131"/>
                <a:gd name="T17" fmla="*/ 56 h 140"/>
                <a:gd name="T18" fmla="*/ 10 w 131"/>
                <a:gd name="T19" fmla="*/ 54 h 140"/>
                <a:gd name="T20" fmla="*/ 15 w 131"/>
                <a:gd name="T21" fmla="*/ 52 h 140"/>
                <a:gd name="T22" fmla="*/ 18 w 131"/>
                <a:gd name="T23" fmla="*/ 43 h 140"/>
                <a:gd name="T24" fmla="*/ 15 w 131"/>
                <a:gd name="T25" fmla="*/ 38 h 140"/>
                <a:gd name="T26" fmla="*/ 12 w 131"/>
                <a:gd name="T27" fmla="*/ 33 h 140"/>
                <a:gd name="T28" fmla="*/ 121 w 131"/>
                <a:gd name="T29" fmla="*/ 24 h 140"/>
                <a:gd name="T30" fmla="*/ 118 w 131"/>
                <a:gd name="T31" fmla="*/ 27 h 140"/>
                <a:gd name="T32" fmla="*/ 125 w 131"/>
                <a:gd name="T33" fmla="*/ 29 h 140"/>
                <a:gd name="T34" fmla="*/ 128 w 131"/>
                <a:gd name="T35" fmla="*/ 29 h 140"/>
                <a:gd name="T36" fmla="*/ 123 w 131"/>
                <a:gd name="T37" fmla="*/ 25 h 140"/>
                <a:gd name="T38" fmla="*/ 123 w 131"/>
                <a:gd name="T39" fmla="*/ 23 h 140"/>
                <a:gd name="T40" fmla="*/ 23 w 131"/>
                <a:gd name="T41" fmla="*/ 19 h 140"/>
                <a:gd name="T42" fmla="*/ 19 w 131"/>
                <a:gd name="T43" fmla="*/ 24 h 140"/>
                <a:gd name="T44" fmla="*/ 22 w 131"/>
                <a:gd name="T45" fmla="*/ 22 h 140"/>
                <a:gd name="T46" fmla="*/ 22 w 131"/>
                <a:gd name="T47" fmla="*/ 23 h 140"/>
                <a:gd name="T48" fmla="*/ 23 w 131"/>
                <a:gd name="T49" fmla="*/ 19 h 140"/>
                <a:gd name="T50" fmla="*/ 57 w 131"/>
                <a:gd name="T51" fmla="*/ 2 h 140"/>
                <a:gd name="T52" fmla="*/ 69 w 131"/>
                <a:gd name="T53" fmla="*/ 8 h 140"/>
                <a:gd name="T54" fmla="*/ 74 w 131"/>
                <a:gd name="T55" fmla="*/ 11 h 140"/>
                <a:gd name="T56" fmla="*/ 81 w 131"/>
                <a:gd name="T57" fmla="*/ 11 h 140"/>
                <a:gd name="T58" fmla="*/ 82 w 131"/>
                <a:gd name="T59" fmla="*/ 12 h 140"/>
                <a:gd name="T60" fmla="*/ 87 w 131"/>
                <a:gd name="T61" fmla="*/ 11 h 140"/>
                <a:gd name="T62" fmla="*/ 92 w 131"/>
                <a:gd name="T63" fmla="*/ 11 h 140"/>
                <a:gd name="T64" fmla="*/ 87 w 131"/>
                <a:gd name="T65" fmla="*/ 13 h 140"/>
                <a:gd name="T66" fmla="*/ 91 w 131"/>
                <a:gd name="T67" fmla="*/ 12 h 140"/>
                <a:gd name="T68" fmla="*/ 92 w 131"/>
                <a:gd name="T69" fmla="*/ 12 h 140"/>
                <a:gd name="T70" fmla="*/ 94 w 131"/>
                <a:gd name="T71" fmla="*/ 12 h 140"/>
                <a:gd name="T72" fmla="*/ 93 w 131"/>
                <a:gd name="T73" fmla="*/ 9 h 140"/>
                <a:gd name="T74" fmla="*/ 71 w 131"/>
                <a:gd name="T7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40">
                  <a:moveTo>
                    <a:pt x="131" y="34"/>
                  </a:moveTo>
                  <a:cubicBezTo>
                    <a:pt x="131" y="35"/>
                    <a:pt x="131" y="35"/>
                    <a:pt x="131" y="35"/>
                  </a:cubicBezTo>
                  <a:cubicBezTo>
                    <a:pt x="131" y="35"/>
                    <a:pt x="131" y="35"/>
                    <a:pt x="131" y="34"/>
                  </a:cubicBezTo>
                  <a:moveTo>
                    <a:pt x="12" y="33"/>
                  </a:moveTo>
                  <a:cubicBezTo>
                    <a:pt x="9" y="36"/>
                    <a:pt x="8" y="40"/>
                    <a:pt x="6" y="44"/>
                  </a:cubicBezTo>
                  <a:cubicBezTo>
                    <a:pt x="2" y="55"/>
                    <a:pt x="0" y="66"/>
                    <a:pt x="1" y="77"/>
                  </a:cubicBezTo>
                  <a:cubicBezTo>
                    <a:pt x="2" y="82"/>
                    <a:pt x="3" y="87"/>
                    <a:pt x="5" y="93"/>
                  </a:cubicBezTo>
                  <a:cubicBezTo>
                    <a:pt x="5" y="94"/>
                    <a:pt x="6" y="96"/>
                    <a:pt x="6" y="98"/>
                  </a:cubicBezTo>
                  <a:cubicBezTo>
                    <a:pt x="17" y="124"/>
                    <a:pt x="43" y="140"/>
                    <a:pt x="71" y="140"/>
                  </a:cubicBezTo>
                  <a:cubicBezTo>
                    <a:pt x="75" y="140"/>
                    <a:pt x="79" y="140"/>
                    <a:pt x="83" y="139"/>
                  </a:cubicBezTo>
                  <a:cubicBezTo>
                    <a:pt x="83" y="139"/>
                    <a:pt x="83" y="139"/>
                    <a:pt x="83" y="138"/>
                  </a:cubicBezTo>
                  <a:cubicBezTo>
                    <a:pt x="81" y="136"/>
                    <a:pt x="81" y="133"/>
                    <a:pt x="80" y="131"/>
                  </a:cubicBezTo>
                  <a:cubicBezTo>
                    <a:pt x="80" y="130"/>
                    <a:pt x="80" y="129"/>
                    <a:pt x="79" y="129"/>
                  </a:cubicBezTo>
                  <a:cubicBezTo>
                    <a:pt x="77" y="129"/>
                    <a:pt x="74" y="129"/>
                    <a:pt x="71" y="129"/>
                  </a:cubicBezTo>
                  <a:cubicBezTo>
                    <a:pt x="47" y="129"/>
                    <a:pt x="26" y="115"/>
                    <a:pt x="17" y="93"/>
                  </a:cubicBezTo>
                  <a:cubicBezTo>
                    <a:pt x="11" y="81"/>
                    <a:pt x="11" y="67"/>
                    <a:pt x="14" y="55"/>
                  </a:cubicBezTo>
                  <a:cubicBezTo>
                    <a:pt x="13" y="56"/>
                    <a:pt x="11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7" y="56"/>
                    <a:pt x="7" y="56"/>
                    <a:pt x="7" y="55"/>
                  </a:cubicBezTo>
                  <a:cubicBezTo>
                    <a:pt x="8" y="55"/>
                    <a:pt x="9" y="54"/>
                    <a:pt x="10" y="54"/>
                  </a:cubicBezTo>
                  <a:cubicBezTo>
                    <a:pt x="10" y="54"/>
                    <a:pt x="11" y="54"/>
                    <a:pt x="11" y="55"/>
                  </a:cubicBezTo>
                  <a:cubicBezTo>
                    <a:pt x="11" y="52"/>
                    <a:pt x="13" y="52"/>
                    <a:pt x="15" y="52"/>
                  </a:cubicBezTo>
                  <a:cubicBezTo>
                    <a:pt x="16" y="48"/>
                    <a:pt x="17" y="45"/>
                    <a:pt x="19" y="42"/>
                  </a:cubicBezTo>
                  <a:cubicBezTo>
                    <a:pt x="19" y="42"/>
                    <a:pt x="18" y="43"/>
                    <a:pt x="18" y="43"/>
                  </a:cubicBezTo>
                  <a:cubicBezTo>
                    <a:pt x="14" y="40"/>
                    <a:pt x="18" y="41"/>
                    <a:pt x="17" y="37"/>
                  </a:cubicBezTo>
                  <a:cubicBezTo>
                    <a:pt x="16" y="38"/>
                    <a:pt x="16" y="38"/>
                    <a:pt x="15" y="38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5"/>
                    <a:pt x="11" y="34"/>
                    <a:pt x="12" y="33"/>
                  </a:cubicBezTo>
                  <a:moveTo>
                    <a:pt x="123" y="23"/>
                  </a:move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5"/>
                    <a:pt x="121" y="25"/>
                  </a:cubicBezTo>
                  <a:cubicBezTo>
                    <a:pt x="121" y="26"/>
                    <a:pt x="118" y="26"/>
                    <a:pt x="118" y="27"/>
                  </a:cubicBezTo>
                  <a:cubicBezTo>
                    <a:pt x="119" y="29"/>
                    <a:pt x="121" y="29"/>
                    <a:pt x="123" y="29"/>
                  </a:cubicBezTo>
                  <a:cubicBezTo>
                    <a:pt x="123" y="29"/>
                    <a:pt x="124" y="29"/>
                    <a:pt x="125" y="29"/>
                  </a:cubicBezTo>
                  <a:cubicBezTo>
                    <a:pt x="125" y="29"/>
                    <a:pt x="126" y="29"/>
                    <a:pt x="126" y="29"/>
                  </a:cubicBezTo>
                  <a:cubicBezTo>
                    <a:pt x="127" y="29"/>
                    <a:pt x="127" y="29"/>
                    <a:pt x="128" y="29"/>
                  </a:cubicBezTo>
                  <a:cubicBezTo>
                    <a:pt x="127" y="28"/>
                    <a:pt x="126" y="27"/>
                    <a:pt x="125" y="25"/>
                  </a:cubicBezTo>
                  <a:cubicBezTo>
                    <a:pt x="124" y="25"/>
                    <a:pt x="124" y="25"/>
                    <a:pt x="123" y="25"/>
                  </a:cubicBezTo>
                  <a:cubicBezTo>
                    <a:pt x="123" y="24"/>
                    <a:pt x="123" y="24"/>
                    <a:pt x="123" y="23"/>
                  </a:cubicBezTo>
                  <a:cubicBezTo>
                    <a:pt x="123" y="23"/>
                    <a:pt x="123" y="23"/>
                    <a:pt x="123" y="23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1" y="21"/>
                    <a:pt x="20" y="22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1" y="22"/>
                    <a:pt x="22" y="22"/>
                  </a:cubicBezTo>
                  <a:cubicBezTo>
                    <a:pt x="22" y="22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2"/>
                    <a:pt x="22" y="21"/>
                  </a:cubicBezTo>
                  <a:cubicBezTo>
                    <a:pt x="23" y="20"/>
                    <a:pt x="22" y="20"/>
                    <a:pt x="23" y="19"/>
                  </a:cubicBezTo>
                  <a:moveTo>
                    <a:pt x="71" y="0"/>
                  </a:moveTo>
                  <a:cubicBezTo>
                    <a:pt x="66" y="0"/>
                    <a:pt x="61" y="1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62" y="4"/>
                    <a:pt x="65" y="5"/>
                    <a:pt x="69" y="8"/>
                  </a:cubicBezTo>
                  <a:cubicBezTo>
                    <a:pt x="71" y="9"/>
                    <a:pt x="72" y="10"/>
                    <a:pt x="73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1"/>
                    <a:pt x="78" y="11"/>
                    <a:pt x="79" y="12"/>
                  </a:cubicBezTo>
                  <a:cubicBezTo>
                    <a:pt x="80" y="12"/>
                    <a:pt x="80" y="11"/>
                    <a:pt x="81" y="11"/>
                  </a:cubicBezTo>
                  <a:cubicBezTo>
                    <a:pt x="81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2"/>
                  </a:cubicBezTo>
                  <a:cubicBezTo>
                    <a:pt x="82" y="12"/>
                    <a:pt x="83" y="12"/>
                    <a:pt x="83" y="12"/>
                  </a:cubicBezTo>
                  <a:cubicBezTo>
                    <a:pt x="83" y="12"/>
                    <a:pt x="85" y="12"/>
                    <a:pt x="87" y="11"/>
                  </a:cubicBezTo>
                  <a:cubicBezTo>
                    <a:pt x="88" y="11"/>
                    <a:pt x="90" y="10"/>
                    <a:pt x="91" y="10"/>
                  </a:cubicBezTo>
                  <a:cubicBezTo>
                    <a:pt x="92" y="10"/>
                    <a:pt x="92" y="10"/>
                    <a:pt x="92" y="11"/>
                  </a:cubicBezTo>
                  <a:cubicBezTo>
                    <a:pt x="92" y="12"/>
                    <a:pt x="89" y="12"/>
                    <a:pt x="86" y="13"/>
                  </a:cubicBezTo>
                  <a:cubicBezTo>
                    <a:pt x="86" y="13"/>
                    <a:pt x="86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90" y="12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3" y="12"/>
                    <a:pt x="93" y="12"/>
                  </a:cubicBezTo>
                  <a:cubicBezTo>
                    <a:pt x="93" y="12"/>
                    <a:pt x="93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0" y="2"/>
                    <a:pt x="81" y="0"/>
                    <a:pt x="7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2" name="Freeform 74">
              <a:extLst>
                <a:ext uri="{FF2B5EF4-FFF2-40B4-BE49-F238E27FC236}">
                  <a16:creationId xmlns:a16="http://schemas.microsoft.com/office/drawing/2014/main" id="{692D83D7-A516-485F-B317-6D6FA81EB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698750"/>
              <a:ext cx="449263" cy="452438"/>
            </a:xfrm>
            <a:custGeom>
              <a:avLst/>
              <a:gdLst>
                <a:gd name="T0" fmla="*/ 4 w 136"/>
                <a:gd name="T1" fmla="*/ 53 h 137"/>
                <a:gd name="T2" fmla="*/ 0 w 136"/>
                <a:gd name="T3" fmla="*/ 53 h 137"/>
                <a:gd name="T4" fmla="*/ 3 w 136"/>
                <a:gd name="T5" fmla="*/ 54 h 137"/>
                <a:gd name="T6" fmla="*/ 8 w 136"/>
                <a:gd name="T7" fmla="*/ 50 h 137"/>
                <a:gd name="T8" fmla="*/ 105 w 136"/>
                <a:gd name="T9" fmla="*/ 25 h 137"/>
                <a:gd name="T10" fmla="*/ 119 w 136"/>
                <a:gd name="T11" fmla="*/ 90 h 137"/>
                <a:gd name="T12" fmla="*/ 72 w 136"/>
                <a:gd name="T13" fmla="*/ 127 h 137"/>
                <a:gd name="T14" fmla="*/ 76 w 136"/>
                <a:gd name="T15" fmla="*/ 136 h 137"/>
                <a:gd name="T16" fmla="*/ 91 w 136"/>
                <a:gd name="T17" fmla="*/ 133 h 137"/>
                <a:gd name="T18" fmla="*/ 128 w 136"/>
                <a:gd name="T19" fmla="*/ 41 h 137"/>
                <a:gd name="T20" fmla="*/ 124 w 136"/>
                <a:gd name="T21" fmla="*/ 32 h 137"/>
                <a:gd name="T22" fmla="*/ 119 w 136"/>
                <a:gd name="T23" fmla="*/ 27 h 137"/>
                <a:gd name="T24" fmla="*/ 116 w 136"/>
                <a:gd name="T25" fmla="*/ 27 h 137"/>
                <a:gd name="T26" fmla="*/ 114 w 136"/>
                <a:gd name="T27" fmla="*/ 23 h 137"/>
                <a:gd name="T28" fmla="*/ 116 w 136"/>
                <a:gd name="T29" fmla="*/ 21 h 137"/>
                <a:gd name="T30" fmla="*/ 118 w 136"/>
                <a:gd name="T31" fmla="*/ 23 h 137"/>
                <a:gd name="T32" fmla="*/ 87 w 136"/>
                <a:gd name="T33" fmla="*/ 10 h 137"/>
                <a:gd name="T34" fmla="*/ 86 w 136"/>
                <a:gd name="T35" fmla="*/ 10 h 137"/>
                <a:gd name="T36" fmla="*/ 85 w 136"/>
                <a:gd name="T37" fmla="*/ 10 h 137"/>
                <a:gd name="T38" fmla="*/ 80 w 136"/>
                <a:gd name="T39" fmla="*/ 11 h 137"/>
                <a:gd name="T40" fmla="*/ 89 w 136"/>
                <a:gd name="T41" fmla="*/ 15 h 137"/>
                <a:gd name="T42" fmla="*/ 84 w 136"/>
                <a:gd name="T43" fmla="*/ 8 h 137"/>
                <a:gd name="T44" fmla="*/ 76 w 136"/>
                <a:gd name="T45" fmla="*/ 10 h 137"/>
                <a:gd name="T46" fmla="*/ 75 w 136"/>
                <a:gd name="T47" fmla="*/ 9 h 137"/>
                <a:gd name="T48" fmla="*/ 72 w 136"/>
                <a:gd name="T49" fmla="*/ 10 h 137"/>
                <a:gd name="T50" fmla="*/ 85 w 136"/>
                <a:gd name="T51" fmla="*/ 9 h 137"/>
                <a:gd name="T52" fmla="*/ 50 w 136"/>
                <a:gd name="T53" fmla="*/ 0 h 137"/>
                <a:gd name="T54" fmla="*/ 16 w 136"/>
                <a:gd name="T55" fmla="*/ 17 h 137"/>
                <a:gd name="T56" fmla="*/ 15 w 136"/>
                <a:gd name="T57" fmla="*/ 19 h 137"/>
                <a:gd name="T58" fmla="*/ 15 w 136"/>
                <a:gd name="T59" fmla="*/ 21 h 137"/>
                <a:gd name="T60" fmla="*/ 13 w 136"/>
                <a:gd name="T61" fmla="*/ 21 h 137"/>
                <a:gd name="T62" fmla="*/ 11 w 136"/>
                <a:gd name="T63" fmla="*/ 22 h 137"/>
                <a:gd name="T64" fmla="*/ 5 w 136"/>
                <a:gd name="T65" fmla="*/ 34 h 137"/>
                <a:gd name="T66" fmla="*/ 10 w 136"/>
                <a:gd name="T67" fmla="*/ 35 h 137"/>
                <a:gd name="T68" fmla="*/ 12 w 136"/>
                <a:gd name="T69" fmla="*/ 40 h 137"/>
                <a:gd name="T70" fmla="*/ 64 w 136"/>
                <a:gd name="T71" fmla="*/ 9 h 137"/>
                <a:gd name="T72" fmla="*/ 66 w 136"/>
                <a:gd name="T73" fmla="*/ 9 h 137"/>
                <a:gd name="T74" fmla="*/ 51 w 136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7">
                  <a:moveTo>
                    <a:pt x="8" y="50"/>
                  </a:moveTo>
                  <a:cubicBezTo>
                    <a:pt x="6" y="50"/>
                    <a:pt x="4" y="50"/>
                    <a:pt x="4" y="53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2" y="52"/>
                    <a:pt x="1" y="53"/>
                    <a:pt x="0" y="53"/>
                  </a:cubicBezTo>
                  <a:cubicBezTo>
                    <a:pt x="0" y="54"/>
                    <a:pt x="0" y="54"/>
                    <a:pt x="2" y="54"/>
                  </a:cubicBezTo>
                  <a:cubicBezTo>
                    <a:pt x="2" y="54"/>
                    <a:pt x="3" y="54"/>
                    <a:pt x="3" y="54"/>
                  </a:cubicBezTo>
                  <a:cubicBezTo>
                    <a:pt x="4" y="54"/>
                    <a:pt x="6" y="54"/>
                    <a:pt x="7" y="53"/>
                  </a:cubicBezTo>
                  <a:cubicBezTo>
                    <a:pt x="7" y="52"/>
                    <a:pt x="7" y="51"/>
                    <a:pt x="8" y="50"/>
                  </a:cubicBezTo>
                  <a:moveTo>
                    <a:pt x="114" y="22"/>
                  </a:moveTo>
                  <a:cubicBezTo>
                    <a:pt x="105" y="25"/>
                    <a:pt x="105" y="25"/>
                    <a:pt x="105" y="25"/>
                  </a:cubicBezTo>
                  <a:cubicBezTo>
                    <a:pt x="110" y="31"/>
                    <a:pt x="115" y="38"/>
                    <a:pt x="118" y="45"/>
                  </a:cubicBezTo>
                  <a:cubicBezTo>
                    <a:pt x="125" y="60"/>
                    <a:pt x="125" y="76"/>
                    <a:pt x="119" y="90"/>
                  </a:cubicBezTo>
                  <a:cubicBezTo>
                    <a:pt x="113" y="105"/>
                    <a:pt x="102" y="117"/>
                    <a:pt x="87" y="123"/>
                  </a:cubicBezTo>
                  <a:cubicBezTo>
                    <a:pt x="82" y="125"/>
                    <a:pt x="77" y="126"/>
                    <a:pt x="72" y="127"/>
                  </a:cubicBezTo>
                  <a:cubicBezTo>
                    <a:pt x="73" y="127"/>
                    <a:pt x="73" y="128"/>
                    <a:pt x="73" y="129"/>
                  </a:cubicBezTo>
                  <a:cubicBezTo>
                    <a:pt x="74" y="131"/>
                    <a:pt x="74" y="134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82" y="136"/>
                    <a:pt x="87" y="135"/>
                    <a:pt x="91" y="133"/>
                  </a:cubicBezTo>
                  <a:cubicBezTo>
                    <a:pt x="109" y="125"/>
                    <a:pt x="122" y="112"/>
                    <a:pt x="129" y="94"/>
                  </a:cubicBezTo>
                  <a:cubicBezTo>
                    <a:pt x="136" y="77"/>
                    <a:pt x="136" y="58"/>
                    <a:pt x="128" y="41"/>
                  </a:cubicBezTo>
                  <a:cubicBezTo>
                    <a:pt x="127" y="38"/>
                    <a:pt x="126" y="35"/>
                    <a:pt x="124" y="33"/>
                  </a:cubicBezTo>
                  <a:cubicBezTo>
                    <a:pt x="124" y="33"/>
                    <a:pt x="124" y="33"/>
                    <a:pt x="124" y="32"/>
                  </a:cubicBezTo>
                  <a:cubicBezTo>
                    <a:pt x="123" y="31"/>
                    <a:pt x="122" y="29"/>
                    <a:pt x="121" y="27"/>
                  </a:cubicBezTo>
                  <a:cubicBezTo>
                    <a:pt x="120" y="27"/>
                    <a:pt x="120" y="27"/>
                    <a:pt x="119" y="27"/>
                  </a:cubicBezTo>
                  <a:cubicBezTo>
                    <a:pt x="119" y="27"/>
                    <a:pt x="118" y="27"/>
                    <a:pt x="118" y="27"/>
                  </a:cubicBezTo>
                  <a:cubicBezTo>
                    <a:pt x="117" y="27"/>
                    <a:pt x="116" y="27"/>
                    <a:pt x="116" y="27"/>
                  </a:cubicBezTo>
                  <a:cubicBezTo>
                    <a:pt x="114" y="27"/>
                    <a:pt x="112" y="27"/>
                    <a:pt x="111" y="25"/>
                  </a:cubicBezTo>
                  <a:cubicBezTo>
                    <a:pt x="111" y="24"/>
                    <a:pt x="114" y="24"/>
                    <a:pt x="114" y="23"/>
                  </a:cubicBezTo>
                  <a:cubicBezTo>
                    <a:pt x="114" y="23"/>
                    <a:pt x="114" y="22"/>
                    <a:pt x="114" y="22"/>
                  </a:cubicBezTo>
                  <a:moveTo>
                    <a:pt x="116" y="21"/>
                  </a:moveTo>
                  <a:cubicBezTo>
                    <a:pt x="116" y="22"/>
                    <a:pt x="116" y="22"/>
                    <a:pt x="116" y="23"/>
                  </a:cubicBezTo>
                  <a:cubicBezTo>
                    <a:pt x="117" y="23"/>
                    <a:pt x="117" y="23"/>
                    <a:pt x="118" y="23"/>
                  </a:cubicBezTo>
                  <a:cubicBezTo>
                    <a:pt x="117" y="23"/>
                    <a:pt x="117" y="22"/>
                    <a:pt x="116" y="21"/>
                  </a:cubicBezTo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1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3" y="12"/>
                    <a:pt x="86" y="13"/>
                    <a:pt x="89" y="15"/>
                  </a:cubicBezTo>
                  <a:cubicBezTo>
                    <a:pt x="87" y="10"/>
                    <a:pt x="87" y="10"/>
                    <a:pt x="87" y="10"/>
                  </a:cubicBezTo>
                  <a:moveTo>
                    <a:pt x="84" y="8"/>
                  </a:moveTo>
                  <a:cubicBezTo>
                    <a:pt x="83" y="8"/>
                    <a:pt x="81" y="9"/>
                    <a:pt x="80" y="9"/>
                  </a:cubicBezTo>
                  <a:cubicBezTo>
                    <a:pt x="78" y="10"/>
                    <a:pt x="76" y="10"/>
                    <a:pt x="76" y="10"/>
                  </a:cubicBezTo>
                  <a:cubicBezTo>
                    <a:pt x="76" y="10"/>
                    <a:pt x="75" y="10"/>
                    <a:pt x="75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4" y="9"/>
                    <a:pt x="74" y="9"/>
                  </a:cubicBezTo>
                  <a:cubicBezTo>
                    <a:pt x="73" y="9"/>
                    <a:pt x="73" y="10"/>
                    <a:pt x="72" y="10"/>
                  </a:cubicBezTo>
                  <a:cubicBezTo>
                    <a:pt x="75" y="10"/>
                    <a:pt x="77" y="10"/>
                    <a:pt x="79" y="11"/>
                  </a:cubicBezTo>
                  <a:cubicBezTo>
                    <a:pt x="82" y="10"/>
                    <a:pt x="85" y="10"/>
                    <a:pt x="85" y="9"/>
                  </a:cubicBezTo>
                  <a:cubicBezTo>
                    <a:pt x="85" y="8"/>
                    <a:pt x="85" y="8"/>
                    <a:pt x="84" y="8"/>
                  </a:cubicBezTo>
                  <a:moveTo>
                    <a:pt x="50" y="0"/>
                  </a:moveTo>
                  <a:cubicBezTo>
                    <a:pt x="45" y="1"/>
                    <a:pt x="41" y="2"/>
                    <a:pt x="37" y="4"/>
                  </a:cubicBezTo>
                  <a:cubicBezTo>
                    <a:pt x="29" y="7"/>
                    <a:pt x="22" y="12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6" y="18"/>
                    <a:pt x="15" y="19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4" y="20"/>
                    <a:pt x="14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9" y="25"/>
                    <a:pt x="7" y="28"/>
                    <a:pt x="5" y="31"/>
                  </a:cubicBezTo>
                  <a:cubicBezTo>
                    <a:pt x="4" y="32"/>
                    <a:pt x="4" y="33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6"/>
                    <a:pt x="9" y="36"/>
                    <a:pt x="10" y="35"/>
                  </a:cubicBezTo>
                  <a:cubicBezTo>
                    <a:pt x="11" y="39"/>
                    <a:pt x="7" y="38"/>
                    <a:pt x="11" y="41"/>
                  </a:cubicBezTo>
                  <a:cubicBezTo>
                    <a:pt x="11" y="41"/>
                    <a:pt x="12" y="40"/>
                    <a:pt x="12" y="40"/>
                  </a:cubicBezTo>
                  <a:cubicBezTo>
                    <a:pt x="18" y="29"/>
                    <a:pt x="28" y="19"/>
                    <a:pt x="41" y="14"/>
                  </a:cubicBezTo>
                  <a:cubicBezTo>
                    <a:pt x="48" y="11"/>
                    <a:pt x="56" y="9"/>
                    <a:pt x="64" y="9"/>
                  </a:cubicBezTo>
                  <a:cubicBezTo>
                    <a:pt x="65" y="9"/>
                    <a:pt x="66" y="9"/>
                    <a:pt x="67" y="9"/>
                  </a:cubicBezTo>
                  <a:cubicBezTo>
                    <a:pt x="67" y="9"/>
                    <a:pt x="67" y="9"/>
                    <a:pt x="66" y="9"/>
                  </a:cubicBezTo>
                  <a:cubicBezTo>
                    <a:pt x="65" y="8"/>
                    <a:pt x="64" y="7"/>
                    <a:pt x="62" y="6"/>
                  </a:cubicBezTo>
                  <a:cubicBezTo>
                    <a:pt x="58" y="3"/>
                    <a:pt x="55" y="2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3" name="Freeform 75">
              <a:extLst>
                <a:ext uri="{FF2B5EF4-FFF2-40B4-BE49-F238E27FC236}">
                  <a16:creationId xmlns:a16="http://schemas.microsoft.com/office/drawing/2014/main" id="{6DC544F1-E043-4559-AFF2-0EEE811501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3901" y="2933700"/>
              <a:ext cx="306388" cy="393700"/>
            </a:xfrm>
            <a:custGeom>
              <a:avLst/>
              <a:gdLst>
                <a:gd name="T0" fmla="*/ 61 w 93"/>
                <a:gd name="T1" fmla="*/ 0 h 119"/>
                <a:gd name="T2" fmla="*/ 37 w 93"/>
                <a:gd name="T3" fmla="*/ 5 h 119"/>
                <a:gd name="T4" fmla="*/ 6 w 93"/>
                <a:gd name="T5" fmla="*/ 37 h 119"/>
                <a:gd name="T6" fmla="*/ 6 w 93"/>
                <a:gd name="T7" fmla="*/ 83 h 119"/>
                <a:gd name="T8" fmla="*/ 61 w 93"/>
                <a:gd name="T9" fmla="*/ 119 h 119"/>
                <a:gd name="T10" fmla="*/ 68 w 93"/>
                <a:gd name="T11" fmla="*/ 118 h 119"/>
                <a:gd name="T12" fmla="*/ 70 w 93"/>
                <a:gd name="T13" fmla="*/ 110 h 119"/>
                <a:gd name="T14" fmla="*/ 61 w 93"/>
                <a:gd name="T15" fmla="*/ 111 h 119"/>
                <a:gd name="T16" fmla="*/ 41 w 93"/>
                <a:gd name="T17" fmla="*/ 107 h 119"/>
                <a:gd name="T18" fmla="*/ 13 w 93"/>
                <a:gd name="T19" fmla="*/ 80 h 119"/>
                <a:gd name="T20" fmla="*/ 13 w 93"/>
                <a:gd name="T21" fmla="*/ 40 h 119"/>
                <a:gd name="T22" fmla="*/ 40 w 93"/>
                <a:gd name="T23" fmla="*/ 12 h 119"/>
                <a:gd name="T24" fmla="*/ 61 w 93"/>
                <a:gd name="T25" fmla="*/ 8 h 119"/>
                <a:gd name="T26" fmla="*/ 80 w 93"/>
                <a:gd name="T27" fmla="*/ 12 h 119"/>
                <a:gd name="T28" fmla="*/ 92 w 93"/>
                <a:gd name="T29" fmla="*/ 18 h 119"/>
                <a:gd name="T30" fmla="*/ 93 w 93"/>
                <a:gd name="T31" fmla="*/ 10 h 119"/>
                <a:gd name="T32" fmla="*/ 61 w 93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19">
                  <a:moveTo>
                    <a:pt x="61" y="0"/>
                  </a:moveTo>
                  <a:cubicBezTo>
                    <a:pt x="53" y="0"/>
                    <a:pt x="45" y="2"/>
                    <a:pt x="37" y="5"/>
                  </a:cubicBezTo>
                  <a:cubicBezTo>
                    <a:pt x="23" y="11"/>
                    <a:pt x="12" y="23"/>
                    <a:pt x="6" y="37"/>
                  </a:cubicBezTo>
                  <a:cubicBezTo>
                    <a:pt x="0" y="52"/>
                    <a:pt x="0" y="68"/>
                    <a:pt x="6" y="83"/>
                  </a:cubicBezTo>
                  <a:cubicBezTo>
                    <a:pt x="15" y="105"/>
                    <a:pt x="37" y="119"/>
                    <a:pt x="61" y="119"/>
                  </a:cubicBezTo>
                  <a:cubicBezTo>
                    <a:pt x="63" y="119"/>
                    <a:pt x="66" y="118"/>
                    <a:pt x="68" y="118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7" y="111"/>
                    <a:pt x="64" y="111"/>
                    <a:pt x="61" y="111"/>
                  </a:cubicBezTo>
                  <a:cubicBezTo>
                    <a:pt x="54" y="111"/>
                    <a:pt x="47" y="110"/>
                    <a:pt x="41" y="107"/>
                  </a:cubicBezTo>
                  <a:cubicBezTo>
                    <a:pt x="29" y="102"/>
                    <a:pt x="19" y="93"/>
                    <a:pt x="13" y="80"/>
                  </a:cubicBezTo>
                  <a:cubicBezTo>
                    <a:pt x="8" y="67"/>
                    <a:pt x="8" y="53"/>
                    <a:pt x="13" y="40"/>
                  </a:cubicBezTo>
                  <a:cubicBezTo>
                    <a:pt x="18" y="27"/>
                    <a:pt x="28" y="17"/>
                    <a:pt x="40" y="12"/>
                  </a:cubicBezTo>
                  <a:cubicBezTo>
                    <a:pt x="47" y="9"/>
                    <a:pt x="54" y="8"/>
                    <a:pt x="61" y="8"/>
                  </a:cubicBezTo>
                  <a:cubicBezTo>
                    <a:pt x="67" y="8"/>
                    <a:pt x="74" y="9"/>
                    <a:pt x="80" y="12"/>
                  </a:cubicBezTo>
                  <a:cubicBezTo>
                    <a:pt x="84" y="13"/>
                    <a:pt x="88" y="16"/>
                    <a:pt x="92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4" y="4"/>
                    <a:pt x="73" y="0"/>
                    <a:pt x="6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4" name="Freeform 76">
              <a:extLst>
                <a:ext uri="{FF2B5EF4-FFF2-40B4-BE49-F238E27FC236}">
                  <a16:creationId xmlns:a16="http://schemas.microsoft.com/office/drawing/2014/main" id="{2E5D30D3-020E-4C77-9EEE-3F41C91AF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2967038"/>
              <a:ext cx="136525" cy="355600"/>
            </a:xfrm>
            <a:custGeom>
              <a:avLst/>
              <a:gdLst>
                <a:gd name="T0" fmla="*/ 23 w 41"/>
                <a:gd name="T1" fmla="*/ 91 h 108"/>
                <a:gd name="T2" fmla="*/ 13 w 41"/>
                <a:gd name="T3" fmla="*/ 97 h 108"/>
                <a:gd name="T4" fmla="*/ 2 w 41"/>
                <a:gd name="T5" fmla="*/ 100 h 108"/>
                <a:gd name="T6" fmla="*/ 0 w 41"/>
                <a:gd name="T7" fmla="*/ 108 h 108"/>
                <a:gd name="T8" fmla="*/ 16 w 41"/>
                <a:gd name="T9" fmla="*/ 104 h 108"/>
                <a:gd name="T10" fmla="*/ 21 w 41"/>
                <a:gd name="T11" fmla="*/ 101 h 108"/>
                <a:gd name="T12" fmla="*/ 23 w 41"/>
                <a:gd name="T13" fmla="*/ 91 h 108"/>
                <a:gd name="T14" fmla="*/ 25 w 41"/>
                <a:gd name="T15" fmla="*/ 0 h 108"/>
                <a:gd name="T16" fmla="*/ 24 w 41"/>
                <a:gd name="T17" fmla="*/ 8 h 108"/>
                <a:gd name="T18" fmla="*/ 38 w 41"/>
                <a:gd name="T19" fmla="*/ 26 h 108"/>
                <a:gd name="T20" fmla="*/ 41 w 41"/>
                <a:gd name="T21" fmla="*/ 15 h 108"/>
                <a:gd name="T22" fmla="*/ 25 w 41"/>
                <a:gd name="T2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08">
                  <a:moveTo>
                    <a:pt x="23" y="91"/>
                  </a:moveTo>
                  <a:cubicBezTo>
                    <a:pt x="20" y="93"/>
                    <a:pt x="17" y="95"/>
                    <a:pt x="13" y="97"/>
                  </a:cubicBezTo>
                  <a:cubicBezTo>
                    <a:pt x="9" y="98"/>
                    <a:pt x="6" y="99"/>
                    <a:pt x="2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" y="107"/>
                    <a:pt x="11" y="106"/>
                    <a:pt x="16" y="104"/>
                  </a:cubicBezTo>
                  <a:cubicBezTo>
                    <a:pt x="18" y="103"/>
                    <a:pt x="19" y="102"/>
                    <a:pt x="21" y="101"/>
                  </a:cubicBezTo>
                  <a:cubicBezTo>
                    <a:pt x="23" y="91"/>
                    <a:pt x="23" y="91"/>
                    <a:pt x="23" y="91"/>
                  </a:cubicBezTo>
                  <a:moveTo>
                    <a:pt x="25" y="0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30" y="13"/>
                    <a:pt x="35" y="19"/>
                    <a:pt x="38" y="2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7" y="9"/>
                    <a:pt x="31" y="4"/>
                    <a:pt x="25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5" name="Freeform 77">
              <a:extLst>
                <a:ext uri="{FF2B5EF4-FFF2-40B4-BE49-F238E27FC236}">
                  <a16:creationId xmlns:a16="http://schemas.microsoft.com/office/drawing/2014/main" id="{75EE1F8D-F461-42F8-9E3D-3D2794B8C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7588" y="3016250"/>
              <a:ext cx="106363" cy="284163"/>
            </a:xfrm>
            <a:custGeom>
              <a:avLst/>
              <a:gdLst>
                <a:gd name="T0" fmla="*/ 20 w 32"/>
                <a:gd name="T1" fmla="*/ 0 h 86"/>
                <a:gd name="T2" fmla="*/ 17 w 32"/>
                <a:gd name="T3" fmla="*/ 11 h 86"/>
                <a:gd name="T4" fmla="*/ 19 w 32"/>
                <a:gd name="T5" fmla="*/ 14 h 86"/>
                <a:gd name="T6" fmla="*/ 19 w 32"/>
                <a:gd name="T7" fmla="*/ 54 h 86"/>
                <a:gd name="T8" fmla="*/ 2 w 32"/>
                <a:gd name="T9" fmla="*/ 76 h 86"/>
                <a:gd name="T10" fmla="*/ 0 w 32"/>
                <a:gd name="T11" fmla="*/ 86 h 86"/>
                <a:gd name="T12" fmla="*/ 26 w 32"/>
                <a:gd name="T13" fmla="*/ 57 h 86"/>
                <a:gd name="T14" fmla="*/ 26 w 32"/>
                <a:gd name="T15" fmla="*/ 11 h 86"/>
                <a:gd name="T16" fmla="*/ 20 w 3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86">
                  <a:moveTo>
                    <a:pt x="20" y="0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24" y="27"/>
                    <a:pt x="25" y="41"/>
                    <a:pt x="19" y="54"/>
                  </a:cubicBezTo>
                  <a:cubicBezTo>
                    <a:pt x="16" y="63"/>
                    <a:pt x="10" y="70"/>
                    <a:pt x="2" y="7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80"/>
                    <a:pt x="21" y="69"/>
                    <a:pt x="26" y="57"/>
                  </a:cubicBezTo>
                  <a:cubicBezTo>
                    <a:pt x="32" y="42"/>
                    <a:pt x="32" y="26"/>
                    <a:pt x="26" y="11"/>
                  </a:cubicBezTo>
                  <a:cubicBezTo>
                    <a:pt x="24" y="7"/>
                    <a:pt x="22" y="4"/>
                    <a:pt x="20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6" name="Freeform 78">
              <a:extLst>
                <a:ext uri="{FF2B5EF4-FFF2-40B4-BE49-F238E27FC236}">
                  <a16:creationId xmlns:a16="http://schemas.microsoft.com/office/drawing/2014/main" id="{C64969B6-293C-43A6-8070-6446983AA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9676" y="2728913"/>
              <a:ext cx="250825" cy="388938"/>
            </a:xfrm>
            <a:custGeom>
              <a:avLst/>
              <a:gdLst>
                <a:gd name="T0" fmla="*/ 12 w 76"/>
                <a:gd name="T1" fmla="*/ 41 h 118"/>
                <a:gd name="T2" fmla="*/ 8 w 76"/>
                <a:gd name="T3" fmla="*/ 43 h 118"/>
                <a:gd name="T4" fmla="*/ 4 w 76"/>
                <a:gd name="T5" fmla="*/ 44 h 118"/>
                <a:gd name="T6" fmla="*/ 3 w 76"/>
                <a:gd name="T7" fmla="*/ 44 h 118"/>
                <a:gd name="T8" fmla="*/ 6 w 76"/>
                <a:gd name="T9" fmla="*/ 82 h 118"/>
                <a:gd name="T10" fmla="*/ 60 w 76"/>
                <a:gd name="T11" fmla="*/ 118 h 118"/>
                <a:gd name="T12" fmla="*/ 68 w 76"/>
                <a:gd name="T13" fmla="*/ 118 h 118"/>
                <a:gd name="T14" fmla="*/ 67 w 76"/>
                <a:gd name="T15" fmla="*/ 113 h 118"/>
                <a:gd name="T16" fmla="*/ 67 w 76"/>
                <a:gd name="T17" fmla="*/ 110 h 118"/>
                <a:gd name="T18" fmla="*/ 60 w 76"/>
                <a:gd name="T19" fmla="*/ 111 h 118"/>
                <a:gd name="T20" fmla="*/ 41 w 76"/>
                <a:gd name="T21" fmla="*/ 107 h 118"/>
                <a:gd name="T22" fmla="*/ 12 w 76"/>
                <a:gd name="T23" fmla="*/ 79 h 118"/>
                <a:gd name="T24" fmla="*/ 12 w 76"/>
                <a:gd name="T25" fmla="*/ 41 h 118"/>
                <a:gd name="T26" fmla="*/ 9 w 76"/>
                <a:gd name="T27" fmla="*/ 31 h 118"/>
                <a:gd name="T28" fmla="*/ 8 w 76"/>
                <a:gd name="T29" fmla="*/ 31 h 118"/>
                <a:gd name="T30" fmla="*/ 4 w 76"/>
                <a:gd name="T31" fmla="*/ 41 h 118"/>
                <a:gd name="T32" fmla="*/ 7 w 76"/>
                <a:gd name="T33" fmla="*/ 40 h 118"/>
                <a:gd name="T34" fmla="*/ 11 w 76"/>
                <a:gd name="T35" fmla="*/ 38 h 118"/>
                <a:gd name="T36" fmla="*/ 14 w 76"/>
                <a:gd name="T37" fmla="*/ 33 h 118"/>
                <a:gd name="T38" fmla="*/ 14 w 76"/>
                <a:gd name="T39" fmla="*/ 33 h 118"/>
                <a:gd name="T40" fmla="*/ 12 w 76"/>
                <a:gd name="T41" fmla="*/ 32 h 118"/>
                <a:gd name="T42" fmla="*/ 11 w 76"/>
                <a:gd name="T43" fmla="*/ 34 h 118"/>
                <a:gd name="T44" fmla="*/ 10 w 76"/>
                <a:gd name="T45" fmla="*/ 33 h 118"/>
                <a:gd name="T46" fmla="*/ 9 w 76"/>
                <a:gd name="T47" fmla="*/ 31 h 118"/>
                <a:gd name="T48" fmla="*/ 9 w 76"/>
                <a:gd name="T49" fmla="*/ 31 h 118"/>
                <a:gd name="T50" fmla="*/ 75 w 76"/>
                <a:gd name="T51" fmla="*/ 2 h 118"/>
                <a:gd name="T52" fmla="*/ 72 w 76"/>
                <a:gd name="T53" fmla="*/ 3 h 118"/>
                <a:gd name="T54" fmla="*/ 72 w 76"/>
                <a:gd name="T55" fmla="*/ 4 h 118"/>
                <a:gd name="T56" fmla="*/ 76 w 76"/>
                <a:gd name="T57" fmla="*/ 2 h 118"/>
                <a:gd name="T58" fmla="*/ 75 w 76"/>
                <a:gd name="T59" fmla="*/ 2 h 118"/>
                <a:gd name="T60" fmla="*/ 63 w 76"/>
                <a:gd name="T61" fmla="*/ 0 h 118"/>
                <a:gd name="T62" fmla="*/ 68 w 76"/>
                <a:gd name="T63" fmla="*/ 3 h 118"/>
                <a:gd name="T64" fmla="*/ 68 w 76"/>
                <a:gd name="T65" fmla="*/ 3 h 118"/>
                <a:gd name="T66" fmla="*/ 68 w 76"/>
                <a:gd name="T67" fmla="*/ 1 h 118"/>
                <a:gd name="T68" fmla="*/ 63 w 76"/>
                <a:gd name="T6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118">
                  <a:moveTo>
                    <a:pt x="12" y="41"/>
                  </a:moveTo>
                  <a:cubicBezTo>
                    <a:pt x="10" y="42"/>
                    <a:pt x="9" y="43"/>
                    <a:pt x="8" y="43"/>
                  </a:cubicBezTo>
                  <a:cubicBezTo>
                    <a:pt x="6" y="44"/>
                    <a:pt x="5" y="44"/>
                    <a:pt x="4" y="44"/>
                  </a:cubicBezTo>
                  <a:cubicBezTo>
                    <a:pt x="4" y="44"/>
                    <a:pt x="3" y="44"/>
                    <a:pt x="3" y="44"/>
                  </a:cubicBezTo>
                  <a:cubicBezTo>
                    <a:pt x="0" y="56"/>
                    <a:pt x="0" y="70"/>
                    <a:pt x="6" y="82"/>
                  </a:cubicBezTo>
                  <a:cubicBezTo>
                    <a:pt x="15" y="104"/>
                    <a:pt x="36" y="118"/>
                    <a:pt x="60" y="118"/>
                  </a:cubicBezTo>
                  <a:cubicBezTo>
                    <a:pt x="63" y="118"/>
                    <a:pt x="66" y="118"/>
                    <a:pt x="68" y="118"/>
                  </a:cubicBezTo>
                  <a:cubicBezTo>
                    <a:pt x="68" y="116"/>
                    <a:pt x="67" y="114"/>
                    <a:pt x="67" y="113"/>
                  </a:cubicBezTo>
                  <a:cubicBezTo>
                    <a:pt x="67" y="112"/>
                    <a:pt x="67" y="111"/>
                    <a:pt x="67" y="110"/>
                  </a:cubicBezTo>
                  <a:cubicBezTo>
                    <a:pt x="64" y="111"/>
                    <a:pt x="62" y="111"/>
                    <a:pt x="60" y="111"/>
                  </a:cubicBezTo>
                  <a:cubicBezTo>
                    <a:pt x="53" y="111"/>
                    <a:pt x="47" y="110"/>
                    <a:pt x="41" y="107"/>
                  </a:cubicBezTo>
                  <a:cubicBezTo>
                    <a:pt x="28" y="102"/>
                    <a:pt x="18" y="92"/>
                    <a:pt x="12" y="79"/>
                  </a:cubicBezTo>
                  <a:cubicBezTo>
                    <a:pt x="7" y="67"/>
                    <a:pt x="7" y="53"/>
                    <a:pt x="12" y="41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6" y="34"/>
                    <a:pt x="5" y="37"/>
                    <a:pt x="4" y="41"/>
                  </a:cubicBezTo>
                  <a:cubicBezTo>
                    <a:pt x="5" y="40"/>
                    <a:pt x="6" y="40"/>
                    <a:pt x="7" y="40"/>
                  </a:cubicBezTo>
                  <a:cubicBezTo>
                    <a:pt x="8" y="40"/>
                    <a:pt x="10" y="39"/>
                    <a:pt x="11" y="38"/>
                  </a:cubicBezTo>
                  <a:cubicBezTo>
                    <a:pt x="13" y="36"/>
                    <a:pt x="13" y="35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2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1" y="34"/>
                    <a:pt x="11" y="33"/>
                    <a:pt x="10" y="33"/>
                  </a:cubicBezTo>
                  <a:cubicBezTo>
                    <a:pt x="10" y="32"/>
                    <a:pt x="10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75" y="2"/>
                  </a:moveTo>
                  <a:cubicBezTo>
                    <a:pt x="74" y="2"/>
                    <a:pt x="73" y="3"/>
                    <a:pt x="72" y="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3" y="4"/>
                    <a:pt x="75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moveTo>
                    <a:pt x="63" y="0"/>
                  </a:moveTo>
                  <a:cubicBezTo>
                    <a:pt x="64" y="1"/>
                    <a:pt x="67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7" y="1"/>
                    <a:pt x="68" y="1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7" name="Freeform 79">
              <a:extLst>
                <a:ext uri="{FF2B5EF4-FFF2-40B4-BE49-F238E27FC236}">
                  <a16:creationId xmlns:a16="http://schemas.microsoft.com/office/drawing/2014/main" id="{B2618EF4-A9B5-422A-929F-67BD6344F7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9201" y="2728913"/>
              <a:ext cx="390525" cy="388938"/>
            </a:xfrm>
            <a:custGeom>
              <a:avLst/>
              <a:gdLst>
                <a:gd name="T0" fmla="*/ 98 w 118"/>
                <a:gd name="T1" fmla="*/ 16 h 118"/>
                <a:gd name="T2" fmla="*/ 90 w 118"/>
                <a:gd name="T3" fmla="*/ 20 h 118"/>
                <a:gd name="T4" fmla="*/ 104 w 118"/>
                <a:gd name="T5" fmla="*/ 39 h 118"/>
                <a:gd name="T6" fmla="*/ 105 w 118"/>
                <a:gd name="T7" fmla="*/ 79 h 118"/>
                <a:gd name="T8" fmla="*/ 77 w 118"/>
                <a:gd name="T9" fmla="*/ 107 h 118"/>
                <a:gd name="T10" fmla="*/ 64 w 118"/>
                <a:gd name="T11" fmla="*/ 110 h 118"/>
                <a:gd name="T12" fmla="*/ 64 w 118"/>
                <a:gd name="T13" fmla="*/ 113 h 118"/>
                <a:gd name="T14" fmla="*/ 65 w 118"/>
                <a:gd name="T15" fmla="*/ 118 h 118"/>
                <a:gd name="T16" fmla="*/ 80 w 118"/>
                <a:gd name="T17" fmla="*/ 114 h 118"/>
                <a:gd name="T18" fmla="*/ 112 w 118"/>
                <a:gd name="T19" fmla="*/ 81 h 118"/>
                <a:gd name="T20" fmla="*/ 111 w 118"/>
                <a:gd name="T21" fmla="*/ 36 h 118"/>
                <a:gd name="T22" fmla="*/ 98 w 118"/>
                <a:gd name="T23" fmla="*/ 16 h 118"/>
                <a:gd name="T24" fmla="*/ 57 w 118"/>
                <a:gd name="T25" fmla="*/ 0 h 118"/>
                <a:gd name="T26" fmla="*/ 34 w 118"/>
                <a:gd name="T27" fmla="*/ 5 h 118"/>
                <a:gd name="T28" fmla="*/ 5 w 118"/>
                <a:gd name="T29" fmla="*/ 31 h 118"/>
                <a:gd name="T30" fmla="*/ 6 w 118"/>
                <a:gd name="T31" fmla="*/ 31 h 118"/>
                <a:gd name="T32" fmla="*/ 6 w 118"/>
                <a:gd name="T33" fmla="*/ 31 h 118"/>
                <a:gd name="T34" fmla="*/ 7 w 118"/>
                <a:gd name="T35" fmla="*/ 33 h 118"/>
                <a:gd name="T36" fmla="*/ 8 w 118"/>
                <a:gd name="T37" fmla="*/ 34 h 118"/>
                <a:gd name="T38" fmla="*/ 9 w 118"/>
                <a:gd name="T39" fmla="*/ 32 h 118"/>
                <a:gd name="T40" fmla="*/ 11 w 118"/>
                <a:gd name="T41" fmla="*/ 33 h 118"/>
                <a:gd name="T42" fmla="*/ 11 w 118"/>
                <a:gd name="T43" fmla="*/ 33 h 118"/>
                <a:gd name="T44" fmla="*/ 8 w 118"/>
                <a:gd name="T45" fmla="*/ 38 h 118"/>
                <a:gd name="T46" fmla="*/ 4 w 118"/>
                <a:gd name="T47" fmla="*/ 40 h 118"/>
                <a:gd name="T48" fmla="*/ 1 w 118"/>
                <a:gd name="T49" fmla="*/ 41 h 118"/>
                <a:gd name="T50" fmla="*/ 0 w 118"/>
                <a:gd name="T51" fmla="*/ 44 h 118"/>
                <a:gd name="T52" fmla="*/ 1 w 118"/>
                <a:gd name="T53" fmla="*/ 44 h 118"/>
                <a:gd name="T54" fmla="*/ 5 w 118"/>
                <a:gd name="T55" fmla="*/ 43 h 118"/>
                <a:gd name="T56" fmla="*/ 9 w 118"/>
                <a:gd name="T57" fmla="*/ 41 h 118"/>
                <a:gd name="T58" fmla="*/ 37 w 118"/>
                <a:gd name="T59" fmla="*/ 12 h 118"/>
                <a:gd name="T60" fmla="*/ 57 w 118"/>
                <a:gd name="T61" fmla="*/ 8 h 118"/>
                <a:gd name="T62" fmla="*/ 76 w 118"/>
                <a:gd name="T63" fmla="*/ 11 h 118"/>
                <a:gd name="T64" fmla="*/ 87 w 118"/>
                <a:gd name="T65" fmla="*/ 18 h 118"/>
                <a:gd name="T66" fmla="*/ 82 w 118"/>
                <a:gd name="T67" fmla="*/ 6 h 118"/>
                <a:gd name="T68" fmla="*/ 73 w 118"/>
                <a:gd name="T69" fmla="*/ 2 h 118"/>
                <a:gd name="T70" fmla="*/ 69 w 118"/>
                <a:gd name="T71" fmla="*/ 4 h 118"/>
                <a:gd name="T72" fmla="*/ 69 w 118"/>
                <a:gd name="T73" fmla="*/ 3 h 118"/>
                <a:gd name="T74" fmla="*/ 72 w 118"/>
                <a:gd name="T75" fmla="*/ 2 h 118"/>
                <a:gd name="T76" fmla="*/ 65 w 118"/>
                <a:gd name="T77" fmla="*/ 1 h 118"/>
                <a:gd name="T78" fmla="*/ 65 w 118"/>
                <a:gd name="T79" fmla="*/ 3 h 118"/>
                <a:gd name="T80" fmla="*/ 65 w 118"/>
                <a:gd name="T81" fmla="*/ 3 h 118"/>
                <a:gd name="T82" fmla="*/ 60 w 118"/>
                <a:gd name="T83" fmla="*/ 0 h 118"/>
                <a:gd name="T84" fmla="*/ 57 w 118"/>
                <a:gd name="T8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" h="118">
                  <a:moveTo>
                    <a:pt x="98" y="16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96" y="25"/>
                    <a:pt x="101" y="31"/>
                    <a:pt x="104" y="39"/>
                  </a:cubicBezTo>
                  <a:cubicBezTo>
                    <a:pt x="110" y="52"/>
                    <a:pt x="110" y="66"/>
                    <a:pt x="105" y="79"/>
                  </a:cubicBezTo>
                  <a:cubicBezTo>
                    <a:pt x="100" y="91"/>
                    <a:pt x="90" y="101"/>
                    <a:pt x="77" y="107"/>
                  </a:cubicBezTo>
                  <a:cubicBezTo>
                    <a:pt x="73" y="109"/>
                    <a:pt x="68" y="110"/>
                    <a:pt x="64" y="110"/>
                  </a:cubicBezTo>
                  <a:cubicBezTo>
                    <a:pt x="64" y="111"/>
                    <a:pt x="64" y="112"/>
                    <a:pt x="64" y="113"/>
                  </a:cubicBezTo>
                  <a:cubicBezTo>
                    <a:pt x="64" y="114"/>
                    <a:pt x="65" y="116"/>
                    <a:pt x="65" y="118"/>
                  </a:cubicBezTo>
                  <a:cubicBezTo>
                    <a:pt x="70" y="117"/>
                    <a:pt x="75" y="116"/>
                    <a:pt x="80" y="114"/>
                  </a:cubicBezTo>
                  <a:cubicBezTo>
                    <a:pt x="95" y="108"/>
                    <a:pt x="106" y="96"/>
                    <a:pt x="112" y="81"/>
                  </a:cubicBezTo>
                  <a:cubicBezTo>
                    <a:pt x="118" y="67"/>
                    <a:pt x="118" y="51"/>
                    <a:pt x="111" y="36"/>
                  </a:cubicBezTo>
                  <a:cubicBezTo>
                    <a:pt x="108" y="29"/>
                    <a:pt x="103" y="22"/>
                    <a:pt x="98" y="16"/>
                  </a:cubicBezTo>
                  <a:moveTo>
                    <a:pt x="57" y="0"/>
                  </a:moveTo>
                  <a:cubicBezTo>
                    <a:pt x="49" y="0"/>
                    <a:pt x="41" y="2"/>
                    <a:pt x="34" y="5"/>
                  </a:cubicBezTo>
                  <a:cubicBezTo>
                    <a:pt x="21" y="10"/>
                    <a:pt x="11" y="20"/>
                    <a:pt x="5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7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9" y="34"/>
                    <a:pt x="9" y="33"/>
                    <a:pt x="9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0" y="35"/>
                    <a:pt x="10" y="36"/>
                    <a:pt x="8" y="38"/>
                  </a:cubicBezTo>
                  <a:cubicBezTo>
                    <a:pt x="7" y="39"/>
                    <a:pt x="5" y="40"/>
                    <a:pt x="4" y="40"/>
                  </a:cubicBezTo>
                  <a:cubicBezTo>
                    <a:pt x="3" y="40"/>
                    <a:pt x="2" y="40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2" y="44"/>
                    <a:pt x="3" y="44"/>
                    <a:pt x="5" y="43"/>
                  </a:cubicBezTo>
                  <a:cubicBezTo>
                    <a:pt x="6" y="43"/>
                    <a:pt x="7" y="42"/>
                    <a:pt x="9" y="41"/>
                  </a:cubicBezTo>
                  <a:cubicBezTo>
                    <a:pt x="13" y="29"/>
                    <a:pt x="23" y="18"/>
                    <a:pt x="37" y="12"/>
                  </a:cubicBezTo>
                  <a:cubicBezTo>
                    <a:pt x="43" y="9"/>
                    <a:pt x="50" y="8"/>
                    <a:pt x="57" y="8"/>
                  </a:cubicBezTo>
                  <a:cubicBezTo>
                    <a:pt x="64" y="8"/>
                    <a:pt x="70" y="9"/>
                    <a:pt x="76" y="11"/>
                  </a:cubicBezTo>
                  <a:cubicBezTo>
                    <a:pt x="80" y="13"/>
                    <a:pt x="84" y="15"/>
                    <a:pt x="87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79" y="4"/>
                    <a:pt x="76" y="3"/>
                    <a:pt x="73" y="2"/>
                  </a:cubicBezTo>
                  <a:cubicBezTo>
                    <a:pt x="72" y="2"/>
                    <a:pt x="70" y="4"/>
                    <a:pt x="69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70" y="3"/>
                    <a:pt x="71" y="2"/>
                    <a:pt x="72" y="2"/>
                  </a:cubicBezTo>
                  <a:cubicBezTo>
                    <a:pt x="70" y="1"/>
                    <a:pt x="68" y="1"/>
                    <a:pt x="65" y="1"/>
                  </a:cubicBezTo>
                  <a:cubicBezTo>
                    <a:pt x="64" y="1"/>
                    <a:pt x="66" y="2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1" y="1"/>
                    <a:pt x="60" y="0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8" name="Freeform 80">
              <a:extLst>
                <a:ext uri="{FF2B5EF4-FFF2-40B4-BE49-F238E27FC236}">
                  <a16:creationId xmlns:a16="http://schemas.microsoft.com/office/drawing/2014/main" id="{66B3B015-FD32-4FD4-8A5B-77B4488CD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6" y="2916238"/>
              <a:ext cx="161925" cy="109538"/>
            </a:xfrm>
            <a:custGeom>
              <a:avLst/>
              <a:gdLst>
                <a:gd name="T0" fmla="*/ 12 w 102"/>
                <a:gd name="T1" fmla="*/ 69 h 69"/>
                <a:gd name="T2" fmla="*/ 0 w 102"/>
                <a:gd name="T3" fmla="*/ 38 h 69"/>
                <a:gd name="T4" fmla="*/ 89 w 102"/>
                <a:gd name="T5" fmla="*/ 0 h 69"/>
                <a:gd name="T6" fmla="*/ 102 w 102"/>
                <a:gd name="T7" fmla="*/ 30 h 69"/>
                <a:gd name="T8" fmla="*/ 12 w 10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">
                  <a:moveTo>
                    <a:pt x="12" y="69"/>
                  </a:moveTo>
                  <a:lnTo>
                    <a:pt x="0" y="38"/>
                  </a:lnTo>
                  <a:lnTo>
                    <a:pt x="89" y="0"/>
                  </a:lnTo>
                  <a:lnTo>
                    <a:pt x="102" y="30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9" name="Freeform 81">
              <a:extLst>
                <a:ext uri="{FF2B5EF4-FFF2-40B4-BE49-F238E27FC236}">
                  <a16:creationId xmlns:a16="http://schemas.microsoft.com/office/drawing/2014/main" id="{C5F6E463-F95D-4359-9B04-C0301F451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3676" y="2655888"/>
              <a:ext cx="141288" cy="122238"/>
            </a:xfrm>
            <a:custGeom>
              <a:avLst/>
              <a:gdLst>
                <a:gd name="T0" fmla="*/ 19 w 89"/>
                <a:gd name="T1" fmla="*/ 77 h 77"/>
                <a:gd name="T2" fmla="*/ 0 w 89"/>
                <a:gd name="T3" fmla="*/ 31 h 77"/>
                <a:gd name="T4" fmla="*/ 71 w 89"/>
                <a:gd name="T5" fmla="*/ 0 h 77"/>
                <a:gd name="T6" fmla="*/ 89 w 89"/>
                <a:gd name="T7" fmla="*/ 48 h 77"/>
                <a:gd name="T8" fmla="*/ 19 w 8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7">
                  <a:moveTo>
                    <a:pt x="19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89" y="48"/>
                  </a:lnTo>
                  <a:lnTo>
                    <a:pt x="19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0" name="Freeform 82">
              <a:extLst>
                <a:ext uri="{FF2B5EF4-FFF2-40B4-BE49-F238E27FC236}">
                  <a16:creationId xmlns:a16="http://schemas.microsoft.com/office/drawing/2014/main" id="{2137F00C-B535-48FA-A799-200A87635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88" y="3022600"/>
              <a:ext cx="144463" cy="122238"/>
            </a:xfrm>
            <a:custGeom>
              <a:avLst/>
              <a:gdLst>
                <a:gd name="T0" fmla="*/ 21 w 91"/>
                <a:gd name="T1" fmla="*/ 77 h 77"/>
                <a:gd name="T2" fmla="*/ 0 w 91"/>
                <a:gd name="T3" fmla="*/ 31 h 77"/>
                <a:gd name="T4" fmla="*/ 71 w 91"/>
                <a:gd name="T5" fmla="*/ 0 h 77"/>
                <a:gd name="T6" fmla="*/ 91 w 91"/>
                <a:gd name="T7" fmla="*/ 48 h 77"/>
                <a:gd name="T8" fmla="*/ 21 w 91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7">
                  <a:moveTo>
                    <a:pt x="21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91" y="48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1" name="Freeform 83">
              <a:extLst>
                <a:ext uri="{FF2B5EF4-FFF2-40B4-BE49-F238E27FC236}">
                  <a16:creationId xmlns:a16="http://schemas.microsoft.com/office/drawing/2014/main" id="{B42FB279-4AA0-4D91-B24E-15504BD2E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7288" y="2674938"/>
              <a:ext cx="465138" cy="466725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7 h 141"/>
                <a:gd name="T4" fmla="*/ 14 w 141"/>
                <a:gd name="T5" fmla="*/ 94 h 141"/>
                <a:gd name="T6" fmla="*/ 47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7"/>
                    <a:pt x="127" y="114"/>
                    <a:pt x="95" y="127"/>
                  </a:cubicBezTo>
                  <a:cubicBezTo>
                    <a:pt x="64" y="141"/>
                    <a:pt x="27" y="126"/>
                    <a:pt x="14" y="94"/>
                  </a:cubicBezTo>
                  <a:cubicBezTo>
                    <a:pt x="0" y="63"/>
                    <a:pt x="15" y="27"/>
                    <a:pt x="47" y="13"/>
                  </a:cubicBezTo>
                  <a:cubicBezTo>
                    <a:pt x="78" y="0"/>
                    <a:pt x="115" y="14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2" name="Freeform 84">
              <a:extLst>
                <a:ext uri="{FF2B5EF4-FFF2-40B4-BE49-F238E27FC236}">
                  <a16:creationId xmlns:a16="http://schemas.microsoft.com/office/drawing/2014/main" id="{F2BD5F78-CFD0-4506-8A18-32AEA85DC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465138" cy="465138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8 h 141"/>
                <a:gd name="T4" fmla="*/ 13 w 141"/>
                <a:gd name="T5" fmla="*/ 95 h 141"/>
                <a:gd name="T6" fmla="*/ 46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8"/>
                    <a:pt x="126" y="114"/>
                    <a:pt x="95" y="128"/>
                  </a:cubicBezTo>
                  <a:cubicBezTo>
                    <a:pt x="63" y="141"/>
                    <a:pt x="27" y="126"/>
                    <a:pt x="13" y="95"/>
                  </a:cubicBezTo>
                  <a:cubicBezTo>
                    <a:pt x="0" y="63"/>
                    <a:pt x="15" y="27"/>
                    <a:pt x="46" y="13"/>
                  </a:cubicBezTo>
                  <a:cubicBezTo>
                    <a:pt x="78" y="0"/>
                    <a:pt x="114" y="15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3" name="Freeform 85">
              <a:extLst>
                <a:ext uri="{FF2B5EF4-FFF2-40B4-BE49-F238E27FC236}">
                  <a16:creationId xmlns:a16="http://schemas.microsoft.com/office/drawing/2014/main" id="{EB907EE1-7CF1-4503-81E4-9970A1AF0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309563" cy="422275"/>
            </a:xfrm>
            <a:custGeom>
              <a:avLst/>
              <a:gdLst>
                <a:gd name="T0" fmla="*/ 47 w 94"/>
                <a:gd name="T1" fmla="*/ 128 h 128"/>
                <a:gd name="T2" fmla="*/ 13 w 94"/>
                <a:gd name="T3" fmla="*/ 47 h 128"/>
                <a:gd name="T4" fmla="*/ 94 w 94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28">
                  <a:moveTo>
                    <a:pt x="47" y="128"/>
                  </a:moveTo>
                  <a:cubicBezTo>
                    <a:pt x="16" y="115"/>
                    <a:pt x="0" y="79"/>
                    <a:pt x="13" y="47"/>
                  </a:cubicBezTo>
                  <a:cubicBezTo>
                    <a:pt x="26" y="15"/>
                    <a:pt x="62" y="0"/>
                    <a:pt x="94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4" name="Freeform 86">
              <a:extLst>
                <a:ext uri="{FF2B5EF4-FFF2-40B4-BE49-F238E27FC236}">
                  <a16:creationId xmlns:a16="http://schemas.microsoft.com/office/drawing/2014/main" id="{62CE6DFE-A6A9-4A17-97E8-C941F6E25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0463" y="2674938"/>
              <a:ext cx="306388" cy="423863"/>
            </a:xfrm>
            <a:custGeom>
              <a:avLst/>
              <a:gdLst>
                <a:gd name="T0" fmla="*/ 47 w 93"/>
                <a:gd name="T1" fmla="*/ 128 h 128"/>
                <a:gd name="T2" fmla="*/ 12 w 93"/>
                <a:gd name="T3" fmla="*/ 47 h 128"/>
                <a:gd name="T4" fmla="*/ 93 w 93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28">
                  <a:moveTo>
                    <a:pt x="47" y="128"/>
                  </a:moveTo>
                  <a:cubicBezTo>
                    <a:pt x="15" y="115"/>
                    <a:pt x="0" y="79"/>
                    <a:pt x="12" y="47"/>
                  </a:cubicBezTo>
                  <a:cubicBezTo>
                    <a:pt x="25" y="15"/>
                    <a:pt x="61" y="0"/>
                    <a:pt x="93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5" name="Freeform 87">
              <a:extLst>
                <a:ext uri="{FF2B5EF4-FFF2-40B4-BE49-F238E27FC236}">
                  <a16:creationId xmlns:a16="http://schemas.microsoft.com/office/drawing/2014/main" id="{DF438168-B9FB-40EB-ACB5-3021F7A985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513" y="2881313"/>
              <a:ext cx="498475" cy="465138"/>
            </a:xfrm>
            <a:custGeom>
              <a:avLst/>
              <a:gdLst>
                <a:gd name="T0" fmla="*/ 72 w 151"/>
                <a:gd name="T1" fmla="*/ 141 h 141"/>
                <a:gd name="T2" fmla="*/ 7 w 151"/>
                <a:gd name="T3" fmla="*/ 98 h 141"/>
                <a:gd name="T4" fmla="*/ 7 w 151"/>
                <a:gd name="T5" fmla="*/ 44 h 141"/>
                <a:gd name="T6" fmla="*/ 44 w 151"/>
                <a:gd name="T7" fmla="*/ 6 h 141"/>
                <a:gd name="T8" fmla="*/ 72 w 151"/>
                <a:gd name="T9" fmla="*/ 0 h 141"/>
                <a:gd name="T10" fmla="*/ 136 w 151"/>
                <a:gd name="T11" fmla="*/ 43 h 141"/>
                <a:gd name="T12" fmla="*/ 99 w 151"/>
                <a:gd name="T13" fmla="*/ 135 h 141"/>
                <a:gd name="T14" fmla="*/ 72 w 151"/>
                <a:gd name="T15" fmla="*/ 141 h 141"/>
                <a:gd name="T16" fmla="*/ 72 w 151"/>
                <a:gd name="T17" fmla="*/ 16 h 141"/>
                <a:gd name="T18" fmla="*/ 50 w 151"/>
                <a:gd name="T19" fmla="*/ 21 h 141"/>
                <a:gd name="T20" fmla="*/ 22 w 151"/>
                <a:gd name="T21" fmla="*/ 50 h 141"/>
                <a:gd name="T22" fmla="*/ 22 w 151"/>
                <a:gd name="T23" fmla="*/ 92 h 141"/>
                <a:gd name="T24" fmla="*/ 72 w 151"/>
                <a:gd name="T25" fmla="*/ 124 h 141"/>
                <a:gd name="T26" fmla="*/ 93 w 151"/>
                <a:gd name="T27" fmla="*/ 120 h 141"/>
                <a:gd name="T28" fmla="*/ 121 w 151"/>
                <a:gd name="T29" fmla="*/ 49 h 141"/>
                <a:gd name="T30" fmla="*/ 72 w 151"/>
                <a:gd name="T31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41">
                  <a:moveTo>
                    <a:pt x="72" y="141"/>
                  </a:moveTo>
                  <a:cubicBezTo>
                    <a:pt x="43" y="141"/>
                    <a:pt x="18" y="124"/>
                    <a:pt x="7" y="98"/>
                  </a:cubicBezTo>
                  <a:cubicBezTo>
                    <a:pt x="0" y="81"/>
                    <a:pt x="0" y="62"/>
                    <a:pt x="7" y="44"/>
                  </a:cubicBezTo>
                  <a:cubicBezTo>
                    <a:pt x="14" y="27"/>
                    <a:pt x="27" y="13"/>
                    <a:pt x="44" y="6"/>
                  </a:cubicBezTo>
                  <a:cubicBezTo>
                    <a:pt x="53" y="2"/>
                    <a:pt x="62" y="0"/>
                    <a:pt x="72" y="0"/>
                  </a:cubicBezTo>
                  <a:cubicBezTo>
                    <a:pt x="100" y="0"/>
                    <a:pt x="125" y="17"/>
                    <a:pt x="136" y="43"/>
                  </a:cubicBezTo>
                  <a:cubicBezTo>
                    <a:pt x="151" y="79"/>
                    <a:pt x="135" y="120"/>
                    <a:pt x="99" y="135"/>
                  </a:cubicBezTo>
                  <a:cubicBezTo>
                    <a:pt x="90" y="139"/>
                    <a:pt x="81" y="141"/>
                    <a:pt x="72" y="141"/>
                  </a:cubicBezTo>
                  <a:close/>
                  <a:moveTo>
                    <a:pt x="72" y="16"/>
                  </a:moveTo>
                  <a:cubicBezTo>
                    <a:pt x="64" y="16"/>
                    <a:pt x="57" y="18"/>
                    <a:pt x="50" y="21"/>
                  </a:cubicBezTo>
                  <a:cubicBezTo>
                    <a:pt x="37" y="26"/>
                    <a:pt x="27" y="37"/>
                    <a:pt x="22" y="50"/>
                  </a:cubicBezTo>
                  <a:cubicBezTo>
                    <a:pt x="16" y="64"/>
                    <a:pt x="16" y="78"/>
                    <a:pt x="22" y="92"/>
                  </a:cubicBezTo>
                  <a:cubicBezTo>
                    <a:pt x="30" y="112"/>
                    <a:pt x="50" y="124"/>
                    <a:pt x="72" y="124"/>
                  </a:cubicBezTo>
                  <a:cubicBezTo>
                    <a:pt x="79" y="124"/>
                    <a:pt x="86" y="123"/>
                    <a:pt x="93" y="120"/>
                  </a:cubicBezTo>
                  <a:cubicBezTo>
                    <a:pt x="120" y="108"/>
                    <a:pt x="133" y="77"/>
                    <a:pt x="121" y="49"/>
                  </a:cubicBezTo>
                  <a:cubicBezTo>
                    <a:pt x="113" y="29"/>
                    <a:pt x="93" y="16"/>
                    <a:pt x="72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6" name="Freeform 88">
              <a:extLst>
                <a:ext uri="{FF2B5EF4-FFF2-40B4-BE49-F238E27FC236}">
                  <a16:creationId xmlns:a16="http://schemas.microsoft.com/office/drawing/2014/main" id="{2EB04B1E-E492-4AFB-B8EB-92BFD13330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7126" y="2674938"/>
              <a:ext cx="501650" cy="463550"/>
            </a:xfrm>
            <a:custGeom>
              <a:avLst/>
              <a:gdLst>
                <a:gd name="T0" fmla="*/ 80 w 152"/>
                <a:gd name="T1" fmla="*/ 140 h 140"/>
                <a:gd name="T2" fmla="*/ 15 w 152"/>
                <a:gd name="T3" fmla="*/ 98 h 140"/>
                <a:gd name="T4" fmla="*/ 52 w 152"/>
                <a:gd name="T5" fmla="*/ 6 h 140"/>
                <a:gd name="T6" fmla="*/ 80 w 152"/>
                <a:gd name="T7" fmla="*/ 0 h 140"/>
                <a:gd name="T8" fmla="*/ 144 w 152"/>
                <a:gd name="T9" fmla="*/ 43 h 140"/>
                <a:gd name="T10" fmla="*/ 145 w 152"/>
                <a:gd name="T11" fmla="*/ 96 h 140"/>
                <a:gd name="T12" fmla="*/ 107 w 152"/>
                <a:gd name="T13" fmla="*/ 135 h 140"/>
                <a:gd name="T14" fmla="*/ 80 w 152"/>
                <a:gd name="T15" fmla="*/ 140 h 140"/>
                <a:gd name="T16" fmla="*/ 80 w 152"/>
                <a:gd name="T17" fmla="*/ 16 h 140"/>
                <a:gd name="T18" fmla="*/ 59 w 152"/>
                <a:gd name="T19" fmla="*/ 21 h 140"/>
                <a:gd name="T20" fmla="*/ 30 w 152"/>
                <a:gd name="T21" fmla="*/ 91 h 140"/>
                <a:gd name="T22" fmla="*/ 80 w 152"/>
                <a:gd name="T23" fmla="*/ 124 h 140"/>
                <a:gd name="T24" fmla="*/ 101 w 152"/>
                <a:gd name="T25" fmla="*/ 120 h 140"/>
                <a:gd name="T26" fmla="*/ 130 w 152"/>
                <a:gd name="T27" fmla="*/ 90 h 140"/>
                <a:gd name="T28" fmla="*/ 130 w 152"/>
                <a:gd name="T29" fmla="*/ 49 h 140"/>
                <a:gd name="T30" fmla="*/ 80 w 152"/>
                <a:gd name="T31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40">
                  <a:moveTo>
                    <a:pt x="80" y="140"/>
                  </a:moveTo>
                  <a:cubicBezTo>
                    <a:pt x="52" y="140"/>
                    <a:pt x="26" y="124"/>
                    <a:pt x="15" y="98"/>
                  </a:cubicBezTo>
                  <a:cubicBezTo>
                    <a:pt x="0" y="62"/>
                    <a:pt x="17" y="21"/>
                    <a:pt x="52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108" y="0"/>
                    <a:pt x="133" y="17"/>
                    <a:pt x="144" y="43"/>
                  </a:cubicBezTo>
                  <a:cubicBezTo>
                    <a:pt x="152" y="60"/>
                    <a:pt x="152" y="79"/>
                    <a:pt x="145" y="96"/>
                  </a:cubicBezTo>
                  <a:cubicBezTo>
                    <a:pt x="138" y="114"/>
                    <a:pt x="125" y="127"/>
                    <a:pt x="107" y="135"/>
                  </a:cubicBezTo>
                  <a:cubicBezTo>
                    <a:pt x="99" y="138"/>
                    <a:pt x="89" y="140"/>
                    <a:pt x="80" y="140"/>
                  </a:cubicBezTo>
                  <a:close/>
                  <a:moveTo>
                    <a:pt x="80" y="16"/>
                  </a:moveTo>
                  <a:cubicBezTo>
                    <a:pt x="73" y="16"/>
                    <a:pt x="65" y="18"/>
                    <a:pt x="59" y="21"/>
                  </a:cubicBezTo>
                  <a:cubicBezTo>
                    <a:pt x="31" y="32"/>
                    <a:pt x="19" y="64"/>
                    <a:pt x="30" y="91"/>
                  </a:cubicBezTo>
                  <a:cubicBezTo>
                    <a:pt x="39" y="111"/>
                    <a:pt x="58" y="124"/>
                    <a:pt x="80" y="124"/>
                  </a:cubicBezTo>
                  <a:cubicBezTo>
                    <a:pt x="87" y="124"/>
                    <a:pt x="94" y="123"/>
                    <a:pt x="101" y="120"/>
                  </a:cubicBezTo>
                  <a:cubicBezTo>
                    <a:pt x="114" y="114"/>
                    <a:pt x="125" y="104"/>
                    <a:pt x="130" y="90"/>
                  </a:cubicBezTo>
                  <a:cubicBezTo>
                    <a:pt x="135" y="77"/>
                    <a:pt x="135" y="62"/>
                    <a:pt x="130" y="49"/>
                  </a:cubicBezTo>
                  <a:cubicBezTo>
                    <a:pt x="121" y="29"/>
                    <a:pt x="102" y="16"/>
                    <a:pt x="80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7" name="Freeform 89">
              <a:extLst>
                <a:ext uri="{FF2B5EF4-FFF2-40B4-BE49-F238E27FC236}">
                  <a16:creationId xmlns:a16="http://schemas.microsoft.com/office/drawing/2014/main" id="{2C8CC0CB-E266-472A-89A7-282A5B00FD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18026" y="2916238"/>
              <a:ext cx="398463" cy="393700"/>
            </a:xfrm>
            <a:custGeom>
              <a:avLst/>
              <a:gdLst>
                <a:gd name="T0" fmla="*/ 61 w 121"/>
                <a:gd name="T1" fmla="*/ 119 h 119"/>
                <a:gd name="T2" fmla="*/ 6 w 121"/>
                <a:gd name="T3" fmla="*/ 83 h 119"/>
                <a:gd name="T4" fmla="*/ 6 w 121"/>
                <a:gd name="T5" fmla="*/ 37 h 119"/>
                <a:gd name="T6" fmla="*/ 37 w 121"/>
                <a:gd name="T7" fmla="*/ 5 h 119"/>
                <a:gd name="T8" fmla="*/ 61 w 121"/>
                <a:gd name="T9" fmla="*/ 0 h 119"/>
                <a:gd name="T10" fmla="*/ 115 w 121"/>
                <a:gd name="T11" fmla="*/ 36 h 119"/>
                <a:gd name="T12" fmla="*/ 115 w 121"/>
                <a:gd name="T13" fmla="*/ 82 h 119"/>
                <a:gd name="T14" fmla="*/ 84 w 121"/>
                <a:gd name="T15" fmla="*/ 114 h 119"/>
                <a:gd name="T16" fmla="*/ 61 w 121"/>
                <a:gd name="T17" fmla="*/ 119 h 119"/>
                <a:gd name="T18" fmla="*/ 61 w 121"/>
                <a:gd name="T19" fmla="*/ 8 h 119"/>
                <a:gd name="T20" fmla="*/ 40 w 121"/>
                <a:gd name="T21" fmla="*/ 12 h 119"/>
                <a:gd name="T22" fmla="*/ 13 w 121"/>
                <a:gd name="T23" fmla="*/ 40 h 119"/>
                <a:gd name="T24" fmla="*/ 13 w 121"/>
                <a:gd name="T25" fmla="*/ 80 h 119"/>
                <a:gd name="T26" fmla="*/ 61 w 121"/>
                <a:gd name="T27" fmla="*/ 111 h 119"/>
                <a:gd name="T28" fmla="*/ 81 w 121"/>
                <a:gd name="T29" fmla="*/ 107 h 119"/>
                <a:gd name="T30" fmla="*/ 108 w 121"/>
                <a:gd name="T31" fmla="*/ 79 h 119"/>
                <a:gd name="T32" fmla="*/ 108 w 121"/>
                <a:gd name="T33" fmla="*/ 39 h 119"/>
                <a:gd name="T34" fmla="*/ 61 w 121"/>
                <a:gd name="T35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19">
                  <a:moveTo>
                    <a:pt x="61" y="119"/>
                  </a:moveTo>
                  <a:cubicBezTo>
                    <a:pt x="37" y="119"/>
                    <a:pt x="15" y="104"/>
                    <a:pt x="6" y="83"/>
                  </a:cubicBezTo>
                  <a:cubicBezTo>
                    <a:pt x="0" y="68"/>
                    <a:pt x="0" y="52"/>
                    <a:pt x="6" y="37"/>
                  </a:cubicBezTo>
                  <a:cubicBezTo>
                    <a:pt x="12" y="23"/>
                    <a:pt x="23" y="11"/>
                    <a:pt x="37" y="5"/>
                  </a:cubicBezTo>
                  <a:cubicBezTo>
                    <a:pt x="45" y="2"/>
                    <a:pt x="53" y="0"/>
                    <a:pt x="61" y="0"/>
                  </a:cubicBezTo>
                  <a:cubicBezTo>
                    <a:pt x="84" y="0"/>
                    <a:pt x="106" y="14"/>
                    <a:pt x="115" y="36"/>
                  </a:cubicBezTo>
                  <a:cubicBezTo>
                    <a:pt x="121" y="51"/>
                    <a:pt x="121" y="67"/>
                    <a:pt x="115" y="82"/>
                  </a:cubicBezTo>
                  <a:cubicBezTo>
                    <a:pt x="110" y="96"/>
                    <a:pt x="98" y="108"/>
                    <a:pt x="84" y="114"/>
                  </a:cubicBezTo>
                  <a:cubicBezTo>
                    <a:pt x="76" y="117"/>
                    <a:pt x="69" y="119"/>
                    <a:pt x="61" y="119"/>
                  </a:cubicBezTo>
                  <a:close/>
                  <a:moveTo>
                    <a:pt x="61" y="8"/>
                  </a:moveTo>
                  <a:cubicBezTo>
                    <a:pt x="54" y="8"/>
                    <a:pt x="47" y="9"/>
                    <a:pt x="40" y="12"/>
                  </a:cubicBezTo>
                  <a:cubicBezTo>
                    <a:pt x="28" y="17"/>
                    <a:pt x="18" y="27"/>
                    <a:pt x="13" y="40"/>
                  </a:cubicBezTo>
                  <a:cubicBezTo>
                    <a:pt x="8" y="53"/>
                    <a:pt x="8" y="67"/>
                    <a:pt x="13" y="80"/>
                  </a:cubicBezTo>
                  <a:cubicBezTo>
                    <a:pt x="21" y="99"/>
                    <a:pt x="40" y="111"/>
                    <a:pt x="61" y="111"/>
                  </a:cubicBezTo>
                  <a:cubicBezTo>
                    <a:pt x="68" y="111"/>
                    <a:pt x="74" y="110"/>
                    <a:pt x="81" y="107"/>
                  </a:cubicBezTo>
                  <a:cubicBezTo>
                    <a:pt x="93" y="101"/>
                    <a:pt x="103" y="91"/>
                    <a:pt x="108" y="79"/>
                  </a:cubicBezTo>
                  <a:cubicBezTo>
                    <a:pt x="114" y="66"/>
                    <a:pt x="113" y="52"/>
                    <a:pt x="108" y="39"/>
                  </a:cubicBezTo>
                  <a:cubicBezTo>
                    <a:pt x="100" y="20"/>
                    <a:pt x="81" y="8"/>
                    <a:pt x="61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8" name="Freeform 90">
              <a:extLst>
                <a:ext uri="{FF2B5EF4-FFF2-40B4-BE49-F238E27FC236}">
                  <a16:creationId xmlns:a16="http://schemas.microsoft.com/office/drawing/2014/main" id="{2FF1AACE-ECFD-4850-B971-E2CC1576F4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9988" y="2711450"/>
              <a:ext cx="442913" cy="390525"/>
            </a:xfrm>
            <a:custGeom>
              <a:avLst/>
              <a:gdLst>
                <a:gd name="T0" fmla="*/ 67 w 134"/>
                <a:gd name="T1" fmla="*/ 118 h 118"/>
                <a:gd name="T2" fmla="*/ 12 w 134"/>
                <a:gd name="T3" fmla="*/ 82 h 118"/>
                <a:gd name="T4" fmla="*/ 44 w 134"/>
                <a:gd name="T5" fmla="*/ 5 h 118"/>
                <a:gd name="T6" fmla="*/ 67 w 134"/>
                <a:gd name="T7" fmla="*/ 0 h 118"/>
                <a:gd name="T8" fmla="*/ 121 w 134"/>
                <a:gd name="T9" fmla="*/ 36 h 118"/>
                <a:gd name="T10" fmla="*/ 90 w 134"/>
                <a:gd name="T11" fmla="*/ 114 h 118"/>
                <a:gd name="T12" fmla="*/ 67 w 134"/>
                <a:gd name="T13" fmla="*/ 118 h 118"/>
                <a:gd name="T14" fmla="*/ 67 w 134"/>
                <a:gd name="T15" fmla="*/ 8 h 118"/>
                <a:gd name="T16" fmla="*/ 47 w 134"/>
                <a:gd name="T17" fmla="*/ 12 h 118"/>
                <a:gd name="T18" fmla="*/ 19 w 134"/>
                <a:gd name="T19" fmla="*/ 79 h 118"/>
                <a:gd name="T20" fmla="*/ 67 w 134"/>
                <a:gd name="T21" fmla="*/ 111 h 118"/>
                <a:gd name="T22" fmla="*/ 87 w 134"/>
                <a:gd name="T23" fmla="*/ 107 h 118"/>
                <a:gd name="T24" fmla="*/ 114 w 134"/>
                <a:gd name="T25" fmla="*/ 39 h 118"/>
                <a:gd name="T26" fmla="*/ 67 w 134"/>
                <a:gd name="T27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18">
                  <a:moveTo>
                    <a:pt x="67" y="118"/>
                  </a:moveTo>
                  <a:cubicBezTo>
                    <a:pt x="43" y="118"/>
                    <a:pt x="22" y="104"/>
                    <a:pt x="12" y="82"/>
                  </a:cubicBezTo>
                  <a:cubicBezTo>
                    <a:pt x="0" y="52"/>
                    <a:pt x="14" y="18"/>
                    <a:pt x="44" y="5"/>
                  </a:cubicBezTo>
                  <a:cubicBezTo>
                    <a:pt x="51" y="2"/>
                    <a:pt x="59" y="0"/>
                    <a:pt x="67" y="0"/>
                  </a:cubicBezTo>
                  <a:cubicBezTo>
                    <a:pt x="91" y="0"/>
                    <a:pt x="112" y="14"/>
                    <a:pt x="121" y="36"/>
                  </a:cubicBezTo>
                  <a:cubicBezTo>
                    <a:pt x="134" y="66"/>
                    <a:pt x="120" y="101"/>
                    <a:pt x="90" y="114"/>
                  </a:cubicBezTo>
                  <a:cubicBezTo>
                    <a:pt x="83" y="117"/>
                    <a:pt x="75" y="118"/>
                    <a:pt x="67" y="118"/>
                  </a:cubicBezTo>
                  <a:close/>
                  <a:moveTo>
                    <a:pt x="67" y="8"/>
                  </a:moveTo>
                  <a:cubicBezTo>
                    <a:pt x="60" y="8"/>
                    <a:pt x="53" y="9"/>
                    <a:pt x="47" y="12"/>
                  </a:cubicBezTo>
                  <a:cubicBezTo>
                    <a:pt x="21" y="23"/>
                    <a:pt x="8" y="53"/>
                    <a:pt x="19" y="79"/>
                  </a:cubicBezTo>
                  <a:cubicBezTo>
                    <a:pt x="28" y="98"/>
                    <a:pt x="46" y="111"/>
                    <a:pt x="67" y="111"/>
                  </a:cubicBezTo>
                  <a:cubicBezTo>
                    <a:pt x="74" y="111"/>
                    <a:pt x="81" y="109"/>
                    <a:pt x="87" y="107"/>
                  </a:cubicBezTo>
                  <a:cubicBezTo>
                    <a:pt x="113" y="96"/>
                    <a:pt x="125" y="65"/>
                    <a:pt x="114" y="39"/>
                  </a:cubicBezTo>
                  <a:cubicBezTo>
                    <a:pt x="106" y="20"/>
                    <a:pt x="88" y="8"/>
                    <a:pt x="67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9" name="Freeform 91">
              <a:extLst>
                <a:ext uri="{FF2B5EF4-FFF2-40B4-BE49-F238E27FC236}">
                  <a16:creationId xmlns:a16="http://schemas.microsoft.com/office/drawing/2014/main" id="{1D31FD5D-5282-44D3-A13A-E167F3C485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826" y="3600450"/>
              <a:ext cx="139700" cy="76200"/>
            </a:xfrm>
            <a:custGeom>
              <a:avLst/>
              <a:gdLst>
                <a:gd name="T0" fmla="*/ 35 w 42"/>
                <a:gd name="T1" fmla="*/ 0 h 23"/>
                <a:gd name="T2" fmla="*/ 34 w 42"/>
                <a:gd name="T3" fmla="*/ 0 h 23"/>
                <a:gd name="T4" fmla="*/ 4 w 42"/>
                <a:gd name="T5" fmla="*/ 8 h 23"/>
                <a:gd name="T6" fmla="*/ 1 w 42"/>
                <a:gd name="T7" fmla="*/ 13 h 23"/>
                <a:gd name="T8" fmla="*/ 3 w 42"/>
                <a:gd name="T9" fmla="*/ 23 h 23"/>
                <a:gd name="T10" fmla="*/ 42 w 42"/>
                <a:gd name="T11" fmla="*/ 14 h 23"/>
                <a:gd name="T12" fmla="*/ 40 w 42"/>
                <a:gd name="T13" fmla="*/ 4 h 23"/>
                <a:gd name="T14" fmla="*/ 35 w 4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35" y="0"/>
                  </a:moveTo>
                  <a:cubicBezTo>
                    <a:pt x="35" y="0"/>
                    <a:pt x="34" y="0"/>
                    <a:pt x="3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11"/>
                    <a:pt x="1" y="1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0" name="Freeform 92">
              <a:extLst>
                <a:ext uri="{FF2B5EF4-FFF2-40B4-BE49-F238E27FC236}">
                  <a16:creationId xmlns:a16="http://schemas.microsoft.com/office/drawing/2014/main" id="{8A1D489E-B698-45C1-B262-9E99C0E3C0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3422650"/>
              <a:ext cx="336550" cy="214313"/>
            </a:xfrm>
            <a:custGeom>
              <a:avLst/>
              <a:gdLst>
                <a:gd name="T0" fmla="*/ 54 w 102"/>
                <a:gd name="T1" fmla="*/ 0 h 65"/>
                <a:gd name="T2" fmla="*/ 23 w 102"/>
                <a:gd name="T3" fmla="*/ 8 h 65"/>
                <a:gd name="T4" fmla="*/ 27 w 102"/>
                <a:gd name="T5" fmla="*/ 24 h 65"/>
                <a:gd name="T6" fmla="*/ 11 w 102"/>
                <a:gd name="T7" fmla="*/ 29 h 65"/>
                <a:gd name="T8" fmla="*/ 4 w 102"/>
                <a:gd name="T9" fmla="*/ 37 h 65"/>
                <a:gd name="T10" fmla="*/ 0 w 102"/>
                <a:gd name="T11" fmla="*/ 65 h 65"/>
                <a:gd name="T12" fmla="*/ 102 w 102"/>
                <a:gd name="T13" fmla="*/ 40 h 65"/>
                <a:gd name="T14" fmla="*/ 85 w 102"/>
                <a:gd name="T15" fmla="*/ 16 h 65"/>
                <a:gd name="T16" fmla="*/ 77 w 102"/>
                <a:gd name="T17" fmla="*/ 12 h 65"/>
                <a:gd name="T18" fmla="*/ 74 w 102"/>
                <a:gd name="T19" fmla="*/ 13 h 65"/>
                <a:gd name="T20" fmla="*/ 58 w 102"/>
                <a:gd name="T21" fmla="*/ 17 h 65"/>
                <a:gd name="T22" fmla="*/ 54 w 102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5">
                  <a:moveTo>
                    <a:pt x="54" y="0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0"/>
                    <a:pt x="4" y="33"/>
                    <a:pt x="4" y="3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3" y="14"/>
                    <a:pt x="80" y="12"/>
                    <a:pt x="77" y="12"/>
                  </a:cubicBezTo>
                  <a:cubicBezTo>
                    <a:pt x="76" y="12"/>
                    <a:pt x="75" y="12"/>
                    <a:pt x="74" y="1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1" name="Freeform 93">
              <a:extLst>
                <a:ext uri="{FF2B5EF4-FFF2-40B4-BE49-F238E27FC236}">
                  <a16:creationId xmlns:a16="http://schemas.microsoft.com/office/drawing/2014/main" id="{0F2FA0AC-0933-4C59-9FF4-CB0B86E44C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31026" y="3046413"/>
              <a:ext cx="433388" cy="434975"/>
            </a:xfrm>
            <a:custGeom>
              <a:avLst/>
              <a:gdLst>
                <a:gd name="T0" fmla="*/ 113 w 131"/>
                <a:gd name="T1" fmla="*/ 65 h 132"/>
                <a:gd name="T2" fmla="*/ 116 w 131"/>
                <a:gd name="T3" fmla="*/ 84 h 132"/>
                <a:gd name="T4" fmla="*/ 66 w 131"/>
                <a:gd name="T5" fmla="*/ 99 h 132"/>
                <a:gd name="T6" fmla="*/ 61 w 131"/>
                <a:gd name="T7" fmla="*/ 102 h 132"/>
                <a:gd name="T8" fmla="*/ 60 w 131"/>
                <a:gd name="T9" fmla="*/ 103 h 132"/>
                <a:gd name="T10" fmla="*/ 60 w 131"/>
                <a:gd name="T11" fmla="*/ 103 h 132"/>
                <a:gd name="T12" fmla="*/ 54 w 131"/>
                <a:gd name="T13" fmla="*/ 109 h 132"/>
                <a:gd name="T14" fmla="*/ 52 w 131"/>
                <a:gd name="T15" fmla="*/ 100 h 132"/>
                <a:gd name="T16" fmla="*/ 27 w 131"/>
                <a:gd name="T17" fmla="*/ 109 h 132"/>
                <a:gd name="T18" fmla="*/ 26 w 131"/>
                <a:gd name="T19" fmla="*/ 109 h 132"/>
                <a:gd name="T20" fmla="*/ 24 w 131"/>
                <a:gd name="T21" fmla="*/ 108 h 132"/>
                <a:gd name="T22" fmla="*/ 23 w 131"/>
                <a:gd name="T23" fmla="*/ 118 h 132"/>
                <a:gd name="T24" fmla="*/ 21 w 131"/>
                <a:gd name="T25" fmla="*/ 116 h 132"/>
                <a:gd name="T26" fmla="*/ 20 w 131"/>
                <a:gd name="T27" fmla="*/ 117 h 132"/>
                <a:gd name="T28" fmla="*/ 19 w 131"/>
                <a:gd name="T29" fmla="*/ 117 h 132"/>
                <a:gd name="T30" fmla="*/ 22 w 131"/>
                <a:gd name="T31" fmla="*/ 108 h 132"/>
                <a:gd name="T32" fmla="*/ 15 w 131"/>
                <a:gd name="T33" fmla="*/ 111 h 132"/>
                <a:gd name="T34" fmla="*/ 1 w 131"/>
                <a:gd name="T35" fmla="*/ 123 h 132"/>
                <a:gd name="T36" fmla="*/ 0 w 131"/>
                <a:gd name="T37" fmla="*/ 123 h 132"/>
                <a:gd name="T38" fmla="*/ 12 w 131"/>
                <a:gd name="T39" fmla="*/ 132 h 132"/>
                <a:gd name="T40" fmla="*/ 14 w 131"/>
                <a:gd name="T41" fmla="*/ 132 h 132"/>
                <a:gd name="T42" fmla="*/ 15 w 131"/>
                <a:gd name="T43" fmla="*/ 128 h 132"/>
                <a:gd name="T44" fmla="*/ 12 w 131"/>
                <a:gd name="T45" fmla="*/ 130 h 132"/>
                <a:gd name="T46" fmla="*/ 14 w 131"/>
                <a:gd name="T47" fmla="*/ 125 h 132"/>
                <a:gd name="T48" fmla="*/ 15 w 131"/>
                <a:gd name="T49" fmla="*/ 125 h 132"/>
                <a:gd name="T50" fmla="*/ 15 w 131"/>
                <a:gd name="T51" fmla="*/ 125 h 132"/>
                <a:gd name="T52" fmla="*/ 17 w 131"/>
                <a:gd name="T53" fmla="*/ 122 h 132"/>
                <a:gd name="T54" fmla="*/ 20 w 131"/>
                <a:gd name="T55" fmla="*/ 120 h 132"/>
                <a:gd name="T56" fmla="*/ 24 w 131"/>
                <a:gd name="T57" fmla="*/ 124 h 132"/>
                <a:gd name="T58" fmla="*/ 26 w 131"/>
                <a:gd name="T59" fmla="*/ 124 h 132"/>
                <a:gd name="T60" fmla="*/ 21 w 131"/>
                <a:gd name="T61" fmla="*/ 128 h 132"/>
                <a:gd name="T62" fmla="*/ 52 w 131"/>
                <a:gd name="T63" fmla="*/ 122 h 132"/>
                <a:gd name="T64" fmla="*/ 121 w 131"/>
                <a:gd name="T65" fmla="*/ 105 h 132"/>
                <a:gd name="T66" fmla="*/ 126 w 131"/>
                <a:gd name="T67" fmla="*/ 75 h 132"/>
                <a:gd name="T68" fmla="*/ 122 w 131"/>
                <a:gd name="T69" fmla="*/ 73 h 132"/>
                <a:gd name="T70" fmla="*/ 114 w 131"/>
                <a:gd name="T71" fmla="*/ 64 h 132"/>
                <a:gd name="T72" fmla="*/ 21 w 131"/>
                <a:gd name="T73" fmla="*/ 19 h 132"/>
                <a:gd name="T74" fmla="*/ 19 w 131"/>
                <a:gd name="T75" fmla="*/ 20 h 132"/>
                <a:gd name="T76" fmla="*/ 21 w 131"/>
                <a:gd name="T77" fmla="*/ 19 h 132"/>
                <a:gd name="T78" fmla="*/ 95 w 131"/>
                <a:gd name="T79" fmla="*/ 0 h 132"/>
                <a:gd name="T80" fmla="*/ 37 w 131"/>
                <a:gd name="T81" fmla="*/ 21 h 132"/>
                <a:gd name="T82" fmla="*/ 36 w 131"/>
                <a:gd name="T83" fmla="*/ 18 h 132"/>
                <a:gd name="T84" fmla="*/ 39 w 131"/>
                <a:gd name="T85" fmla="*/ 17 h 132"/>
                <a:gd name="T86" fmla="*/ 40 w 131"/>
                <a:gd name="T87" fmla="*/ 17 h 132"/>
                <a:gd name="T88" fmla="*/ 51 w 131"/>
                <a:gd name="T89" fmla="*/ 19 h 132"/>
                <a:gd name="T90" fmla="*/ 62 w 131"/>
                <a:gd name="T91" fmla="*/ 30 h 132"/>
                <a:gd name="T92" fmla="*/ 100 w 131"/>
                <a:gd name="T93" fmla="*/ 21 h 132"/>
                <a:gd name="T94" fmla="*/ 106 w 131"/>
                <a:gd name="T95" fmla="*/ 45 h 132"/>
                <a:gd name="T96" fmla="*/ 121 w 131"/>
                <a:gd name="T97" fmla="*/ 58 h 132"/>
                <a:gd name="T98" fmla="*/ 98 w 131"/>
                <a:gd name="T9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14" y="64"/>
                  </a:moveTo>
                  <a:cubicBezTo>
                    <a:pt x="114" y="64"/>
                    <a:pt x="113" y="64"/>
                    <a:pt x="113" y="65"/>
                  </a:cubicBezTo>
                  <a:cubicBezTo>
                    <a:pt x="114" y="66"/>
                    <a:pt x="113" y="67"/>
                    <a:pt x="112" y="68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7" y="97"/>
                    <a:pt x="67" y="99"/>
                    <a:pt x="66" y="99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1" y="101"/>
                    <a:pt x="61" y="102"/>
                  </a:cubicBezTo>
                  <a:cubicBezTo>
                    <a:pt x="61" y="102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59" y="103"/>
                    <a:pt x="58" y="104"/>
                  </a:cubicBezTo>
                  <a:cubicBezTo>
                    <a:pt x="57" y="105"/>
                    <a:pt x="55" y="109"/>
                    <a:pt x="54" y="109"/>
                  </a:cubicBezTo>
                  <a:cubicBezTo>
                    <a:pt x="53" y="109"/>
                    <a:pt x="53" y="108"/>
                    <a:pt x="52" y="107"/>
                  </a:cubicBezTo>
                  <a:cubicBezTo>
                    <a:pt x="52" y="105"/>
                    <a:pt x="52" y="103"/>
                    <a:pt x="52" y="100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08"/>
                    <a:pt x="27" y="109"/>
                  </a:cubicBezTo>
                  <a:cubicBezTo>
                    <a:pt x="27" y="110"/>
                    <a:pt x="26" y="110"/>
                    <a:pt x="26" y="110"/>
                  </a:cubicBezTo>
                  <a:cubicBezTo>
                    <a:pt x="26" y="110"/>
                    <a:pt x="26" y="109"/>
                    <a:pt x="26" y="109"/>
                  </a:cubicBezTo>
                  <a:cubicBezTo>
                    <a:pt x="25" y="109"/>
                    <a:pt x="25" y="108"/>
                    <a:pt x="25" y="108"/>
                  </a:cubicBezTo>
                  <a:cubicBezTo>
                    <a:pt x="25" y="108"/>
                    <a:pt x="25" y="108"/>
                    <a:pt x="24" y="108"/>
                  </a:cubicBezTo>
                  <a:cubicBezTo>
                    <a:pt x="23" y="109"/>
                    <a:pt x="22" y="112"/>
                    <a:pt x="22" y="114"/>
                  </a:cubicBezTo>
                  <a:cubicBezTo>
                    <a:pt x="22" y="115"/>
                    <a:pt x="24" y="116"/>
                    <a:pt x="23" y="118"/>
                  </a:cubicBezTo>
                  <a:cubicBezTo>
                    <a:pt x="23" y="118"/>
                    <a:pt x="23" y="119"/>
                    <a:pt x="23" y="119"/>
                  </a:cubicBezTo>
                  <a:cubicBezTo>
                    <a:pt x="22" y="119"/>
                    <a:pt x="22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1" y="117"/>
                    <a:pt x="20" y="117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18"/>
                    <a:pt x="19" y="118"/>
                    <a:pt x="19" y="117"/>
                  </a:cubicBezTo>
                  <a:cubicBezTo>
                    <a:pt x="18" y="116"/>
                    <a:pt x="21" y="112"/>
                    <a:pt x="21" y="110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7" y="110"/>
                    <a:pt x="16" y="111"/>
                    <a:pt x="15" y="111"/>
                  </a:cubicBezTo>
                  <a:cubicBezTo>
                    <a:pt x="12" y="115"/>
                    <a:pt x="6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9"/>
                    <a:pt x="6" y="132"/>
                    <a:pt x="11" y="132"/>
                  </a:cubicBezTo>
                  <a:cubicBezTo>
                    <a:pt x="11" y="132"/>
                    <a:pt x="11" y="132"/>
                    <a:pt x="12" y="132"/>
                  </a:cubicBezTo>
                  <a:cubicBezTo>
                    <a:pt x="12" y="132"/>
                    <a:pt x="13" y="131"/>
                    <a:pt x="14" y="131"/>
                  </a:cubicBezTo>
                  <a:cubicBezTo>
                    <a:pt x="14" y="131"/>
                    <a:pt x="14" y="131"/>
                    <a:pt x="14" y="132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8" y="130"/>
                    <a:pt x="16" y="129"/>
                    <a:pt x="15" y="128"/>
                  </a:cubicBezTo>
                  <a:cubicBezTo>
                    <a:pt x="16" y="130"/>
                    <a:pt x="14" y="131"/>
                    <a:pt x="13" y="131"/>
                  </a:cubicBezTo>
                  <a:cubicBezTo>
                    <a:pt x="12" y="131"/>
                    <a:pt x="12" y="130"/>
                    <a:pt x="12" y="130"/>
                  </a:cubicBezTo>
                  <a:cubicBezTo>
                    <a:pt x="11" y="129"/>
                    <a:pt x="13" y="125"/>
                    <a:pt x="15" y="125"/>
                  </a:cubicBezTo>
                  <a:cubicBezTo>
                    <a:pt x="15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25"/>
                    <a:pt x="17" y="123"/>
                    <a:pt x="17" y="122"/>
                  </a:cubicBezTo>
                  <a:cubicBezTo>
                    <a:pt x="18" y="120"/>
                    <a:pt x="18" y="119"/>
                    <a:pt x="19" y="119"/>
                  </a:cubicBezTo>
                  <a:cubicBezTo>
                    <a:pt x="19" y="119"/>
                    <a:pt x="20" y="119"/>
                    <a:pt x="20" y="120"/>
                  </a:cubicBezTo>
                  <a:cubicBezTo>
                    <a:pt x="22" y="121"/>
                    <a:pt x="22" y="123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8" y="124"/>
                    <a:pt x="28" y="124"/>
                  </a:cubicBezTo>
                  <a:cubicBezTo>
                    <a:pt x="27" y="128"/>
                    <a:pt x="23" y="128"/>
                    <a:pt x="21" y="128"/>
                  </a:cubicBezTo>
                  <a:cubicBezTo>
                    <a:pt x="20" y="129"/>
                    <a:pt x="20" y="130"/>
                    <a:pt x="19" y="13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8" y="103"/>
                    <a:pt x="131" y="97"/>
                    <a:pt x="130" y="91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4" y="75"/>
                    <a:pt x="123" y="74"/>
                    <a:pt x="122" y="73"/>
                  </a:cubicBezTo>
                  <a:cubicBezTo>
                    <a:pt x="120" y="71"/>
                    <a:pt x="119" y="70"/>
                    <a:pt x="117" y="68"/>
                  </a:cubicBezTo>
                  <a:cubicBezTo>
                    <a:pt x="117" y="68"/>
                    <a:pt x="112" y="67"/>
                    <a:pt x="114" y="64"/>
                  </a:cubicBezTo>
                  <a:cubicBezTo>
                    <a:pt x="114" y="64"/>
                    <a:pt x="114" y="64"/>
                    <a:pt x="114" y="64"/>
                  </a:cubicBezTo>
                  <a:moveTo>
                    <a:pt x="21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0" y="20"/>
                    <a:pt x="20" y="19"/>
                    <a:pt x="21" y="19"/>
                  </a:cubicBezTo>
                  <a:moveTo>
                    <a:pt x="98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9" y="18"/>
                    <a:pt x="33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6"/>
                    <a:pt x="38" y="16"/>
                  </a:cubicBezTo>
                  <a:cubicBezTo>
                    <a:pt x="38" y="16"/>
                    <a:pt x="38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6"/>
                    <a:pt x="40" y="16"/>
                    <a:pt x="41" y="16"/>
                  </a:cubicBezTo>
                  <a:cubicBezTo>
                    <a:pt x="44" y="16"/>
                    <a:pt x="50" y="19"/>
                    <a:pt x="51" y="19"/>
                  </a:cubicBezTo>
                  <a:cubicBezTo>
                    <a:pt x="52" y="20"/>
                    <a:pt x="61" y="25"/>
                    <a:pt x="58" y="25"/>
                  </a:cubicBezTo>
                  <a:cubicBezTo>
                    <a:pt x="59" y="26"/>
                    <a:pt x="61" y="29"/>
                    <a:pt x="62" y="30"/>
                  </a:cubicBezTo>
                  <a:cubicBezTo>
                    <a:pt x="62" y="30"/>
                    <a:pt x="63" y="30"/>
                    <a:pt x="64" y="3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8" y="45"/>
                    <a:pt x="109" y="46"/>
                    <a:pt x="111" y="47"/>
                  </a:cubicBezTo>
                  <a:cubicBezTo>
                    <a:pt x="115" y="50"/>
                    <a:pt x="118" y="54"/>
                    <a:pt x="121" y="5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3"/>
                    <a:pt x="103" y="0"/>
                    <a:pt x="9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2" name="Freeform 94">
              <a:extLst>
                <a:ext uri="{FF2B5EF4-FFF2-40B4-BE49-F238E27FC236}">
                  <a16:creationId xmlns:a16="http://schemas.microsoft.com/office/drawing/2014/main" id="{C1255273-85F1-46AB-B513-9B66D20EBE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4826" y="3098800"/>
              <a:ext cx="492125" cy="382588"/>
            </a:xfrm>
            <a:custGeom>
              <a:avLst/>
              <a:gdLst>
                <a:gd name="T0" fmla="*/ 35 w 149"/>
                <a:gd name="T1" fmla="*/ 116 h 116"/>
                <a:gd name="T2" fmla="*/ 37 w 149"/>
                <a:gd name="T3" fmla="*/ 116 h 116"/>
                <a:gd name="T4" fmla="*/ 42 w 149"/>
                <a:gd name="T5" fmla="*/ 103 h 116"/>
                <a:gd name="T6" fmla="*/ 38 w 149"/>
                <a:gd name="T7" fmla="*/ 109 h 116"/>
                <a:gd name="T8" fmla="*/ 38 w 149"/>
                <a:gd name="T9" fmla="*/ 109 h 116"/>
                <a:gd name="T10" fmla="*/ 37 w 149"/>
                <a:gd name="T11" fmla="*/ 109 h 116"/>
                <a:gd name="T12" fmla="*/ 38 w 149"/>
                <a:gd name="T13" fmla="*/ 109 h 116"/>
                <a:gd name="T14" fmla="*/ 36 w 149"/>
                <a:gd name="T15" fmla="*/ 115 h 116"/>
                <a:gd name="T16" fmla="*/ 42 w 149"/>
                <a:gd name="T17" fmla="*/ 115 h 116"/>
                <a:gd name="T18" fmla="*/ 44 w 149"/>
                <a:gd name="T19" fmla="*/ 112 h 116"/>
                <a:gd name="T20" fmla="*/ 49 w 149"/>
                <a:gd name="T21" fmla="*/ 108 h 116"/>
                <a:gd name="T22" fmla="*/ 47 w 149"/>
                <a:gd name="T23" fmla="*/ 108 h 116"/>
                <a:gd name="T24" fmla="*/ 43 w 149"/>
                <a:gd name="T25" fmla="*/ 104 h 116"/>
                <a:gd name="T26" fmla="*/ 50 w 149"/>
                <a:gd name="T27" fmla="*/ 90 h 116"/>
                <a:gd name="T28" fmla="*/ 44 w 149"/>
                <a:gd name="T29" fmla="*/ 94 h 116"/>
                <a:gd name="T30" fmla="*/ 43 w 149"/>
                <a:gd name="T31" fmla="*/ 102 h 116"/>
                <a:gd name="T32" fmla="*/ 44 w 149"/>
                <a:gd name="T33" fmla="*/ 100 h 116"/>
                <a:gd name="T34" fmla="*/ 46 w 149"/>
                <a:gd name="T35" fmla="*/ 103 h 116"/>
                <a:gd name="T36" fmla="*/ 45 w 149"/>
                <a:gd name="T37" fmla="*/ 98 h 116"/>
                <a:gd name="T38" fmla="*/ 48 w 149"/>
                <a:gd name="T39" fmla="*/ 92 h 116"/>
                <a:gd name="T40" fmla="*/ 49 w 149"/>
                <a:gd name="T41" fmla="*/ 94 h 116"/>
                <a:gd name="T42" fmla="*/ 50 w 149"/>
                <a:gd name="T43" fmla="*/ 90 h 116"/>
                <a:gd name="T44" fmla="*/ 83 w 149"/>
                <a:gd name="T45" fmla="*/ 87 h 116"/>
                <a:gd name="T46" fmla="*/ 83 w 149"/>
                <a:gd name="T47" fmla="*/ 87 h 116"/>
                <a:gd name="T48" fmla="*/ 75 w 149"/>
                <a:gd name="T49" fmla="*/ 84 h 116"/>
                <a:gd name="T50" fmla="*/ 77 w 149"/>
                <a:gd name="T51" fmla="*/ 93 h 116"/>
                <a:gd name="T52" fmla="*/ 83 w 149"/>
                <a:gd name="T53" fmla="*/ 87 h 116"/>
                <a:gd name="T54" fmla="*/ 85 w 149"/>
                <a:gd name="T55" fmla="*/ 85 h 116"/>
                <a:gd name="T56" fmla="*/ 91 w 149"/>
                <a:gd name="T57" fmla="*/ 80 h 116"/>
                <a:gd name="T58" fmla="*/ 135 w 149"/>
                <a:gd name="T59" fmla="*/ 52 h 116"/>
                <a:gd name="T60" fmla="*/ 137 w 149"/>
                <a:gd name="T61" fmla="*/ 48 h 116"/>
                <a:gd name="T62" fmla="*/ 140 w 149"/>
                <a:gd name="T63" fmla="*/ 52 h 116"/>
                <a:gd name="T64" fmla="*/ 148 w 149"/>
                <a:gd name="T65" fmla="*/ 59 h 116"/>
                <a:gd name="T66" fmla="*/ 144 w 149"/>
                <a:gd name="T67" fmla="*/ 42 h 116"/>
                <a:gd name="T68" fmla="*/ 129 w 149"/>
                <a:gd name="T69" fmla="*/ 29 h 116"/>
                <a:gd name="T70" fmla="*/ 64 w 149"/>
                <a:gd name="T71" fmla="*/ 0 h 116"/>
                <a:gd name="T72" fmla="*/ 62 w 149"/>
                <a:gd name="T73" fmla="*/ 1 h 116"/>
                <a:gd name="T74" fmla="*/ 61 w 149"/>
                <a:gd name="T75" fmla="*/ 0 h 116"/>
                <a:gd name="T76" fmla="*/ 60 w 149"/>
                <a:gd name="T77" fmla="*/ 5 h 116"/>
                <a:gd name="T78" fmla="*/ 48 w 149"/>
                <a:gd name="T79" fmla="*/ 2 h 116"/>
                <a:gd name="T80" fmla="*/ 43 w 149"/>
                <a:gd name="T81" fmla="*/ 4 h 116"/>
                <a:gd name="T82" fmla="*/ 41 w 149"/>
                <a:gd name="T83" fmla="*/ 3 h 116"/>
                <a:gd name="T84" fmla="*/ 2 w 149"/>
                <a:gd name="T85" fmla="*/ 25 h 116"/>
                <a:gd name="T86" fmla="*/ 24 w 149"/>
                <a:gd name="T87" fmla="*/ 107 h 116"/>
                <a:gd name="T88" fmla="*/ 38 w 149"/>
                <a:gd name="T89" fmla="*/ 95 h 116"/>
                <a:gd name="T90" fmla="*/ 32 w 149"/>
                <a:gd name="T91" fmla="*/ 95 h 116"/>
                <a:gd name="T92" fmla="*/ 87 w 149"/>
                <a:gd name="T93" fmla="*/ 14 h 116"/>
                <a:gd name="T94" fmla="*/ 81 w 149"/>
                <a:gd name="T95" fmla="*/ 9 h 116"/>
                <a:gd name="T96" fmla="*/ 64 w 149"/>
                <a:gd name="T9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116">
                  <a:moveTo>
                    <a:pt x="37" y="115"/>
                  </a:moveTo>
                  <a:cubicBezTo>
                    <a:pt x="36" y="115"/>
                    <a:pt x="35" y="116"/>
                    <a:pt x="35" y="116"/>
                  </a:cubicBezTo>
                  <a:cubicBezTo>
                    <a:pt x="35" y="116"/>
                    <a:pt x="36" y="116"/>
                    <a:pt x="37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moveTo>
                    <a:pt x="42" y="103"/>
                  </a:moveTo>
                  <a:cubicBezTo>
                    <a:pt x="41" y="103"/>
                    <a:pt x="41" y="104"/>
                    <a:pt x="40" y="106"/>
                  </a:cubicBezTo>
                  <a:cubicBezTo>
                    <a:pt x="40" y="107"/>
                    <a:pt x="39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8" y="109"/>
                    <a:pt x="38" y="109"/>
                  </a:cubicBezTo>
                  <a:cubicBezTo>
                    <a:pt x="36" y="109"/>
                    <a:pt x="34" y="113"/>
                    <a:pt x="35" y="114"/>
                  </a:cubicBezTo>
                  <a:cubicBezTo>
                    <a:pt x="35" y="114"/>
                    <a:pt x="35" y="115"/>
                    <a:pt x="36" y="115"/>
                  </a:cubicBezTo>
                  <a:cubicBezTo>
                    <a:pt x="37" y="115"/>
                    <a:pt x="39" y="114"/>
                    <a:pt x="38" y="112"/>
                  </a:cubicBezTo>
                  <a:cubicBezTo>
                    <a:pt x="39" y="113"/>
                    <a:pt x="41" y="114"/>
                    <a:pt x="42" y="115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14"/>
                    <a:pt x="43" y="113"/>
                    <a:pt x="44" y="112"/>
                  </a:cubicBezTo>
                  <a:cubicBezTo>
                    <a:pt x="46" y="112"/>
                    <a:pt x="50" y="112"/>
                    <a:pt x="51" y="108"/>
                  </a:cubicBezTo>
                  <a:cubicBezTo>
                    <a:pt x="51" y="108"/>
                    <a:pt x="50" y="108"/>
                    <a:pt x="49" y="108"/>
                  </a:cubicBezTo>
                  <a:cubicBezTo>
                    <a:pt x="49" y="108"/>
                    <a:pt x="49" y="108"/>
                    <a:pt x="48" y="108"/>
                  </a:cubicBezTo>
                  <a:cubicBezTo>
                    <a:pt x="48" y="108"/>
                    <a:pt x="48" y="108"/>
                    <a:pt x="47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5" y="107"/>
                    <a:pt x="45" y="105"/>
                    <a:pt x="43" y="104"/>
                  </a:cubicBezTo>
                  <a:cubicBezTo>
                    <a:pt x="43" y="103"/>
                    <a:pt x="42" y="103"/>
                    <a:pt x="42" y="103"/>
                  </a:cubicBezTo>
                  <a:moveTo>
                    <a:pt x="50" y="90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4" y="92"/>
                    <a:pt x="44" y="93"/>
                    <a:pt x="44" y="94"/>
                  </a:cubicBezTo>
                  <a:cubicBezTo>
                    <a:pt x="44" y="96"/>
                    <a:pt x="41" y="100"/>
                    <a:pt x="42" y="101"/>
                  </a:cubicBezTo>
                  <a:cubicBezTo>
                    <a:pt x="42" y="102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4" y="101"/>
                    <a:pt x="44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5" y="100"/>
                    <a:pt x="45" y="103"/>
                    <a:pt x="46" y="103"/>
                  </a:cubicBezTo>
                  <a:cubicBezTo>
                    <a:pt x="46" y="103"/>
                    <a:pt x="46" y="102"/>
                    <a:pt x="46" y="102"/>
                  </a:cubicBezTo>
                  <a:cubicBezTo>
                    <a:pt x="47" y="100"/>
                    <a:pt x="45" y="99"/>
                    <a:pt x="45" y="98"/>
                  </a:cubicBezTo>
                  <a:cubicBezTo>
                    <a:pt x="45" y="96"/>
                    <a:pt x="46" y="93"/>
                    <a:pt x="47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48" y="93"/>
                    <a:pt x="49" y="93"/>
                  </a:cubicBezTo>
                  <a:cubicBezTo>
                    <a:pt x="49" y="93"/>
                    <a:pt x="49" y="94"/>
                    <a:pt x="49" y="94"/>
                  </a:cubicBezTo>
                  <a:cubicBezTo>
                    <a:pt x="49" y="94"/>
                    <a:pt x="50" y="94"/>
                    <a:pt x="50" y="93"/>
                  </a:cubicBezTo>
                  <a:cubicBezTo>
                    <a:pt x="50" y="92"/>
                    <a:pt x="50" y="91"/>
                    <a:pt x="50" y="90"/>
                  </a:cubicBezTo>
                  <a:moveTo>
                    <a:pt x="83" y="87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moveTo>
                    <a:pt x="91" y="80"/>
                  </a:moveTo>
                  <a:cubicBezTo>
                    <a:pt x="75" y="84"/>
                    <a:pt x="75" y="84"/>
                    <a:pt x="75" y="84"/>
                  </a:cubicBezTo>
                  <a:cubicBezTo>
                    <a:pt x="75" y="87"/>
                    <a:pt x="75" y="89"/>
                    <a:pt x="75" y="91"/>
                  </a:cubicBezTo>
                  <a:cubicBezTo>
                    <a:pt x="76" y="92"/>
                    <a:pt x="76" y="93"/>
                    <a:pt x="77" y="93"/>
                  </a:cubicBezTo>
                  <a:cubicBezTo>
                    <a:pt x="78" y="93"/>
                    <a:pt x="80" y="89"/>
                    <a:pt x="81" y="88"/>
                  </a:cubicBezTo>
                  <a:cubicBezTo>
                    <a:pt x="82" y="87"/>
                    <a:pt x="83" y="87"/>
                    <a:pt x="83" y="87"/>
                  </a:cubicBezTo>
                  <a:cubicBezTo>
                    <a:pt x="83" y="87"/>
                    <a:pt x="84" y="86"/>
                    <a:pt x="84" y="86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0" y="83"/>
                    <a:pt x="90" y="81"/>
                    <a:pt x="91" y="80"/>
                  </a:cubicBezTo>
                  <a:moveTo>
                    <a:pt x="129" y="29"/>
                  </a:moveTo>
                  <a:cubicBezTo>
                    <a:pt x="135" y="52"/>
                    <a:pt x="135" y="52"/>
                    <a:pt x="135" y="52"/>
                  </a:cubicBezTo>
                  <a:cubicBezTo>
                    <a:pt x="136" y="51"/>
                    <a:pt x="137" y="50"/>
                    <a:pt x="136" y="49"/>
                  </a:cubicBezTo>
                  <a:cubicBezTo>
                    <a:pt x="136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51"/>
                    <a:pt x="140" y="52"/>
                    <a:pt x="140" y="52"/>
                  </a:cubicBezTo>
                  <a:cubicBezTo>
                    <a:pt x="142" y="54"/>
                    <a:pt x="143" y="55"/>
                    <a:pt x="145" y="57"/>
                  </a:cubicBezTo>
                  <a:cubicBezTo>
                    <a:pt x="146" y="58"/>
                    <a:pt x="147" y="59"/>
                    <a:pt x="148" y="59"/>
                  </a:cubicBezTo>
                  <a:cubicBezTo>
                    <a:pt x="148" y="59"/>
                    <a:pt x="148" y="59"/>
                    <a:pt x="149" y="59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1" y="38"/>
                    <a:pt x="138" y="34"/>
                    <a:pt x="134" y="31"/>
                  </a:cubicBezTo>
                  <a:cubicBezTo>
                    <a:pt x="132" y="30"/>
                    <a:pt x="131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moveTo>
                    <a:pt x="64" y="0"/>
                  </a:moveTo>
                  <a:cubicBezTo>
                    <a:pt x="63" y="0"/>
                    <a:pt x="63" y="0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0"/>
                    <a:pt x="61" y="0"/>
                  </a:cubicBezTo>
                  <a:cubicBezTo>
                    <a:pt x="60" y="0"/>
                    <a:pt x="60" y="1"/>
                    <a:pt x="59" y="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5"/>
                    <a:pt x="52" y="2"/>
                    <a:pt x="48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2" y="4"/>
                    <a:pt x="42" y="4"/>
                    <a:pt x="41" y="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" y="13"/>
                    <a:pt x="0" y="19"/>
                    <a:pt x="2" y="25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3" y="107"/>
                    <a:pt x="23" y="107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9" y="107"/>
                    <a:pt x="35" y="99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14"/>
                    <a:pt x="85" y="14"/>
                    <a:pt x="85" y="14"/>
                  </a:cubicBezTo>
                  <a:cubicBezTo>
                    <a:pt x="84" y="13"/>
                    <a:pt x="82" y="10"/>
                    <a:pt x="81" y="9"/>
                  </a:cubicBezTo>
                  <a:cubicBezTo>
                    <a:pt x="84" y="9"/>
                    <a:pt x="75" y="4"/>
                    <a:pt x="74" y="3"/>
                  </a:cubicBezTo>
                  <a:cubicBezTo>
                    <a:pt x="73" y="3"/>
                    <a:pt x="67" y="0"/>
                    <a:pt x="6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3" name="Freeform 95">
              <a:extLst>
                <a:ext uri="{FF2B5EF4-FFF2-40B4-BE49-F238E27FC236}">
                  <a16:creationId xmlns:a16="http://schemas.microsoft.com/office/drawing/2014/main" id="{F02487EB-1B55-409F-A703-8CB76B284B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40613" y="3670300"/>
              <a:ext cx="250825" cy="185738"/>
            </a:xfrm>
            <a:custGeom>
              <a:avLst/>
              <a:gdLst>
                <a:gd name="T0" fmla="*/ 75 w 76"/>
                <a:gd name="T1" fmla="*/ 40 h 56"/>
                <a:gd name="T2" fmla="*/ 36 w 76"/>
                <a:gd name="T3" fmla="*/ 50 h 56"/>
                <a:gd name="T4" fmla="*/ 40 w 76"/>
                <a:gd name="T5" fmla="*/ 56 h 56"/>
                <a:gd name="T6" fmla="*/ 76 w 76"/>
                <a:gd name="T7" fmla="*/ 47 h 56"/>
                <a:gd name="T8" fmla="*/ 75 w 76"/>
                <a:gd name="T9" fmla="*/ 40 h 56"/>
                <a:gd name="T10" fmla="*/ 65 w 76"/>
                <a:gd name="T11" fmla="*/ 0 h 56"/>
                <a:gd name="T12" fmla="*/ 0 w 76"/>
                <a:gd name="T13" fmla="*/ 17 h 56"/>
                <a:gd name="T14" fmla="*/ 29 w 76"/>
                <a:gd name="T15" fmla="*/ 40 h 56"/>
                <a:gd name="T16" fmla="*/ 72 w 76"/>
                <a:gd name="T17" fmla="*/ 30 h 56"/>
                <a:gd name="T18" fmla="*/ 65 w 7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6">
                  <a:moveTo>
                    <a:pt x="75" y="40"/>
                  </a:moveTo>
                  <a:cubicBezTo>
                    <a:pt x="36" y="50"/>
                    <a:pt x="36" y="50"/>
                    <a:pt x="36" y="50"/>
                  </a:cubicBezTo>
                  <a:cubicBezTo>
                    <a:pt x="37" y="52"/>
                    <a:pt x="39" y="54"/>
                    <a:pt x="40" y="56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0"/>
                    <a:pt x="75" y="40"/>
                    <a:pt x="75" y="40"/>
                  </a:cubicBezTo>
                  <a:moveTo>
                    <a:pt x="6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1" y="23"/>
                    <a:pt x="21" y="31"/>
                    <a:pt x="29" y="4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4" name="Freeform 96">
              <a:extLst>
                <a:ext uri="{FF2B5EF4-FFF2-40B4-BE49-F238E27FC236}">
                  <a16:creationId xmlns:a16="http://schemas.microsoft.com/office/drawing/2014/main" id="{CE7B8C33-13CD-4B7F-8040-8102FC1232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6251" y="3825875"/>
              <a:ext cx="214313" cy="152400"/>
            </a:xfrm>
            <a:custGeom>
              <a:avLst/>
              <a:gdLst>
                <a:gd name="T0" fmla="*/ 65 w 65"/>
                <a:gd name="T1" fmla="*/ 0 h 46"/>
                <a:gd name="T2" fmla="*/ 20 w 65"/>
                <a:gd name="T3" fmla="*/ 11 h 46"/>
                <a:gd name="T4" fmla="*/ 21 w 65"/>
                <a:gd name="T5" fmla="*/ 11 h 46"/>
                <a:gd name="T6" fmla="*/ 31 w 65"/>
                <a:gd name="T7" fmla="*/ 24 h 46"/>
                <a:gd name="T8" fmla="*/ 31 w 65"/>
                <a:gd name="T9" fmla="*/ 24 h 46"/>
                <a:gd name="T10" fmla="*/ 31 w 65"/>
                <a:gd name="T11" fmla="*/ 24 h 46"/>
                <a:gd name="T12" fmla="*/ 31 w 65"/>
                <a:gd name="T13" fmla="*/ 24 h 46"/>
                <a:gd name="T14" fmla="*/ 31 w 65"/>
                <a:gd name="T15" fmla="*/ 24 h 46"/>
                <a:gd name="T16" fmla="*/ 31 w 65"/>
                <a:gd name="T17" fmla="*/ 24 h 46"/>
                <a:gd name="T18" fmla="*/ 31 w 65"/>
                <a:gd name="T19" fmla="*/ 24 h 46"/>
                <a:gd name="T20" fmla="*/ 30 w 65"/>
                <a:gd name="T21" fmla="*/ 25 h 46"/>
                <a:gd name="T22" fmla="*/ 29 w 65"/>
                <a:gd name="T23" fmla="*/ 25 h 46"/>
                <a:gd name="T24" fmla="*/ 32 w 65"/>
                <a:gd name="T25" fmla="*/ 30 h 46"/>
                <a:gd name="T26" fmla="*/ 34 w 65"/>
                <a:gd name="T27" fmla="*/ 34 h 46"/>
                <a:gd name="T28" fmla="*/ 32 w 65"/>
                <a:gd name="T29" fmla="*/ 36 h 46"/>
                <a:gd name="T30" fmla="*/ 24 w 65"/>
                <a:gd name="T31" fmla="*/ 26 h 46"/>
                <a:gd name="T32" fmla="*/ 22 w 65"/>
                <a:gd name="T33" fmla="*/ 26 h 46"/>
                <a:gd name="T34" fmla="*/ 20 w 65"/>
                <a:gd name="T35" fmla="*/ 28 h 46"/>
                <a:gd name="T36" fmla="*/ 18 w 65"/>
                <a:gd name="T37" fmla="*/ 28 h 46"/>
                <a:gd name="T38" fmla="*/ 14 w 65"/>
                <a:gd name="T39" fmla="*/ 25 h 46"/>
                <a:gd name="T40" fmla="*/ 12 w 65"/>
                <a:gd name="T41" fmla="*/ 21 h 46"/>
                <a:gd name="T42" fmla="*/ 8 w 65"/>
                <a:gd name="T43" fmla="*/ 14 h 46"/>
                <a:gd name="T44" fmla="*/ 0 w 65"/>
                <a:gd name="T45" fmla="*/ 16 h 46"/>
                <a:gd name="T46" fmla="*/ 2 w 65"/>
                <a:gd name="T47" fmla="*/ 27 h 46"/>
                <a:gd name="T48" fmla="*/ 4 w 65"/>
                <a:gd name="T49" fmla="*/ 32 h 46"/>
                <a:gd name="T50" fmla="*/ 4 w 65"/>
                <a:gd name="T51" fmla="*/ 32 h 46"/>
                <a:gd name="T52" fmla="*/ 4 w 65"/>
                <a:gd name="T53" fmla="*/ 35 h 46"/>
                <a:gd name="T54" fmla="*/ 7 w 65"/>
                <a:gd name="T55" fmla="*/ 46 h 46"/>
                <a:gd name="T56" fmla="*/ 11 w 65"/>
                <a:gd name="T57" fmla="*/ 45 h 46"/>
                <a:gd name="T58" fmla="*/ 12 w 65"/>
                <a:gd name="T59" fmla="*/ 43 h 46"/>
                <a:gd name="T60" fmla="*/ 17 w 65"/>
                <a:gd name="T61" fmla="*/ 31 h 46"/>
                <a:gd name="T62" fmla="*/ 17 w 65"/>
                <a:gd name="T63" fmla="*/ 31 h 46"/>
                <a:gd name="T64" fmla="*/ 18 w 65"/>
                <a:gd name="T65" fmla="*/ 41 h 46"/>
                <a:gd name="T66" fmla="*/ 20 w 65"/>
                <a:gd name="T67" fmla="*/ 42 h 46"/>
                <a:gd name="T68" fmla="*/ 50 w 65"/>
                <a:gd name="T69" fmla="*/ 35 h 46"/>
                <a:gd name="T70" fmla="*/ 65 w 65"/>
                <a:gd name="T7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46">
                  <a:moveTo>
                    <a:pt x="65" y="0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32" y="22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7"/>
                    <a:pt x="31" y="29"/>
                    <a:pt x="32" y="30"/>
                  </a:cubicBezTo>
                  <a:cubicBezTo>
                    <a:pt x="32" y="31"/>
                    <a:pt x="34" y="34"/>
                    <a:pt x="34" y="34"/>
                  </a:cubicBezTo>
                  <a:cubicBezTo>
                    <a:pt x="33" y="35"/>
                    <a:pt x="33" y="36"/>
                    <a:pt x="32" y="36"/>
                  </a:cubicBezTo>
                  <a:cubicBezTo>
                    <a:pt x="30" y="36"/>
                    <a:pt x="25" y="27"/>
                    <a:pt x="24" y="26"/>
                  </a:cubicBezTo>
                  <a:cubicBezTo>
                    <a:pt x="23" y="26"/>
                    <a:pt x="23" y="26"/>
                    <a:pt x="22" y="26"/>
                  </a:cubicBezTo>
                  <a:cubicBezTo>
                    <a:pt x="21" y="26"/>
                    <a:pt x="22" y="27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6" y="28"/>
                    <a:pt x="16" y="27"/>
                    <a:pt x="14" y="25"/>
                  </a:cubicBezTo>
                  <a:cubicBezTo>
                    <a:pt x="11" y="23"/>
                    <a:pt x="6" y="24"/>
                    <a:pt x="12" y="21"/>
                  </a:cubicBezTo>
                  <a:cubicBezTo>
                    <a:pt x="12" y="18"/>
                    <a:pt x="11" y="16"/>
                    <a:pt x="8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6" y="33"/>
                    <a:pt x="5" y="34"/>
                    <a:pt x="4" y="3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1"/>
                    <a:pt x="14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0" y="31"/>
                    <a:pt x="17" y="39"/>
                    <a:pt x="18" y="41"/>
                  </a:cubicBezTo>
                  <a:cubicBezTo>
                    <a:pt x="19" y="41"/>
                    <a:pt x="20" y="42"/>
                    <a:pt x="20" y="42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22"/>
                    <a:pt x="58" y="10"/>
                    <a:pt x="6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5" name="Freeform 97">
              <a:extLst>
                <a:ext uri="{FF2B5EF4-FFF2-40B4-BE49-F238E27FC236}">
                  <a16:creationId xmlns:a16="http://schemas.microsoft.com/office/drawing/2014/main" id="{54EA318D-45D9-491C-BC4C-408FF8CBD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8951" y="3862388"/>
              <a:ext cx="98425" cy="111125"/>
            </a:xfrm>
            <a:custGeom>
              <a:avLst/>
              <a:gdLst>
                <a:gd name="T0" fmla="*/ 0 w 30"/>
                <a:gd name="T1" fmla="*/ 21 h 34"/>
                <a:gd name="T2" fmla="*/ 0 w 30"/>
                <a:gd name="T3" fmla="*/ 24 h 34"/>
                <a:gd name="T4" fmla="*/ 0 w 30"/>
                <a:gd name="T5" fmla="*/ 21 h 34"/>
                <a:gd name="T6" fmla="*/ 0 w 30"/>
                <a:gd name="T7" fmla="*/ 21 h 34"/>
                <a:gd name="T8" fmla="*/ 13 w 30"/>
                <a:gd name="T9" fmla="*/ 20 h 34"/>
                <a:gd name="T10" fmla="*/ 13 w 30"/>
                <a:gd name="T11" fmla="*/ 20 h 34"/>
                <a:gd name="T12" fmla="*/ 8 w 30"/>
                <a:gd name="T13" fmla="*/ 32 h 34"/>
                <a:gd name="T14" fmla="*/ 7 w 30"/>
                <a:gd name="T15" fmla="*/ 34 h 34"/>
                <a:gd name="T16" fmla="*/ 16 w 30"/>
                <a:gd name="T17" fmla="*/ 31 h 34"/>
                <a:gd name="T18" fmla="*/ 14 w 30"/>
                <a:gd name="T19" fmla="*/ 30 h 34"/>
                <a:gd name="T20" fmla="*/ 13 w 30"/>
                <a:gd name="T21" fmla="*/ 20 h 34"/>
                <a:gd name="T22" fmla="*/ 27 w 30"/>
                <a:gd name="T23" fmla="*/ 13 h 34"/>
                <a:gd name="T24" fmla="*/ 27 w 30"/>
                <a:gd name="T25" fmla="*/ 13 h 34"/>
                <a:gd name="T26" fmla="*/ 27 w 30"/>
                <a:gd name="T27" fmla="*/ 13 h 34"/>
                <a:gd name="T28" fmla="*/ 27 w 30"/>
                <a:gd name="T29" fmla="*/ 13 h 34"/>
                <a:gd name="T30" fmla="*/ 27 w 30"/>
                <a:gd name="T31" fmla="*/ 13 h 34"/>
                <a:gd name="T32" fmla="*/ 27 w 30"/>
                <a:gd name="T33" fmla="*/ 13 h 34"/>
                <a:gd name="T34" fmla="*/ 16 w 30"/>
                <a:gd name="T35" fmla="*/ 0 h 34"/>
                <a:gd name="T36" fmla="*/ 4 w 30"/>
                <a:gd name="T37" fmla="*/ 3 h 34"/>
                <a:gd name="T38" fmla="*/ 8 w 30"/>
                <a:gd name="T39" fmla="*/ 10 h 34"/>
                <a:gd name="T40" fmla="*/ 10 w 30"/>
                <a:gd name="T41" fmla="*/ 14 h 34"/>
                <a:gd name="T42" fmla="*/ 14 w 30"/>
                <a:gd name="T43" fmla="*/ 17 h 34"/>
                <a:gd name="T44" fmla="*/ 16 w 30"/>
                <a:gd name="T45" fmla="*/ 17 h 34"/>
                <a:gd name="T46" fmla="*/ 18 w 30"/>
                <a:gd name="T47" fmla="*/ 15 h 34"/>
                <a:gd name="T48" fmla="*/ 20 w 30"/>
                <a:gd name="T49" fmla="*/ 15 h 34"/>
                <a:gd name="T50" fmla="*/ 28 w 30"/>
                <a:gd name="T51" fmla="*/ 25 h 34"/>
                <a:gd name="T52" fmla="*/ 30 w 30"/>
                <a:gd name="T53" fmla="*/ 23 h 34"/>
                <a:gd name="T54" fmla="*/ 28 w 30"/>
                <a:gd name="T55" fmla="*/ 19 h 34"/>
                <a:gd name="T56" fmla="*/ 25 w 30"/>
                <a:gd name="T57" fmla="*/ 14 h 34"/>
                <a:gd name="T58" fmla="*/ 26 w 30"/>
                <a:gd name="T59" fmla="*/ 14 h 34"/>
                <a:gd name="T60" fmla="*/ 27 w 30"/>
                <a:gd name="T61" fmla="*/ 13 h 34"/>
                <a:gd name="T62" fmla="*/ 27 w 30"/>
                <a:gd name="T63" fmla="*/ 13 h 34"/>
                <a:gd name="T64" fmla="*/ 17 w 30"/>
                <a:gd name="T65" fmla="*/ 0 h 34"/>
                <a:gd name="T66" fmla="*/ 16 w 3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4">
                  <a:moveTo>
                    <a:pt x="0" y="21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2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13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0" y="20"/>
                    <a:pt x="9" y="30"/>
                    <a:pt x="8" y="32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3" y="28"/>
                    <a:pt x="16" y="20"/>
                    <a:pt x="13" y="20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1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7" y="5"/>
                    <a:pt x="8" y="7"/>
                    <a:pt x="8" y="10"/>
                  </a:cubicBezTo>
                  <a:cubicBezTo>
                    <a:pt x="2" y="13"/>
                    <a:pt x="7" y="12"/>
                    <a:pt x="10" y="14"/>
                  </a:cubicBezTo>
                  <a:cubicBezTo>
                    <a:pt x="12" y="16"/>
                    <a:pt x="12" y="17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8" y="16"/>
                    <a:pt x="17" y="15"/>
                    <a:pt x="18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1" y="16"/>
                    <a:pt x="26" y="25"/>
                    <a:pt x="28" y="25"/>
                  </a:cubicBezTo>
                  <a:cubicBezTo>
                    <a:pt x="29" y="25"/>
                    <a:pt x="29" y="24"/>
                    <a:pt x="30" y="23"/>
                  </a:cubicBezTo>
                  <a:cubicBezTo>
                    <a:pt x="30" y="23"/>
                    <a:pt x="28" y="20"/>
                    <a:pt x="28" y="19"/>
                  </a:cubicBezTo>
                  <a:cubicBezTo>
                    <a:pt x="27" y="18"/>
                    <a:pt x="25" y="16"/>
                    <a:pt x="25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6" y="14"/>
                    <a:pt x="26" y="14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1"/>
                    <a:pt x="18" y="2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6" name="Freeform 98">
              <a:extLst>
                <a:ext uri="{FF2B5EF4-FFF2-40B4-BE49-F238E27FC236}">
                  <a16:creationId xmlns:a16="http://schemas.microsoft.com/office/drawing/2014/main" id="{FA68018C-933C-4E85-85FA-3C08107521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5076" y="3859213"/>
              <a:ext cx="149225" cy="171450"/>
            </a:xfrm>
            <a:custGeom>
              <a:avLst/>
              <a:gdLst>
                <a:gd name="T0" fmla="*/ 44 w 45"/>
                <a:gd name="T1" fmla="*/ 35 h 52"/>
                <a:gd name="T2" fmla="*/ 7 w 45"/>
                <a:gd name="T3" fmla="*/ 44 h 52"/>
                <a:gd name="T4" fmla="*/ 7 w 45"/>
                <a:gd name="T5" fmla="*/ 52 h 52"/>
                <a:gd name="T6" fmla="*/ 45 w 45"/>
                <a:gd name="T7" fmla="*/ 42 h 52"/>
                <a:gd name="T8" fmla="*/ 44 w 45"/>
                <a:gd name="T9" fmla="*/ 35 h 52"/>
                <a:gd name="T10" fmla="*/ 39 w 45"/>
                <a:gd name="T11" fmla="*/ 18 h 52"/>
                <a:gd name="T12" fmla="*/ 5 w 45"/>
                <a:gd name="T13" fmla="*/ 26 h 52"/>
                <a:gd name="T14" fmla="*/ 6 w 45"/>
                <a:gd name="T15" fmla="*/ 33 h 52"/>
                <a:gd name="T16" fmla="*/ 41 w 45"/>
                <a:gd name="T17" fmla="*/ 25 h 52"/>
                <a:gd name="T18" fmla="*/ 39 w 45"/>
                <a:gd name="T19" fmla="*/ 18 h 52"/>
                <a:gd name="T20" fmla="*/ 35 w 45"/>
                <a:gd name="T21" fmla="*/ 0 h 52"/>
                <a:gd name="T22" fmla="*/ 0 w 45"/>
                <a:gd name="T23" fmla="*/ 9 h 52"/>
                <a:gd name="T24" fmla="*/ 3 w 45"/>
                <a:gd name="T25" fmla="*/ 16 h 52"/>
                <a:gd name="T26" fmla="*/ 37 w 45"/>
                <a:gd name="T27" fmla="*/ 7 h 52"/>
                <a:gd name="T28" fmla="*/ 35 w 45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2">
                  <a:moveTo>
                    <a:pt x="44" y="3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7"/>
                    <a:pt x="7" y="49"/>
                    <a:pt x="7" y="5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35"/>
                    <a:pt x="44" y="35"/>
                    <a:pt x="44" y="35"/>
                  </a:cubicBezTo>
                  <a:moveTo>
                    <a:pt x="39" y="18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6" y="29"/>
                    <a:pt x="6" y="31"/>
                    <a:pt x="6" y="3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18"/>
                    <a:pt x="39" y="18"/>
                    <a:pt x="39" y="18"/>
                  </a:cubicBezTo>
                  <a:moveTo>
                    <a:pt x="3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2" y="14"/>
                    <a:pt x="3" y="1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7" name="Freeform 99">
              <a:extLst>
                <a:ext uri="{FF2B5EF4-FFF2-40B4-BE49-F238E27FC236}">
                  <a16:creationId xmlns:a16="http://schemas.microsoft.com/office/drawing/2014/main" id="{9F24A0C6-AF29-4425-BC59-FF45E5AD9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3978275"/>
              <a:ext cx="90488" cy="46038"/>
            </a:xfrm>
            <a:custGeom>
              <a:avLst/>
              <a:gdLst>
                <a:gd name="T0" fmla="*/ 27 w 27"/>
                <a:gd name="T1" fmla="*/ 0 h 14"/>
                <a:gd name="T2" fmla="*/ 0 w 27"/>
                <a:gd name="T3" fmla="*/ 7 h 14"/>
                <a:gd name="T4" fmla="*/ 3 w 27"/>
                <a:gd name="T5" fmla="*/ 14 h 14"/>
                <a:gd name="T6" fmla="*/ 27 w 27"/>
                <a:gd name="T7" fmla="*/ 8 h 14"/>
                <a:gd name="T8" fmla="*/ 27 w 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1"/>
                    <a:pt x="3" y="14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5"/>
                    <a:pt x="27" y="3"/>
                    <a:pt x="2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8" name="Freeform 100">
              <a:extLst>
                <a:ext uri="{FF2B5EF4-FFF2-40B4-BE49-F238E27FC236}">
                  <a16:creationId xmlns:a16="http://schemas.microsoft.com/office/drawing/2014/main" id="{140FC6F6-98D4-4B5D-A24D-E848C396D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4000500"/>
              <a:ext cx="46038" cy="33338"/>
            </a:xfrm>
            <a:custGeom>
              <a:avLst/>
              <a:gdLst>
                <a:gd name="T0" fmla="*/ 11 w 14"/>
                <a:gd name="T1" fmla="*/ 0 h 10"/>
                <a:gd name="T2" fmla="*/ 0 w 14"/>
                <a:gd name="T3" fmla="*/ 3 h 10"/>
                <a:gd name="T4" fmla="*/ 1 w 14"/>
                <a:gd name="T5" fmla="*/ 10 h 10"/>
                <a:gd name="T6" fmla="*/ 14 w 14"/>
                <a:gd name="T7" fmla="*/ 7 h 10"/>
                <a:gd name="T8" fmla="*/ 11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4"/>
                    <a:pt x="11" y="3"/>
                    <a:pt x="1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9" name="Freeform 101">
              <a:extLst>
                <a:ext uri="{FF2B5EF4-FFF2-40B4-BE49-F238E27FC236}">
                  <a16:creationId xmlns:a16="http://schemas.microsoft.com/office/drawing/2014/main" id="{D4194E74-5806-4D02-B9BF-A68D69C88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9201" y="4030663"/>
              <a:ext cx="184150" cy="122238"/>
            </a:xfrm>
            <a:custGeom>
              <a:avLst/>
              <a:gdLst>
                <a:gd name="T0" fmla="*/ 53 w 56"/>
                <a:gd name="T1" fmla="*/ 0 h 37"/>
                <a:gd name="T2" fmla="*/ 10 w 56"/>
                <a:gd name="T3" fmla="*/ 11 h 37"/>
                <a:gd name="T4" fmla="*/ 0 w 56"/>
                <a:gd name="T5" fmla="*/ 37 h 37"/>
                <a:gd name="T6" fmla="*/ 47 w 56"/>
                <a:gd name="T7" fmla="*/ 25 h 37"/>
                <a:gd name="T8" fmla="*/ 47 w 56"/>
                <a:gd name="T9" fmla="*/ 25 h 37"/>
                <a:gd name="T10" fmla="*/ 56 w 56"/>
                <a:gd name="T11" fmla="*/ 14 h 37"/>
                <a:gd name="T12" fmla="*/ 56 w 56"/>
                <a:gd name="T13" fmla="*/ 11 h 37"/>
                <a:gd name="T14" fmla="*/ 53 w 56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53" y="0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8" y="20"/>
                    <a:pt x="5" y="29"/>
                    <a:pt x="0" y="37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2" y="24"/>
                    <a:pt x="56" y="19"/>
                    <a:pt x="56" y="14"/>
                  </a:cubicBezTo>
                  <a:cubicBezTo>
                    <a:pt x="56" y="13"/>
                    <a:pt x="56" y="12"/>
                    <a:pt x="56" y="1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0" name="Freeform 102">
              <a:extLst>
                <a:ext uri="{FF2B5EF4-FFF2-40B4-BE49-F238E27FC236}">
                  <a16:creationId xmlns:a16="http://schemas.microsoft.com/office/drawing/2014/main" id="{4B182F51-90DA-48CC-9E6F-6F4A13D88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8326" y="4037013"/>
              <a:ext cx="73025" cy="42863"/>
            </a:xfrm>
            <a:custGeom>
              <a:avLst/>
              <a:gdLst>
                <a:gd name="T0" fmla="*/ 21 w 22"/>
                <a:gd name="T1" fmla="*/ 0 h 13"/>
                <a:gd name="T2" fmla="*/ 0 w 22"/>
                <a:gd name="T3" fmla="*/ 6 h 13"/>
                <a:gd name="T4" fmla="*/ 1 w 22"/>
                <a:gd name="T5" fmla="*/ 10 h 13"/>
                <a:gd name="T6" fmla="*/ 1 w 22"/>
                <a:gd name="T7" fmla="*/ 10 h 13"/>
                <a:gd name="T8" fmla="*/ 2 w 22"/>
                <a:gd name="T9" fmla="*/ 13 h 13"/>
                <a:gd name="T10" fmla="*/ 22 w 22"/>
                <a:gd name="T11" fmla="*/ 8 h 13"/>
                <a:gd name="T12" fmla="*/ 21 w 2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2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5"/>
                    <a:pt x="21" y="3"/>
                    <a:pt x="2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1" name="Freeform 103">
              <a:extLst>
                <a:ext uri="{FF2B5EF4-FFF2-40B4-BE49-F238E27FC236}">
                  <a16:creationId xmlns:a16="http://schemas.microsoft.com/office/drawing/2014/main" id="{46093B16-8887-4735-AB98-9EC1B7BE5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4057650"/>
              <a:ext cx="52388" cy="31750"/>
            </a:xfrm>
            <a:custGeom>
              <a:avLst/>
              <a:gdLst>
                <a:gd name="T0" fmla="*/ 14 w 16"/>
                <a:gd name="T1" fmla="*/ 0 h 10"/>
                <a:gd name="T2" fmla="*/ 0 w 16"/>
                <a:gd name="T3" fmla="*/ 3 h 10"/>
                <a:gd name="T4" fmla="*/ 2 w 16"/>
                <a:gd name="T5" fmla="*/ 10 h 10"/>
                <a:gd name="T6" fmla="*/ 16 w 16"/>
                <a:gd name="T7" fmla="*/ 7 h 10"/>
                <a:gd name="T8" fmla="*/ 15 w 16"/>
                <a:gd name="T9" fmla="*/ 4 h 10"/>
                <a:gd name="T10" fmla="*/ 15 w 16"/>
                <a:gd name="T11" fmla="*/ 4 h 10"/>
                <a:gd name="T12" fmla="*/ 14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4" y="2"/>
                    <a:pt x="1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2" name="Freeform 104">
              <a:extLst>
                <a:ext uri="{FF2B5EF4-FFF2-40B4-BE49-F238E27FC236}">
                  <a16:creationId xmlns:a16="http://schemas.microsoft.com/office/drawing/2014/main" id="{D1D53534-8992-4F0B-8E2F-F27ECBB52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095750"/>
              <a:ext cx="112713" cy="50800"/>
            </a:xfrm>
            <a:custGeom>
              <a:avLst/>
              <a:gdLst>
                <a:gd name="T0" fmla="*/ 31 w 34"/>
                <a:gd name="T1" fmla="*/ 0 h 15"/>
                <a:gd name="T2" fmla="*/ 6 w 34"/>
                <a:gd name="T3" fmla="*/ 6 h 15"/>
                <a:gd name="T4" fmla="*/ 3 w 34"/>
                <a:gd name="T5" fmla="*/ 11 h 15"/>
                <a:gd name="T6" fmla="*/ 0 w 34"/>
                <a:gd name="T7" fmla="*/ 15 h 15"/>
                <a:gd name="T8" fmla="*/ 34 w 34"/>
                <a:gd name="T9" fmla="*/ 7 h 15"/>
                <a:gd name="T10" fmla="*/ 31 w 3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31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8"/>
                    <a:pt x="4" y="10"/>
                    <a:pt x="3" y="11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5"/>
                    <a:pt x="32" y="2"/>
                    <a:pt x="3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3" name="Freeform 105">
              <a:extLst>
                <a:ext uri="{FF2B5EF4-FFF2-40B4-BE49-F238E27FC236}">
                  <a16:creationId xmlns:a16="http://schemas.microsoft.com/office/drawing/2014/main" id="{4839484F-4894-413F-9776-E36ADC158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6388"/>
              <a:ext cx="30163" cy="33338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2 h 10"/>
                <a:gd name="T4" fmla="*/ 2 w 9"/>
                <a:gd name="T5" fmla="*/ 10 h 10"/>
                <a:gd name="T6" fmla="*/ 3 w 9"/>
                <a:gd name="T7" fmla="*/ 9 h 10"/>
                <a:gd name="T8" fmla="*/ 6 w 9"/>
                <a:gd name="T9" fmla="*/ 5 h 10"/>
                <a:gd name="T10" fmla="*/ 9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7" y="4"/>
                    <a:pt x="8" y="2"/>
                    <a:pt x="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4" name="Freeform 106">
              <a:extLst>
                <a:ext uri="{FF2B5EF4-FFF2-40B4-BE49-F238E27FC236}">
                  <a16:creationId xmlns:a16="http://schemas.microsoft.com/office/drawing/2014/main" id="{8F3C21DE-4B37-4461-9204-81964AB0CD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2451" y="4152900"/>
              <a:ext cx="223838" cy="152400"/>
            </a:xfrm>
            <a:custGeom>
              <a:avLst/>
              <a:gdLst>
                <a:gd name="T0" fmla="*/ 47 w 68"/>
                <a:gd name="T1" fmla="*/ 15 h 46"/>
                <a:gd name="T2" fmla="*/ 43 w 68"/>
                <a:gd name="T3" fmla="*/ 16 h 46"/>
                <a:gd name="T4" fmla="*/ 43 w 68"/>
                <a:gd name="T5" fmla="*/ 17 h 46"/>
                <a:gd name="T6" fmla="*/ 44 w 68"/>
                <a:gd name="T7" fmla="*/ 16 h 46"/>
                <a:gd name="T8" fmla="*/ 44 w 68"/>
                <a:gd name="T9" fmla="*/ 16 h 46"/>
                <a:gd name="T10" fmla="*/ 44 w 68"/>
                <a:gd name="T11" fmla="*/ 16 h 46"/>
                <a:gd name="T12" fmla="*/ 44 w 68"/>
                <a:gd name="T13" fmla="*/ 16 h 46"/>
                <a:gd name="T14" fmla="*/ 45 w 68"/>
                <a:gd name="T15" fmla="*/ 18 h 46"/>
                <a:gd name="T16" fmla="*/ 45 w 68"/>
                <a:gd name="T17" fmla="*/ 19 h 46"/>
                <a:gd name="T18" fmla="*/ 45 w 68"/>
                <a:gd name="T19" fmla="*/ 19 h 46"/>
                <a:gd name="T20" fmla="*/ 49 w 68"/>
                <a:gd name="T21" fmla="*/ 20 h 46"/>
                <a:gd name="T22" fmla="*/ 45 w 68"/>
                <a:gd name="T23" fmla="*/ 27 h 46"/>
                <a:gd name="T24" fmla="*/ 41 w 68"/>
                <a:gd name="T25" fmla="*/ 32 h 46"/>
                <a:gd name="T26" fmla="*/ 40 w 68"/>
                <a:gd name="T27" fmla="*/ 32 h 46"/>
                <a:gd name="T28" fmla="*/ 40 w 68"/>
                <a:gd name="T29" fmla="*/ 26 h 46"/>
                <a:gd name="T30" fmla="*/ 39 w 68"/>
                <a:gd name="T31" fmla="*/ 23 h 46"/>
                <a:gd name="T32" fmla="*/ 40 w 68"/>
                <a:gd name="T33" fmla="*/ 22 h 46"/>
                <a:gd name="T34" fmla="*/ 41 w 68"/>
                <a:gd name="T35" fmla="*/ 17 h 46"/>
                <a:gd name="T36" fmla="*/ 4 w 68"/>
                <a:gd name="T37" fmla="*/ 26 h 46"/>
                <a:gd name="T38" fmla="*/ 7 w 68"/>
                <a:gd name="T39" fmla="*/ 37 h 46"/>
                <a:gd name="T40" fmla="*/ 18 w 68"/>
                <a:gd name="T41" fmla="*/ 46 h 46"/>
                <a:gd name="T42" fmla="*/ 21 w 68"/>
                <a:gd name="T43" fmla="*/ 45 h 46"/>
                <a:gd name="T44" fmla="*/ 22 w 68"/>
                <a:gd name="T45" fmla="*/ 45 h 46"/>
                <a:gd name="T46" fmla="*/ 21 w 68"/>
                <a:gd name="T47" fmla="*/ 43 h 46"/>
                <a:gd name="T48" fmla="*/ 30 w 68"/>
                <a:gd name="T49" fmla="*/ 33 h 46"/>
                <a:gd name="T50" fmla="*/ 35 w 68"/>
                <a:gd name="T51" fmla="*/ 27 h 46"/>
                <a:gd name="T52" fmla="*/ 35 w 68"/>
                <a:gd name="T53" fmla="*/ 27 h 46"/>
                <a:gd name="T54" fmla="*/ 39 w 68"/>
                <a:gd name="T55" fmla="*/ 30 h 46"/>
                <a:gd name="T56" fmla="*/ 34 w 68"/>
                <a:gd name="T57" fmla="*/ 36 h 46"/>
                <a:gd name="T58" fmla="*/ 34 w 68"/>
                <a:gd name="T59" fmla="*/ 36 h 46"/>
                <a:gd name="T60" fmla="*/ 34 w 68"/>
                <a:gd name="T61" fmla="*/ 38 h 46"/>
                <a:gd name="T62" fmla="*/ 33 w 68"/>
                <a:gd name="T63" fmla="*/ 37 h 46"/>
                <a:gd name="T64" fmla="*/ 31 w 68"/>
                <a:gd name="T65" fmla="*/ 38 h 46"/>
                <a:gd name="T66" fmla="*/ 24 w 68"/>
                <a:gd name="T67" fmla="*/ 44 h 46"/>
                <a:gd name="T68" fmla="*/ 23 w 68"/>
                <a:gd name="T69" fmla="*/ 45 h 46"/>
                <a:gd name="T70" fmla="*/ 68 w 68"/>
                <a:gd name="T71" fmla="*/ 34 h 46"/>
                <a:gd name="T72" fmla="*/ 47 w 68"/>
                <a:gd name="T73" fmla="*/ 15 h 46"/>
                <a:gd name="T74" fmla="*/ 36 w 68"/>
                <a:gd name="T75" fmla="*/ 0 h 46"/>
                <a:gd name="T76" fmla="*/ 0 w 68"/>
                <a:gd name="T77" fmla="*/ 9 h 46"/>
                <a:gd name="T78" fmla="*/ 2 w 68"/>
                <a:gd name="T79" fmla="*/ 16 h 46"/>
                <a:gd name="T80" fmla="*/ 40 w 68"/>
                <a:gd name="T81" fmla="*/ 6 h 46"/>
                <a:gd name="T82" fmla="*/ 36 w 68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6">
                  <a:moveTo>
                    <a:pt x="47" y="15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5" y="17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7" y="21"/>
                    <a:pt x="47" y="20"/>
                    <a:pt x="49" y="20"/>
                  </a:cubicBezTo>
                  <a:cubicBezTo>
                    <a:pt x="52" y="21"/>
                    <a:pt x="46" y="27"/>
                    <a:pt x="45" y="27"/>
                  </a:cubicBezTo>
                  <a:cubicBezTo>
                    <a:pt x="44" y="28"/>
                    <a:pt x="43" y="32"/>
                    <a:pt x="41" y="32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38" y="31"/>
                    <a:pt x="40" y="28"/>
                    <a:pt x="40" y="26"/>
                  </a:cubicBezTo>
                  <a:cubicBezTo>
                    <a:pt x="40" y="25"/>
                    <a:pt x="38" y="25"/>
                    <a:pt x="39" y="23"/>
                  </a:cubicBezTo>
                  <a:cubicBezTo>
                    <a:pt x="39" y="22"/>
                    <a:pt x="40" y="22"/>
                    <a:pt x="40" y="22"/>
                  </a:cubicBezTo>
                  <a:cubicBezTo>
                    <a:pt x="41" y="19"/>
                    <a:pt x="42" y="18"/>
                    <a:pt x="41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42"/>
                    <a:pt x="13" y="46"/>
                    <a:pt x="18" y="46"/>
                  </a:cubicBezTo>
                  <a:cubicBezTo>
                    <a:pt x="19" y="46"/>
                    <a:pt x="20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19" y="44"/>
                    <a:pt x="21" y="43"/>
                  </a:cubicBezTo>
                  <a:cubicBezTo>
                    <a:pt x="16" y="37"/>
                    <a:pt x="26" y="35"/>
                    <a:pt x="30" y="33"/>
                  </a:cubicBezTo>
                  <a:cubicBezTo>
                    <a:pt x="31" y="31"/>
                    <a:pt x="33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9" y="29"/>
                    <a:pt x="39" y="30"/>
                  </a:cubicBezTo>
                  <a:cubicBezTo>
                    <a:pt x="37" y="32"/>
                    <a:pt x="36" y="34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7"/>
                    <a:pt x="34" y="38"/>
                    <a:pt x="34" y="38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28" y="41"/>
                    <a:pt x="28" y="43"/>
                    <a:pt x="24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0" y="29"/>
                    <a:pt x="53" y="22"/>
                    <a:pt x="47" y="15"/>
                  </a:cubicBezTo>
                  <a:moveTo>
                    <a:pt x="3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4"/>
                    <a:pt x="38" y="2"/>
                    <a:pt x="36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5" name="Freeform 107">
              <a:extLst>
                <a:ext uri="{FF2B5EF4-FFF2-40B4-BE49-F238E27FC236}">
                  <a16:creationId xmlns:a16="http://schemas.microsoft.com/office/drawing/2014/main" id="{0CAF4851-06EE-40B9-82AE-D7D4F8C7CD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54838" y="4205288"/>
              <a:ext cx="119063" cy="96838"/>
            </a:xfrm>
            <a:custGeom>
              <a:avLst/>
              <a:gdLst>
                <a:gd name="T0" fmla="*/ 19 w 36"/>
                <a:gd name="T1" fmla="*/ 11 h 29"/>
                <a:gd name="T2" fmla="*/ 19 w 36"/>
                <a:gd name="T3" fmla="*/ 11 h 29"/>
                <a:gd name="T4" fmla="*/ 14 w 36"/>
                <a:gd name="T5" fmla="*/ 17 h 29"/>
                <a:gd name="T6" fmla="*/ 5 w 36"/>
                <a:gd name="T7" fmla="*/ 27 h 29"/>
                <a:gd name="T8" fmla="*/ 6 w 36"/>
                <a:gd name="T9" fmla="*/ 29 h 29"/>
                <a:gd name="T10" fmla="*/ 7 w 36"/>
                <a:gd name="T11" fmla="*/ 29 h 29"/>
                <a:gd name="T12" fmla="*/ 8 w 36"/>
                <a:gd name="T13" fmla="*/ 28 h 29"/>
                <a:gd name="T14" fmla="*/ 15 w 36"/>
                <a:gd name="T15" fmla="*/ 22 h 29"/>
                <a:gd name="T16" fmla="*/ 17 w 36"/>
                <a:gd name="T17" fmla="*/ 21 h 29"/>
                <a:gd name="T18" fmla="*/ 18 w 36"/>
                <a:gd name="T19" fmla="*/ 22 h 29"/>
                <a:gd name="T20" fmla="*/ 18 w 36"/>
                <a:gd name="T21" fmla="*/ 20 h 29"/>
                <a:gd name="T22" fmla="*/ 18 w 36"/>
                <a:gd name="T23" fmla="*/ 20 h 29"/>
                <a:gd name="T24" fmla="*/ 23 w 36"/>
                <a:gd name="T25" fmla="*/ 14 h 29"/>
                <a:gd name="T26" fmla="*/ 19 w 36"/>
                <a:gd name="T27" fmla="*/ 11 h 29"/>
                <a:gd name="T28" fmla="*/ 28 w 36"/>
                <a:gd name="T29" fmla="*/ 0 h 29"/>
                <a:gd name="T30" fmla="*/ 27 w 36"/>
                <a:gd name="T31" fmla="*/ 1 h 29"/>
                <a:gd name="T32" fmla="*/ 27 w 36"/>
                <a:gd name="T33" fmla="*/ 0 h 29"/>
                <a:gd name="T34" fmla="*/ 25 w 36"/>
                <a:gd name="T35" fmla="*/ 1 h 29"/>
                <a:gd name="T36" fmla="*/ 24 w 36"/>
                <a:gd name="T37" fmla="*/ 6 h 29"/>
                <a:gd name="T38" fmla="*/ 23 w 36"/>
                <a:gd name="T39" fmla="*/ 7 h 29"/>
                <a:gd name="T40" fmla="*/ 24 w 36"/>
                <a:gd name="T41" fmla="*/ 10 h 29"/>
                <a:gd name="T42" fmla="*/ 24 w 36"/>
                <a:gd name="T43" fmla="*/ 16 h 29"/>
                <a:gd name="T44" fmla="*/ 25 w 36"/>
                <a:gd name="T45" fmla="*/ 16 h 29"/>
                <a:gd name="T46" fmla="*/ 29 w 36"/>
                <a:gd name="T47" fmla="*/ 11 h 29"/>
                <a:gd name="T48" fmla="*/ 33 w 36"/>
                <a:gd name="T49" fmla="*/ 4 h 29"/>
                <a:gd name="T50" fmla="*/ 29 w 36"/>
                <a:gd name="T51" fmla="*/ 3 h 29"/>
                <a:gd name="T52" fmla="*/ 29 w 36"/>
                <a:gd name="T53" fmla="*/ 3 h 29"/>
                <a:gd name="T54" fmla="*/ 29 w 36"/>
                <a:gd name="T55" fmla="*/ 2 h 29"/>
                <a:gd name="T56" fmla="*/ 28 w 36"/>
                <a:gd name="T57" fmla="*/ 0 h 29"/>
                <a:gd name="T58" fmla="*/ 28 w 36"/>
                <a:gd name="T59" fmla="*/ 0 h 29"/>
                <a:gd name="T60" fmla="*/ 28 w 36"/>
                <a:gd name="T61" fmla="*/ 0 h 29"/>
                <a:gd name="T62" fmla="*/ 28 w 36"/>
                <a:gd name="T63" fmla="*/ 0 h 29"/>
                <a:gd name="T64" fmla="*/ 28 w 36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29">
                  <a:moveTo>
                    <a:pt x="19" y="11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17" y="11"/>
                    <a:pt x="15" y="15"/>
                    <a:pt x="14" y="17"/>
                  </a:cubicBezTo>
                  <a:cubicBezTo>
                    <a:pt x="10" y="19"/>
                    <a:pt x="0" y="21"/>
                    <a:pt x="5" y="27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7"/>
                    <a:pt x="12" y="25"/>
                    <a:pt x="15" y="22"/>
                  </a:cubicBezTo>
                  <a:cubicBezTo>
                    <a:pt x="15" y="22"/>
                    <a:pt x="16" y="22"/>
                    <a:pt x="17" y="21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8"/>
                    <a:pt x="21" y="16"/>
                    <a:pt x="23" y="14"/>
                  </a:cubicBezTo>
                  <a:cubicBezTo>
                    <a:pt x="23" y="13"/>
                    <a:pt x="20" y="11"/>
                    <a:pt x="19" y="11"/>
                  </a:cubicBezTo>
                  <a:moveTo>
                    <a:pt x="28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2"/>
                    <a:pt x="25" y="3"/>
                    <a:pt x="24" y="6"/>
                  </a:cubicBezTo>
                  <a:cubicBezTo>
                    <a:pt x="24" y="6"/>
                    <a:pt x="23" y="6"/>
                    <a:pt x="23" y="7"/>
                  </a:cubicBezTo>
                  <a:cubicBezTo>
                    <a:pt x="22" y="9"/>
                    <a:pt x="24" y="9"/>
                    <a:pt x="24" y="10"/>
                  </a:cubicBezTo>
                  <a:cubicBezTo>
                    <a:pt x="24" y="12"/>
                    <a:pt x="22" y="15"/>
                    <a:pt x="24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6"/>
                    <a:pt x="28" y="12"/>
                    <a:pt x="29" y="11"/>
                  </a:cubicBezTo>
                  <a:cubicBezTo>
                    <a:pt x="30" y="11"/>
                    <a:pt x="36" y="5"/>
                    <a:pt x="33" y="4"/>
                  </a:cubicBezTo>
                  <a:cubicBezTo>
                    <a:pt x="31" y="4"/>
                    <a:pt x="31" y="5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2"/>
                  </a:cubicBezTo>
                  <a:cubicBezTo>
                    <a:pt x="29" y="1"/>
                    <a:pt x="28" y="1"/>
                    <a:pt x="28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6" name="Freeform 108">
              <a:extLst>
                <a:ext uri="{FF2B5EF4-FFF2-40B4-BE49-F238E27FC236}">
                  <a16:creationId xmlns:a16="http://schemas.microsoft.com/office/drawing/2014/main" id="{F20ED4E1-DBF0-4C5E-BCFA-9983E1EB83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1738" y="3498850"/>
              <a:ext cx="225425" cy="681038"/>
            </a:xfrm>
            <a:custGeom>
              <a:avLst/>
              <a:gdLst>
                <a:gd name="T0" fmla="*/ 28 w 68"/>
                <a:gd name="T1" fmla="*/ 14 h 206"/>
                <a:gd name="T2" fmla="*/ 36 w 68"/>
                <a:gd name="T3" fmla="*/ 47 h 206"/>
                <a:gd name="T4" fmla="*/ 36 w 68"/>
                <a:gd name="T5" fmla="*/ 50 h 206"/>
                <a:gd name="T6" fmla="*/ 34 w 68"/>
                <a:gd name="T7" fmla="*/ 52 h 206"/>
                <a:gd name="T8" fmla="*/ 31 w 68"/>
                <a:gd name="T9" fmla="*/ 52 h 206"/>
                <a:gd name="T10" fmla="*/ 38 w 68"/>
                <a:gd name="T11" fmla="*/ 82 h 206"/>
                <a:gd name="T12" fmla="*/ 41 w 68"/>
                <a:gd name="T13" fmla="*/ 81 h 206"/>
                <a:gd name="T14" fmla="*/ 43 w 68"/>
                <a:gd name="T15" fmla="*/ 86 h 206"/>
                <a:gd name="T16" fmla="*/ 44 w 68"/>
                <a:gd name="T17" fmla="*/ 91 h 206"/>
                <a:gd name="T18" fmla="*/ 41 w 68"/>
                <a:gd name="T19" fmla="*/ 92 h 206"/>
                <a:gd name="T20" fmla="*/ 42 w 68"/>
                <a:gd name="T21" fmla="*/ 99 h 206"/>
                <a:gd name="T22" fmla="*/ 46 w 68"/>
                <a:gd name="T23" fmla="*/ 98 h 206"/>
                <a:gd name="T24" fmla="*/ 48 w 68"/>
                <a:gd name="T25" fmla="*/ 108 h 206"/>
                <a:gd name="T26" fmla="*/ 45 w 68"/>
                <a:gd name="T27" fmla="*/ 109 h 206"/>
                <a:gd name="T28" fmla="*/ 47 w 68"/>
                <a:gd name="T29" fmla="*/ 116 h 206"/>
                <a:gd name="T30" fmla="*/ 50 w 68"/>
                <a:gd name="T31" fmla="*/ 116 h 206"/>
                <a:gd name="T32" fmla="*/ 51 w 68"/>
                <a:gd name="T33" fmla="*/ 121 h 206"/>
                <a:gd name="T34" fmla="*/ 51 w 68"/>
                <a:gd name="T35" fmla="*/ 121 h 206"/>
                <a:gd name="T36" fmla="*/ 53 w 68"/>
                <a:gd name="T37" fmla="*/ 126 h 206"/>
                <a:gd name="T38" fmla="*/ 49 w 68"/>
                <a:gd name="T39" fmla="*/ 127 h 206"/>
                <a:gd name="T40" fmla="*/ 51 w 68"/>
                <a:gd name="T41" fmla="*/ 134 h 206"/>
                <a:gd name="T42" fmla="*/ 54 w 68"/>
                <a:gd name="T43" fmla="*/ 133 h 206"/>
                <a:gd name="T44" fmla="*/ 56 w 68"/>
                <a:gd name="T45" fmla="*/ 138 h 206"/>
                <a:gd name="T46" fmla="*/ 56 w 68"/>
                <a:gd name="T47" fmla="*/ 138 h 206"/>
                <a:gd name="T48" fmla="*/ 57 w 68"/>
                <a:gd name="T49" fmla="*/ 143 h 206"/>
                <a:gd name="T50" fmla="*/ 54 w 68"/>
                <a:gd name="T51" fmla="*/ 144 h 206"/>
                <a:gd name="T52" fmla="*/ 55 w 68"/>
                <a:gd name="T53" fmla="*/ 151 h 206"/>
                <a:gd name="T54" fmla="*/ 59 w 68"/>
                <a:gd name="T55" fmla="*/ 150 h 206"/>
                <a:gd name="T56" fmla="*/ 60 w 68"/>
                <a:gd name="T57" fmla="*/ 155 h 206"/>
                <a:gd name="T58" fmla="*/ 60 w 68"/>
                <a:gd name="T59" fmla="*/ 155 h 206"/>
                <a:gd name="T60" fmla="*/ 61 w 68"/>
                <a:gd name="T61" fmla="*/ 161 h 206"/>
                <a:gd name="T62" fmla="*/ 58 w 68"/>
                <a:gd name="T63" fmla="*/ 161 h 206"/>
                <a:gd name="T64" fmla="*/ 61 w 68"/>
                <a:gd name="T65" fmla="*/ 172 h 206"/>
                <a:gd name="T66" fmla="*/ 61 w 68"/>
                <a:gd name="T67" fmla="*/ 175 h 206"/>
                <a:gd name="T68" fmla="*/ 52 w 68"/>
                <a:gd name="T69" fmla="*/ 186 h 206"/>
                <a:gd name="T70" fmla="*/ 52 w 68"/>
                <a:gd name="T71" fmla="*/ 186 h 206"/>
                <a:gd name="T72" fmla="*/ 5 w 68"/>
                <a:gd name="T73" fmla="*/ 198 h 206"/>
                <a:gd name="T74" fmla="*/ 0 w 68"/>
                <a:gd name="T75" fmla="*/ 206 h 206"/>
                <a:gd name="T76" fmla="*/ 54 w 68"/>
                <a:gd name="T77" fmla="*/ 193 h 206"/>
                <a:gd name="T78" fmla="*/ 68 w 68"/>
                <a:gd name="T79" fmla="*/ 175 h 206"/>
                <a:gd name="T80" fmla="*/ 67 w 68"/>
                <a:gd name="T81" fmla="*/ 170 h 206"/>
                <a:gd name="T82" fmla="*/ 28 w 68"/>
                <a:gd name="T83" fmla="*/ 14 h 206"/>
                <a:gd name="T84" fmla="*/ 10 w 68"/>
                <a:gd name="T85" fmla="*/ 0 h 206"/>
                <a:gd name="T86" fmla="*/ 10 w 68"/>
                <a:gd name="T87" fmla="*/ 0 h 206"/>
                <a:gd name="T88" fmla="*/ 10 w 68"/>
                <a:gd name="T8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" h="206">
                  <a:moveTo>
                    <a:pt x="28" y="14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7" y="48"/>
                    <a:pt x="37" y="49"/>
                    <a:pt x="36" y="50"/>
                  </a:cubicBezTo>
                  <a:cubicBezTo>
                    <a:pt x="36" y="51"/>
                    <a:pt x="35" y="51"/>
                    <a:pt x="34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61" y="173"/>
                    <a:pt x="61" y="174"/>
                    <a:pt x="61" y="175"/>
                  </a:cubicBezTo>
                  <a:cubicBezTo>
                    <a:pt x="61" y="180"/>
                    <a:pt x="57" y="185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4" y="201"/>
                    <a:pt x="2" y="203"/>
                    <a:pt x="0" y="206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62" y="191"/>
                    <a:pt x="68" y="183"/>
                    <a:pt x="68" y="175"/>
                  </a:cubicBezTo>
                  <a:cubicBezTo>
                    <a:pt x="68" y="173"/>
                    <a:pt x="68" y="172"/>
                    <a:pt x="67" y="170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7" name="Freeform 109">
              <a:extLst>
                <a:ext uri="{FF2B5EF4-FFF2-40B4-BE49-F238E27FC236}">
                  <a16:creationId xmlns:a16="http://schemas.microsoft.com/office/drawing/2014/main" id="{6C581A68-115C-4F50-94A7-1281AF4BA0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689350"/>
              <a:ext cx="47625" cy="57150"/>
            </a:xfrm>
            <a:custGeom>
              <a:avLst/>
              <a:gdLst>
                <a:gd name="T0" fmla="*/ 5 w 14"/>
                <a:gd name="T1" fmla="*/ 5 h 17"/>
                <a:gd name="T2" fmla="*/ 0 w 14"/>
                <a:gd name="T3" fmla="*/ 17 h 17"/>
                <a:gd name="T4" fmla="*/ 5 w 14"/>
                <a:gd name="T5" fmla="*/ 5 h 17"/>
                <a:gd name="T6" fmla="*/ 5 w 14"/>
                <a:gd name="T7" fmla="*/ 5 h 17"/>
                <a:gd name="T8" fmla="*/ 8 w 14"/>
                <a:gd name="T9" fmla="*/ 3 h 17"/>
                <a:gd name="T10" fmla="*/ 6 w 14"/>
                <a:gd name="T11" fmla="*/ 5 h 17"/>
                <a:gd name="T12" fmla="*/ 6 w 14"/>
                <a:gd name="T13" fmla="*/ 5 h 17"/>
                <a:gd name="T14" fmla="*/ 8 w 14"/>
                <a:gd name="T15" fmla="*/ 3 h 17"/>
                <a:gd name="T16" fmla="*/ 8 w 14"/>
                <a:gd name="T17" fmla="*/ 3 h 17"/>
                <a:gd name="T18" fmla="*/ 14 w 14"/>
                <a:gd name="T19" fmla="*/ 0 h 17"/>
                <a:gd name="T20" fmla="*/ 11 w 14"/>
                <a:gd name="T21" fmla="*/ 1 h 17"/>
                <a:gd name="T22" fmla="*/ 11 w 14"/>
                <a:gd name="T23" fmla="*/ 1 h 17"/>
                <a:gd name="T24" fmla="*/ 14 w 14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7">
                  <a:moveTo>
                    <a:pt x="5" y="5"/>
                  </a:moveTo>
                  <a:cubicBezTo>
                    <a:pt x="2" y="9"/>
                    <a:pt x="1" y="13"/>
                    <a:pt x="0" y="17"/>
                  </a:cubicBezTo>
                  <a:cubicBezTo>
                    <a:pt x="1" y="13"/>
                    <a:pt x="2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8" y="3"/>
                  </a:moveTo>
                  <a:cubicBezTo>
                    <a:pt x="8" y="3"/>
                    <a:pt x="7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4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8" name="Freeform 110">
              <a:extLst>
                <a:ext uri="{FF2B5EF4-FFF2-40B4-BE49-F238E27FC236}">
                  <a16:creationId xmlns:a16="http://schemas.microsoft.com/office/drawing/2014/main" id="{DD6E0756-AC51-434C-8B31-BB412D3AD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6563" y="3694113"/>
              <a:ext cx="19050" cy="12700"/>
            </a:xfrm>
            <a:custGeom>
              <a:avLst/>
              <a:gdLst>
                <a:gd name="T0" fmla="*/ 1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1 w 6"/>
                <a:gd name="T7" fmla="*/ 4 h 4"/>
                <a:gd name="T8" fmla="*/ 1 w 6"/>
                <a:gd name="T9" fmla="*/ 4 h 4"/>
                <a:gd name="T10" fmla="*/ 6 w 6"/>
                <a:gd name="T11" fmla="*/ 0 h 4"/>
                <a:gd name="T12" fmla="*/ 3 w 6"/>
                <a:gd name="T13" fmla="*/ 2 h 4"/>
                <a:gd name="T14" fmla="*/ 3 w 6"/>
                <a:gd name="T15" fmla="*/ 2 h 4"/>
                <a:gd name="T16" fmla="*/ 6 w 6"/>
                <a:gd name="T17" fmla="*/ 0 h 4"/>
                <a:gd name="T18" fmla="*/ 6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5" y="1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9" name="Freeform 111">
              <a:extLst>
                <a:ext uri="{FF2B5EF4-FFF2-40B4-BE49-F238E27FC236}">
                  <a16:creationId xmlns:a16="http://schemas.microsoft.com/office/drawing/2014/main" id="{B2D43B72-92FF-4D1E-A820-284841AA36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749675"/>
              <a:ext cx="384175" cy="574675"/>
            </a:xfrm>
            <a:custGeom>
              <a:avLst/>
              <a:gdLst>
                <a:gd name="T0" fmla="*/ 35 w 116"/>
                <a:gd name="T1" fmla="*/ 126 h 174"/>
                <a:gd name="T2" fmla="*/ 34 w 116"/>
                <a:gd name="T3" fmla="*/ 128 h 174"/>
                <a:gd name="T4" fmla="*/ 32 w 116"/>
                <a:gd name="T5" fmla="*/ 130 h 174"/>
                <a:gd name="T6" fmla="*/ 40 w 116"/>
                <a:gd name="T7" fmla="*/ 161 h 174"/>
                <a:gd name="T8" fmla="*/ 58 w 116"/>
                <a:gd name="T9" fmla="*/ 174 h 174"/>
                <a:gd name="T10" fmla="*/ 58 w 116"/>
                <a:gd name="T11" fmla="*/ 174 h 174"/>
                <a:gd name="T12" fmla="*/ 62 w 116"/>
                <a:gd name="T13" fmla="*/ 174 h 174"/>
                <a:gd name="T14" fmla="*/ 116 w 116"/>
                <a:gd name="T15" fmla="*/ 160 h 174"/>
                <a:gd name="T16" fmla="*/ 108 w 116"/>
                <a:gd name="T17" fmla="*/ 156 h 174"/>
                <a:gd name="T18" fmla="*/ 63 w 116"/>
                <a:gd name="T19" fmla="*/ 167 h 174"/>
                <a:gd name="T20" fmla="*/ 62 w 116"/>
                <a:gd name="T21" fmla="*/ 167 h 174"/>
                <a:gd name="T22" fmla="*/ 62 w 116"/>
                <a:gd name="T23" fmla="*/ 167 h 174"/>
                <a:gd name="T24" fmla="*/ 61 w 116"/>
                <a:gd name="T25" fmla="*/ 167 h 174"/>
                <a:gd name="T26" fmla="*/ 58 w 116"/>
                <a:gd name="T27" fmla="*/ 168 h 174"/>
                <a:gd name="T28" fmla="*/ 47 w 116"/>
                <a:gd name="T29" fmla="*/ 159 h 174"/>
                <a:gd name="T30" fmla="*/ 44 w 116"/>
                <a:gd name="T31" fmla="*/ 148 h 174"/>
                <a:gd name="T32" fmla="*/ 41 w 116"/>
                <a:gd name="T33" fmla="*/ 149 h 174"/>
                <a:gd name="T34" fmla="*/ 38 w 116"/>
                <a:gd name="T35" fmla="*/ 139 h 174"/>
                <a:gd name="T36" fmla="*/ 42 w 116"/>
                <a:gd name="T37" fmla="*/ 138 h 174"/>
                <a:gd name="T38" fmla="*/ 40 w 116"/>
                <a:gd name="T39" fmla="*/ 131 h 174"/>
                <a:gd name="T40" fmla="*/ 36 w 116"/>
                <a:gd name="T41" fmla="*/ 132 h 174"/>
                <a:gd name="T42" fmla="*/ 35 w 116"/>
                <a:gd name="T43" fmla="*/ 127 h 174"/>
                <a:gd name="T44" fmla="*/ 35 w 116"/>
                <a:gd name="T45" fmla="*/ 127 h 174"/>
                <a:gd name="T46" fmla="*/ 35 w 116"/>
                <a:gd name="T47" fmla="*/ 126 h 174"/>
                <a:gd name="T48" fmla="*/ 21 w 116"/>
                <a:gd name="T49" fmla="*/ 58 h 174"/>
                <a:gd name="T50" fmla="*/ 18 w 116"/>
                <a:gd name="T51" fmla="*/ 62 h 174"/>
                <a:gd name="T52" fmla="*/ 23 w 116"/>
                <a:gd name="T53" fmla="*/ 69 h 174"/>
                <a:gd name="T54" fmla="*/ 24 w 116"/>
                <a:gd name="T55" fmla="*/ 69 h 174"/>
                <a:gd name="T56" fmla="*/ 21 w 116"/>
                <a:gd name="T57" fmla="*/ 58 h 174"/>
                <a:gd name="T58" fmla="*/ 13 w 116"/>
                <a:gd name="T59" fmla="*/ 52 h 174"/>
                <a:gd name="T60" fmla="*/ 13 w 116"/>
                <a:gd name="T61" fmla="*/ 53 h 174"/>
                <a:gd name="T62" fmla="*/ 13 w 116"/>
                <a:gd name="T63" fmla="*/ 53 h 174"/>
                <a:gd name="T64" fmla="*/ 13 w 116"/>
                <a:gd name="T65" fmla="*/ 52 h 174"/>
                <a:gd name="T66" fmla="*/ 8 w 116"/>
                <a:gd name="T67" fmla="*/ 31 h 174"/>
                <a:gd name="T68" fmla="*/ 8 w 116"/>
                <a:gd name="T69" fmla="*/ 31 h 174"/>
                <a:gd name="T70" fmla="*/ 13 w 116"/>
                <a:gd name="T71" fmla="*/ 51 h 174"/>
                <a:gd name="T72" fmla="*/ 13 w 116"/>
                <a:gd name="T73" fmla="*/ 50 h 174"/>
                <a:gd name="T74" fmla="*/ 16 w 116"/>
                <a:gd name="T75" fmla="*/ 52 h 174"/>
                <a:gd name="T76" fmla="*/ 21 w 116"/>
                <a:gd name="T77" fmla="*/ 55 h 174"/>
                <a:gd name="T78" fmla="*/ 19 w 116"/>
                <a:gd name="T79" fmla="*/ 50 h 174"/>
                <a:gd name="T80" fmla="*/ 17 w 116"/>
                <a:gd name="T81" fmla="*/ 39 h 174"/>
                <a:gd name="T82" fmla="*/ 13 w 116"/>
                <a:gd name="T83" fmla="*/ 40 h 174"/>
                <a:gd name="T84" fmla="*/ 13 w 116"/>
                <a:gd name="T85" fmla="*/ 40 h 174"/>
                <a:gd name="T86" fmla="*/ 11 w 116"/>
                <a:gd name="T87" fmla="*/ 40 h 174"/>
                <a:gd name="T88" fmla="*/ 9 w 116"/>
                <a:gd name="T89" fmla="*/ 38 h 174"/>
                <a:gd name="T90" fmla="*/ 8 w 116"/>
                <a:gd name="T91" fmla="*/ 31 h 174"/>
                <a:gd name="T92" fmla="*/ 4 w 116"/>
                <a:gd name="T93" fmla="*/ 18 h 174"/>
                <a:gd name="T94" fmla="*/ 4 w 116"/>
                <a:gd name="T95" fmla="*/ 18 h 174"/>
                <a:gd name="T96" fmla="*/ 7 w 116"/>
                <a:gd name="T97" fmla="*/ 27 h 174"/>
                <a:gd name="T98" fmla="*/ 7 w 116"/>
                <a:gd name="T99" fmla="*/ 27 h 174"/>
                <a:gd name="T100" fmla="*/ 4 w 116"/>
                <a:gd name="T101" fmla="*/ 18 h 174"/>
                <a:gd name="T102" fmla="*/ 2 w 116"/>
                <a:gd name="T103" fmla="*/ 6 h 174"/>
                <a:gd name="T104" fmla="*/ 4 w 116"/>
                <a:gd name="T105" fmla="*/ 15 h 174"/>
                <a:gd name="T106" fmla="*/ 4 w 116"/>
                <a:gd name="T107" fmla="*/ 15 h 174"/>
                <a:gd name="T108" fmla="*/ 2 w 116"/>
                <a:gd name="T109" fmla="*/ 6 h 174"/>
                <a:gd name="T110" fmla="*/ 0 w 116"/>
                <a:gd name="T111" fmla="*/ 0 h 174"/>
                <a:gd name="T112" fmla="*/ 0 w 116"/>
                <a:gd name="T113" fmla="*/ 0 h 174"/>
                <a:gd name="T114" fmla="*/ 1 w 116"/>
                <a:gd name="T115" fmla="*/ 3 h 174"/>
                <a:gd name="T116" fmla="*/ 0 w 116"/>
                <a:gd name="T1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" h="174">
                  <a:moveTo>
                    <a:pt x="35" y="126"/>
                  </a:moveTo>
                  <a:cubicBezTo>
                    <a:pt x="35" y="127"/>
                    <a:pt x="34" y="127"/>
                    <a:pt x="34" y="128"/>
                  </a:cubicBezTo>
                  <a:cubicBezTo>
                    <a:pt x="33" y="129"/>
                    <a:pt x="33" y="129"/>
                    <a:pt x="32" y="13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2" y="169"/>
                    <a:pt x="50" y="174"/>
                    <a:pt x="58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4"/>
                    <a:pt x="61" y="174"/>
                    <a:pt x="62" y="174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3" y="159"/>
                    <a:pt x="110" y="157"/>
                    <a:pt x="108" y="156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0" y="167"/>
                    <a:pt x="59" y="168"/>
                    <a:pt x="58" y="168"/>
                  </a:cubicBezTo>
                  <a:cubicBezTo>
                    <a:pt x="53" y="168"/>
                    <a:pt x="48" y="164"/>
                    <a:pt x="47" y="159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6"/>
                    <a:pt x="35" y="126"/>
                    <a:pt x="35" y="126"/>
                  </a:cubicBezTo>
                  <a:moveTo>
                    <a:pt x="21" y="58"/>
                  </a:moveTo>
                  <a:cubicBezTo>
                    <a:pt x="21" y="58"/>
                    <a:pt x="19" y="59"/>
                    <a:pt x="18" y="62"/>
                  </a:cubicBezTo>
                  <a:cubicBezTo>
                    <a:pt x="20" y="64"/>
                    <a:pt x="22" y="67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1" y="58"/>
                    <a:pt x="21" y="58"/>
                    <a:pt x="21" y="58"/>
                  </a:cubicBezTo>
                  <a:moveTo>
                    <a:pt x="13" y="52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2"/>
                    <a:pt x="13" y="52"/>
                  </a:cubicBezTo>
                  <a:moveTo>
                    <a:pt x="8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2"/>
                    <a:pt x="16" y="52"/>
                  </a:cubicBezTo>
                  <a:cubicBezTo>
                    <a:pt x="18" y="53"/>
                    <a:pt x="19" y="54"/>
                    <a:pt x="21" y="55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0" y="39"/>
                    <a:pt x="10" y="39"/>
                    <a:pt x="9" y="38"/>
                  </a:cubicBezTo>
                  <a:cubicBezTo>
                    <a:pt x="8" y="31"/>
                    <a:pt x="8" y="31"/>
                    <a:pt x="8" y="31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2" y="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0" name="Freeform 112">
              <a:extLst>
                <a:ext uri="{FF2B5EF4-FFF2-40B4-BE49-F238E27FC236}">
                  <a16:creationId xmlns:a16="http://schemas.microsoft.com/office/drawing/2014/main" id="{1FD78DAC-8EFA-469B-9FE7-3A9694B17B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388" y="3798888"/>
              <a:ext cx="193675" cy="503238"/>
            </a:xfrm>
            <a:custGeom>
              <a:avLst/>
              <a:gdLst>
                <a:gd name="T0" fmla="*/ 59 w 59"/>
                <a:gd name="T1" fmla="*/ 152 h 152"/>
                <a:gd name="T2" fmla="*/ 58 w 59"/>
                <a:gd name="T3" fmla="*/ 152 h 152"/>
                <a:gd name="T4" fmla="*/ 58 w 59"/>
                <a:gd name="T5" fmla="*/ 152 h 152"/>
                <a:gd name="T6" fmla="*/ 59 w 59"/>
                <a:gd name="T7" fmla="*/ 152 h 152"/>
                <a:gd name="T8" fmla="*/ 9 w 59"/>
                <a:gd name="T9" fmla="*/ 35 h 152"/>
                <a:gd name="T10" fmla="*/ 9 w 59"/>
                <a:gd name="T11" fmla="*/ 36 h 152"/>
                <a:gd name="T12" fmla="*/ 9 w 59"/>
                <a:gd name="T13" fmla="*/ 36 h 152"/>
                <a:gd name="T14" fmla="*/ 9 w 59"/>
                <a:gd name="T15" fmla="*/ 37 h 152"/>
                <a:gd name="T16" fmla="*/ 9 w 59"/>
                <a:gd name="T17" fmla="*/ 38 h 152"/>
                <a:gd name="T18" fmla="*/ 9 w 59"/>
                <a:gd name="T19" fmla="*/ 38 h 152"/>
                <a:gd name="T20" fmla="*/ 28 w 59"/>
                <a:gd name="T21" fmla="*/ 115 h 152"/>
                <a:gd name="T22" fmla="*/ 30 w 59"/>
                <a:gd name="T23" fmla="*/ 113 h 152"/>
                <a:gd name="T24" fmla="*/ 31 w 59"/>
                <a:gd name="T25" fmla="*/ 111 h 152"/>
                <a:gd name="T26" fmla="*/ 30 w 59"/>
                <a:gd name="T27" fmla="*/ 106 h 152"/>
                <a:gd name="T28" fmla="*/ 33 w 59"/>
                <a:gd name="T29" fmla="*/ 106 h 152"/>
                <a:gd name="T30" fmla="*/ 31 w 59"/>
                <a:gd name="T31" fmla="*/ 98 h 152"/>
                <a:gd name="T32" fmla="*/ 28 w 59"/>
                <a:gd name="T33" fmla="*/ 99 h 152"/>
                <a:gd name="T34" fmla="*/ 26 w 59"/>
                <a:gd name="T35" fmla="*/ 89 h 152"/>
                <a:gd name="T36" fmla="*/ 29 w 59"/>
                <a:gd name="T37" fmla="*/ 88 h 152"/>
                <a:gd name="T38" fmla="*/ 27 w 59"/>
                <a:gd name="T39" fmla="*/ 81 h 152"/>
                <a:gd name="T40" fmla="*/ 24 w 59"/>
                <a:gd name="T41" fmla="*/ 82 h 152"/>
                <a:gd name="T42" fmla="*/ 21 w 59"/>
                <a:gd name="T43" fmla="*/ 72 h 152"/>
                <a:gd name="T44" fmla="*/ 24 w 59"/>
                <a:gd name="T45" fmla="*/ 71 h 152"/>
                <a:gd name="T46" fmla="*/ 23 w 59"/>
                <a:gd name="T47" fmla="*/ 64 h 152"/>
                <a:gd name="T48" fmla="*/ 19 w 59"/>
                <a:gd name="T49" fmla="*/ 65 h 152"/>
                <a:gd name="T50" fmla="*/ 18 w 59"/>
                <a:gd name="T51" fmla="*/ 59 h 152"/>
                <a:gd name="T52" fmla="*/ 18 w 59"/>
                <a:gd name="T53" fmla="*/ 59 h 152"/>
                <a:gd name="T54" fmla="*/ 17 w 59"/>
                <a:gd name="T55" fmla="*/ 54 h 152"/>
                <a:gd name="T56" fmla="*/ 19 w 59"/>
                <a:gd name="T57" fmla="*/ 54 h 152"/>
                <a:gd name="T58" fmla="*/ 14 w 59"/>
                <a:gd name="T59" fmla="*/ 47 h 152"/>
                <a:gd name="T60" fmla="*/ 17 w 59"/>
                <a:gd name="T61" fmla="*/ 43 h 152"/>
                <a:gd name="T62" fmla="*/ 17 w 59"/>
                <a:gd name="T63" fmla="*/ 40 h 152"/>
                <a:gd name="T64" fmla="*/ 12 w 59"/>
                <a:gd name="T65" fmla="*/ 37 h 152"/>
                <a:gd name="T66" fmla="*/ 9 w 59"/>
                <a:gd name="T67" fmla="*/ 35 h 152"/>
                <a:gd name="T68" fmla="*/ 3 w 59"/>
                <a:gd name="T69" fmla="*/ 12 h 152"/>
                <a:gd name="T70" fmla="*/ 4 w 59"/>
                <a:gd name="T71" fmla="*/ 16 h 152"/>
                <a:gd name="T72" fmla="*/ 4 w 59"/>
                <a:gd name="T73" fmla="*/ 16 h 152"/>
                <a:gd name="T74" fmla="*/ 3 w 59"/>
                <a:gd name="T75" fmla="*/ 12 h 152"/>
                <a:gd name="T76" fmla="*/ 3 w 59"/>
                <a:gd name="T77" fmla="*/ 12 h 152"/>
                <a:gd name="T78" fmla="*/ 0 w 59"/>
                <a:gd name="T79" fmla="*/ 0 h 152"/>
                <a:gd name="T80" fmla="*/ 0 w 59"/>
                <a:gd name="T81" fmla="*/ 3 h 152"/>
                <a:gd name="T82" fmla="*/ 0 w 59"/>
                <a:gd name="T83" fmla="*/ 3 h 152"/>
                <a:gd name="T84" fmla="*/ 0 w 59"/>
                <a:gd name="T85" fmla="*/ 0 h 152"/>
                <a:gd name="T86" fmla="*/ 0 w 59"/>
                <a:gd name="T8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152">
                  <a:moveTo>
                    <a:pt x="59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9" y="152"/>
                    <a:pt x="59" y="152"/>
                    <a:pt x="59" y="152"/>
                  </a:cubicBezTo>
                  <a:moveTo>
                    <a:pt x="9" y="35"/>
                  </a:moveTo>
                  <a:cubicBezTo>
                    <a:pt x="9" y="35"/>
                    <a:pt x="9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9" y="114"/>
                    <a:pt x="29" y="114"/>
                    <a:pt x="30" y="113"/>
                  </a:cubicBezTo>
                  <a:cubicBezTo>
                    <a:pt x="30" y="112"/>
                    <a:pt x="31" y="112"/>
                    <a:pt x="31" y="111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2"/>
                    <a:pt x="16" y="49"/>
                    <a:pt x="14" y="47"/>
                  </a:cubicBezTo>
                  <a:cubicBezTo>
                    <a:pt x="15" y="44"/>
                    <a:pt x="17" y="43"/>
                    <a:pt x="17" y="43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5" y="39"/>
                    <a:pt x="14" y="38"/>
                    <a:pt x="12" y="37"/>
                  </a:cubicBezTo>
                  <a:cubicBezTo>
                    <a:pt x="11" y="37"/>
                    <a:pt x="10" y="35"/>
                    <a:pt x="9" y="35"/>
                  </a:cubicBezTo>
                  <a:moveTo>
                    <a:pt x="3" y="12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1" name="Line 113">
              <a:extLst>
                <a:ext uri="{FF2B5EF4-FFF2-40B4-BE49-F238E27FC236}">
                  <a16:creationId xmlns:a16="http://schemas.microsoft.com/office/drawing/2014/main" id="{4457F5FE-3265-4565-80E5-F9D60FDCC4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2" name="Line 114">
              <a:extLst>
                <a:ext uri="{FF2B5EF4-FFF2-40B4-BE49-F238E27FC236}">
                  <a16:creationId xmlns:a16="http://schemas.microsoft.com/office/drawing/2014/main" id="{51AA3098-B8F7-4281-A186-593921D814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3" name="Freeform 115">
              <a:extLst>
                <a:ext uri="{FF2B5EF4-FFF2-40B4-BE49-F238E27FC236}">
                  <a16:creationId xmlns:a16="http://schemas.microsoft.com/office/drawing/2014/main" id="{C553A449-DDEE-44B6-BC0A-6FDE2D8924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4" name="Freeform 116">
              <a:extLst>
                <a:ext uri="{FF2B5EF4-FFF2-40B4-BE49-F238E27FC236}">
                  <a16:creationId xmlns:a16="http://schemas.microsoft.com/office/drawing/2014/main" id="{53CB2C55-032A-4D2E-8F9A-777B6EF34D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5" name="Freeform 117">
              <a:extLst>
                <a:ext uri="{FF2B5EF4-FFF2-40B4-BE49-F238E27FC236}">
                  <a16:creationId xmlns:a16="http://schemas.microsoft.com/office/drawing/2014/main" id="{B25673BF-85F4-49E3-9121-8823D9877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5863" y="3765550"/>
              <a:ext cx="161925" cy="69850"/>
            </a:xfrm>
            <a:custGeom>
              <a:avLst/>
              <a:gdLst>
                <a:gd name="T0" fmla="*/ 46 w 49"/>
                <a:gd name="T1" fmla="*/ 0 h 21"/>
                <a:gd name="T2" fmla="*/ 43 w 49"/>
                <a:gd name="T3" fmla="*/ 1 h 21"/>
                <a:gd name="T4" fmla="*/ 0 w 49"/>
                <a:gd name="T5" fmla="*/ 11 h 21"/>
                <a:gd name="T6" fmla="*/ 7 w 49"/>
                <a:gd name="T7" fmla="*/ 21 h 21"/>
                <a:gd name="T8" fmla="*/ 46 w 49"/>
                <a:gd name="T9" fmla="*/ 11 h 21"/>
                <a:gd name="T10" fmla="*/ 49 w 49"/>
                <a:gd name="T11" fmla="*/ 10 h 21"/>
                <a:gd name="T12" fmla="*/ 48 w 49"/>
                <a:gd name="T13" fmla="*/ 5 h 21"/>
                <a:gd name="T14" fmla="*/ 46 w 49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">
                  <a:moveTo>
                    <a:pt x="46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4"/>
                    <a:pt x="5" y="17"/>
                    <a:pt x="7" y="2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6" name="Freeform 118">
              <a:extLst>
                <a:ext uri="{FF2B5EF4-FFF2-40B4-BE49-F238E27FC236}">
                  <a16:creationId xmlns:a16="http://schemas.microsoft.com/office/drawing/2014/main" id="{3543873F-12B9-425C-94DB-93C631FEA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5301" y="3941763"/>
              <a:ext cx="146050" cy="58738"/>
            </a:xfrm>
            <a:custGeom>
              <a:avLst/>
              <a:gdLst>
                <a:gd name="T0" fmla="*/ 5 w 44"/>
                <a:gd name="T1" fmla="*/ 10 h 18"/>
                <a:gd name="T2" fmla="*/ 1 w 44"/>
                <a:gd name="T3" fmla="*/ 11 h 18"/>
                <a:gd name="T4" fmla="*/ 0 w 44"/>
                <a:gd name="T5" fmla="*/ 11 h 18"/>
                <a:gd name="T6" fmla="*/ 2 w 44"/>
                <a:gd name="T7" fmla="*/ 12 h 18"/>
                <a:gd name="T8" fmla="*/ 5 w 44"/>
                <a:gd name="T9" fmla="*/ 10 h 18"/>
                <a:gd name="T10" fmla="*/ 44 w 44"/>
                <a:gd name="T11" fmla="*/ 0 h 18"/>
                <a:gd name="T12" fmla="*/ 14 w 44"/>
                <a:gd name="T13" fmla="*/ 7 h 18"/>
                <a:gd name="T14" fmla="*/ 14 w 44"/>
                <a:gd name="T15" fmla="*/ 18 h 18"/>
                <a:gd name="T16" fmla="*/ 15 w 44"/>
                <a:gd name="T17" fmla="*/ 18 h 18"/>
                <a:gd name="T18" fmla="*/ 42 w 44"/>
                <a:gd name="T19" fmla="*/ 11 h 18"/>
                <a:gd name="T20" fmla="*/ 44 w 4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8">
                  <a:moveTo>
                    <a:pt x="5" y="1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3" y="12"/>
                    <a:pt x="4" y="11"/>
                    <a:pt x="5" y="10"/>
                  </a:cubicBezTo>
                  <a:moveTo>
                    <a:pt x="44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10"/>
                    <a:pt x="14" y="15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7"/>
                    <a:pt x="43" y="4"/>
                    <a:pt x="4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7" name="Freeform 119">
              <a:extLst>
                <a:ext uri="{FF2B5EF4-FFF2-40B4-BE49-F238E27FC236}">
                  <a16:creationId xmlns:a16="http://schemas.microsoft.com/office/drawing/2014/main" id="{330F377C-EF40-41FA-98A8-E25185053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8951" y="3963988"/>
              <a:ext cx="55563" cy="49213"/>
            </a:xfrm>
            <a:custGeom>
              <a:avLst/>
              <a:gdLst>
                <a:gd name="T0" fmla="*/ 16 w 17"/>
                <a:gd name="T1" fmla="*/ 0 h 15"/>
                <a:gd name="T2" fmla="*/ 7 w 17"/>
                <a:gd name="T3" fmla="*/ 3 h 15"/>
                <a:gd name="T4" fmla="*/ 4 w 17"/>
                <a:gd name="T5" fmla="*/ 5 h 15"/>
                <a:gd name="T6" fmla="*/ 2 w 17"/>
                <a:gd name="T7" fmla="*/ 4 h 15"/>
                <a:gd name="T8" fmla="*/ 0 w 17"/>
                <a:gd name="T9" fmla="*/ 4 h 15"/>
                <a:gd name="T10" fmla="*/ 1 w 17"/>
                <a:gd name="T11" fmla="*/ 9 h 15"/>
                <a:gd name="T12" fmla="*/ 2 w 17"/>
                <a:gd name="T13" fmla="*/ 15 h 15"/>
                <a:gd name="T14" fmla="*/ 6 w 17"/>
                <a:gd name="T15" fmla="*/ 14 h 15"/>
                <a:gd name="T16" fmla="*/ 17 w 17"/>
                <a:gd name="T17" fmla="*/ 11 h 15"/>
                <a:gd name="T18" fmla="*/ 16 w 17"/>
                <a:gd name="T19" fmla="*/ 11 h 15"/>
                <a:gd name="T20" fmla="*/ 16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4" y="5"/>
                    <a:pt x="3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8"/>
                    <a:pt x="17" y="3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8" name="Freeform 120">
              <a:extLst>
                <a:ext uri="{FF2B5EF4-FFF2-40B4-BE49-F238E27FC236}">
                  <a16:creationId xmlns:a16="http://schemas.microsoft.com/office/drawing/2014/main" id="{72D1CE7F-CC57-4021-B2B0-973366235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6" y="3822700"/>
              <a:ext cx="138113" cy="65088"/>
            </a:xfrm>
            <a:custGeom>
              <a:avLst/>
              <a:gdLst>
                <a:gd name="T0" fmla="*/ 40 w 42"/>
                <a:gd name="T1" fmla="*/ 0 h 20"/>
                <a:gd name="T2" fmla="*/ 36 w 42"/>
                <a:gd name="T3" fmla="*/ 1 h 20"/>
                <a:gd name="T4" fmla="*/ 0 w 42"/>
                <a:gd name="T5" fmla="*/ 10 h 20"/>
                <a:gd name="T6" fmla="*/ 4 w 42"/>
                <a:gd name="T7" fmla="*/ 20 h 20"/>
                <a:gd name="T8" fmla="*/ 39 w 42"/>
                <a:gd name="T9" fmla="*/ 11 h 20"/>
                <a:gd name="T10" fmla="*/ 42 w 42"/>
                <a:gd name="T11" fmla="*/ 10 h 20"/>
                <a:gd name="T12" fmla="*/ 40 w 4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0">
                  <a:moveTo>
                    <a:pt x="4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3" y="17"/>
                    <a:pt x="4" y="2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9" name="Freeform 121">
              <a:extLst>
                <a:ext uri="{FF2B5EF4-FFF2-40B4-BE49-F238E27FC236}">
                  <a16:creationId xmlns:a16="http://schemas.microsoft.com/office/drawing/2014/main" id="{49639838-5225-46B8-A9B3-234786B3D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4003675"/>
              <a:ext cx="82550" cy="53975"/>
            </a:xfrm>
            <a:custGeom>
              <a:avLst/>
              <a:gdLst>
                <a:gd name="T0" fmla="*/ 24 w 25"/>
                <a:gd name="T1" fmla="*/ 0 h 16"/>
                <a:gd name="T2" fmla="*/ 0 w 25"/>
                <a:gd name="T3" fmla="*/ 6 h 16"/>
                <a:gd name="T4" fmla="*/ 1 w 25"/>
                <a:gd name="T5" fmla="*/ 11 h 16"/>
                <a:gd name="T6" fmla="*/ 1 w 25"/>
                <a:gd name="T7" fmla="*/ 10 h 16"/>
                <a:gd name="T8" fmla="*/ 4 w 25"/>
                <a:gd name="T9" fmla="*/ 16 h 16"/>
                <a:gd name="T10" fmla="*/ 25 w 25"/>
                <a:gd name="T11" fmla="*/ 10 h 16"/>
                <a:gd name="T12" fmla="*/ 24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9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3"/>
                    <a:pt x="4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7"/>
                    <a:pt x="24" y="3"/>
                    <a:pt x="2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0" name="Freeform 122">
              <a:extLst>
                <a:ext uri="{FF2B5EF4-FFF2-40B4-BE49-F238E27FC236}">
                  <a16:creationId xmlns:a16="http://schemas.microsoft.com/office/drawing/2014/main" id="{F82E4FA9-9103-4596-995E-17C2647D1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1651" y="4024313"/>
              <a:ext cx="66675" cy="46038"/>
            </a:xfrm>
            <a:custGeom>
              <a:avLst/>
              <a:gdLst>
                <a:gd name="T0" fmla="*/ 16 w 20"/>
                <a:gd name="T1" fmla="*/ 0 h 14"/>
                <a:gd name="T2" fmla="*/ 3 w 20"/>
                <a:gd name="T3" fmla="*/ 3 h 14"/>
                <a:gd name="T4" fmla="*/ 0 w 20"/>
                <a:gd name="T5" fmla="*/ 4 h 14"/>
                <a:gd name="T6" fmla="*/ 3 w 20"/>
                <a:gd name="T7" fmla="*/ 14 h 14"/>
                <a:gd name="T8" fmla="*/ 6 w 20"/>
                <a:gd name="T9" fmla="*/ 13 h 14"/>
                <a:gd name="T10" fmla="*/ 20 w 20"/>
                <a:gd name="T11" fmla="*/ 10 h 14"/>
                <a:gd name="T12" fmla="*/ 17 w 20"/>
                <a:gd name="T13" fmla="*/ 4 h 14"/>
                <a:gd name="T14" fmla="*/ 17 w 20"/>
                <a:gd name="T15" fmla="*/ 5 h 14"/>
                <a:gd name="T16" fmla="*/ 16 w 2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16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8" y="4"/>
                    <a:pt x="17" y="4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7" y="3"/>
                    <a:pt x="16" y="1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1" name="Rectangle 123">
              <a:extLst>
                <a:ext uri="{FF2B5EF4-FFF2-40B4-BE49-F238E27FC236}">
                  <a16:creationId xmlns:a16="http://schemas.microsoft.com/office/drawing/2014/main" id="{E872EBD2-7076-4A89-9470-E48237340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21601" y="3898900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2" name="Freeform 124">
              <a:extLst>
                <a:ext uri="{FF2B5EF4-FFF2-40B4-BE49-F238E27FC236}">
                  <a16:creationId xmlns:a16="http://schemas.microsoft.com/office/drawing/2014/main" id="{022E6A56-308F-4BC6-B9E3-FD1B7C18E9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1" y="3898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3" name="Freeform 125">
              <a:extLst>
                <a:ext uri="{FF2B5EF4-FFF2-40B4-BE49-F238E27FC236}">
                  <a16:creationId xmlns:a16="http://schemas.microsoft.com/office/drawing/2014/main" id="{914EF674-28FA-4C31-8C79-C0F019BC7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4601" y="3881438"/>
              <a:ext cx="133350" cy="63500"/>
            </a:xfrm>
            <a:custGeom>
              <a:avLst/>
              <a:gdLst>
                <a:gd name="T0" fmla="*/ 37 w 40"/>
                <a:gd name="T1" fmla="*/ 0 h 19"/>
                <a:gd name="T2" fmla="*/ 34 w 40"/>
                <a:gd name="T3" fmla="*/ 0 h 19"/>
                <a:gd name="T4" fmla="*/ 0 w 40"/>
                <a:gd name="T5" fmla="*/ 9 h 19"/>
                <a:gd name="T6" fmla="*/ 1 w 40"/>
                <a:gd name="T7" fmla="*/ 13 h 19"/>
                <a:gd name="T8" fmla="*/ 2 w 40"/>
                <a:gd name="T9" fmla="*/ 19 h 19"/>
                <a:gd name="T10" fmla="*/ 36 w 40"/>
                <a:gd name="T11" fmla="*/ 11 h 19"/>
                <a:gd name="T12" fmla="*/ 40 w 40"/>
                <a:gd name="T13" fmla="*/ 10 h 19"/>
                <a:gd name="T14" fmla="*/ 38 w 40"/>
                <a:gd name="T15" fmla="*/ 5 h 19"/>
                <a:gd name="T16" fmla="*/ 37 w 40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">
                  <a:moveTo>
                    <a:pt x="3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1" y="15"/>
                    <a:pt x="2" y="17"/>
                    <a:pt x="2" y="19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4" name="Freeform 126">
              <a:extLst>
                <a:ext uri="{FF2B5EF4-FFF2-40B4-BE49-F238E27FC236}">
                  <a16:creationId xmlns:a16="http://schemas.microsoft.com/office/drawing/2014/main" id="{B214088C-80FB-4DC6-802B-ED40747DD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5151" y="4064000"/>
              <a:ext cx="82550" cy="52388"/>
            </a:xfrm>
            <a:custGeom>
              <a:avLst/>
              <a:gdLst>
                <a:gd name="T0" fmla="*/ 23 w 25"/>
                <a:gd name="T1" fmla="*/ 0 h 16"/>
                <a:gd name="T2" fmla="*/ 3 w 25"/>
                <a:gd name="T3" fmla="*/ 5 h 16"/>
                <a:gd name="T4" fmla="*/ 2 w 25"/>
                <a:gd name="T5" fmla="*/ 10 h 16"/>
                <a:gd name="T6" fmla="*/ 0 w 25"/>
                <a:gd name="T7" fmla="*/ 16 h 16"/>
                <a:gd name="T8" fmla="*/ 25 w 25"/>
                <a:gd name="T9" fmla="*/ 10 h 16"/>
                <a:gd name="T10" fmla="*/ 24 w 25"/>
                <a:gd name="T11" fmla="*/ 5 h 16"/>
                <a:gd name="T12" fmla="*/ 23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2" y="10"/>
                    <a:pt x="2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8"/>
                    <a:pt x="24" y="7"/>
                    <a:pt x="24" y="5"/>
                  </a:cubicBezTo>
                  <a:cubicBezTo>
                    <a:pt x="24" y="3"/>
                    <a:pt x="23" y="1"/>
                    <a:pt x="2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5" name="Freeform 127">
              <a:extLst>
                <a:ext uri="{FF2B5EF4-FFF2-40B4-BE49-F238E27FC236}">
                  <a16:creationId xmlns:a16="http://schemas.microsoft.com/office/drawing/2014/main" id="{CB57BD2A-0F56-4139-9B6D-953007D7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9113" y="4079875"/>
              <a:ext cx="55563" cy="46038"/>
            </a:xfrm>
            <a:custGeom>
              <a:avLst/>
              <a:gdLst>
                <a:gd name="T0" fmla="*/ 17 w 17"/>
                <a:gd name="T1" fmla="*/ 0 h 14"/>
                <a:gd name="T2" fmla="*/ 3 w 17"/>
                <a:gd name="T3" fmla="*/ 3 h 14"/>
                <a:gd name="T4" fmla="*/ 0 w 17"/>
                <a:gd name="T5" fmla="*/ 4 h 14"/>
                <a:gd name="T6" fmla="*/ 2 w 17"/>
                <a:gd name="T7" fmla="*/ 14 h 14"/>
                <a:gd name="T8" fmla="*/ 5 w 17"/>
                <a:gd name="T9" fmla="*/ 13 h 14"/>
                <a:gd name="T10" fmla="*/ 14 w 17"/>
                <a:gd name="T11" fmla="*/ 11 h 14"/>
                <a:gd name="T12" fmla="*/ 16 w 17"/>
                <a:gd name="T13" fmla="*/ 5 h 14"/>
                <a:gd name="T14" fmla="*/ 17 w 17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9"/>
                    <a:pt x="16" y="7"/>
                    <a:pt x="16" y="5"/>
                  </a:cubicBezTo>
                  <a:cubicBezTo>
                    <a:pt x="16" y="5"/>
                    <a:pt x="17" y="2"/>
                    <a:pt x="1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6" name="Rectangle 128">
              <a:extLst>
                <a:ext uri="{FF2B5EF4-FFF2-40B4-BE49-F238E27FC236}">
                  <a16:creationId xmlns:a16="http://schemas.microsoft.com/office/drawing/2014/main" id="{E29014F6-7A2F-4B16-A372-21393AA9C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7476" y="3954463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7" name="Freeform 129">
              <a:extLst>
                <a:ext uri="{FF2B5EF4-FFF2-40B4-BE49-F238E27FC236}">
                  <a16:creationId xmlns:a16="http://schemas.microsoft.com/office/drawing/2014/main" id="{D9F5A1A6-92AE-45D2-BB59-CCC03A381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7476" y="3954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8" name="Freeform 130">
              <a:extLst>
                <a:ext uri="{FF2B5EF4-FFF2-40B4-BE49-F238E27FC236}">
                  <a16:creationId xmlns:a16="http://schemas.microsoft.com/office/drawing/2014/main" id="{79490300-E4E1-429D-BA8F-CE15B3151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9" name="Freeform 131">
              <a:extLst>
                <a:ext uri="{FF2B5EF4-FFF2-40B4-BE49-F238E27FC236}">
                  <a16:creationId xmlns:a16="http://schemas.microsoft.com/office/drawing/2014/main" id="{069A0010-3B15-4ACC-B16C-E3250A75C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0" name="Freeform 132">
              <a:extLst>
                <a:ext uri="{FF2B5EF4-FFF2-40B4-BE49-F238E27FC236}">
                  <a16:creationId xmlns:a16="http://schemas.microsoft.com/office/drawing/2014/main" id="{14BEA190-6B77-4D0A-BDC1-2A7FF9B81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3938588"/>
              <a:ext cx="134938" cy="65088"/>
            </a:xfrm>
            <a:custGeom>
              <a:avLst/>
              <a:gdLst>
                <a:gd name="T0" fmla="*/ 38 w 41"/>
                <a:gd name="T1" fmla="*/ 0 h 20"/>
                <a:gd name="T2" fmla="*/ 35 w 41"/>
                <a:gd name="T3" fmla="*/ 1 h 20"/>
                <a:gd name="T4" fmla="*/ 0 w 41"/>
                <a:gd name="T5" fmla="*/ 9 h 20"/>
                <a:gd name="T6" fmla="*/ 1 w 41"/>
                <a:gd name="T7" fmla="*/ 20 h 20"/>
                <a:gd name="T8" fmla="*/ 38 w 41"/>
                <a:gd name="T9" fmla="*/ 11 h 20"/>
                <a:gd name="T10" fmla="*/ 41 w 41"/>
                <a:gd name="T11" fmla="*/ 10 h 20"/>
                <a:gd name="T12" fmla="*/ 40 w 41"/>
                <a:gd name="T13" fmla="*/ 5 h 20"/>
                <a:gd name="T14" fmla="*/ 38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8" y="0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1" y="17"/>
                    <a:pt x="1" y="2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1" name="Freeform 133">
              <a:extLst>
                <a:ext uri="{FF2B5EF4-FFF2-40B4-BE49-F238E27FC236}">
                  <a16:creationId xmlns:a16="http://schemas.microsoft.com/office/drawing/2014/main" id="{D76CC87B-C714-4E44-8DCD-84FECB423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9563"/>
              <a:ext cx="136525" cy="66675"/>
            </a:xfrm>
            <a:custGeom>
              <a:avLst/>
              <a:gdLst>
                <a:gd name="T0" fmla="*/ 37 w 41"/>
                <a:gd name="T1" fmla="*/ 0 h 20"/>
                <a:gd name="T2" fmla="*/ 3 w 41"/>
                <a:gd name="T3" fmla="*/ 8 h 20"/>
                <a:gd name="T4" fmla="*/ 0 w 41"/>
                <a:gd name="T5" fmla="*/ 14 h 20"/>
                <a:gd name="T6" fmla="*/ 0 w 41"/>
                <a:gd name="T7" fmla="*/ 15 h 20"/>
                <a:gd name="T8" fmla="*/ 1 w 41"/>
                <a:gd name="T9" fmla="*/ 20 h 20"/>
                <a:gd name="T10" fmla="*/ 5 w 41"/>
                <a:gd name="T11" fmla="*/ 19 h 20"/>
                <a:gd name="T12" fmla="*/ 41 w 41"/>
                <a:gd name="T13" fmla="*/ 10 h 20"/>
                <a:gd name="T14" fmla="*/ 37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7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2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7"/>
                    <a:pt x="38" y="3"/>
                    <a:pt x="3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2" name="Freeform 134">
              <a:extLst>
                <a:ext uri="{FF2B5EF4-FFF2-40B4-BE49-F238E27FC236}">
                  <a16:creationId xmlns:a16="http://schemas.microsoft.com/office/drawing/2014/main" id="{0E42D27C-16E8-4E65-A10C-F85C9D56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4146550"/>
              <a:ext cx="12700" cy="19050"/>
            </a:xfrm>
            <a:custGeom>
              <a:avLst/>
              <a:gdLst>
                <a:gd name="T0" fmla="*/ 4 w 4"/>
                <a:gd name="T1" fmla="*/ 0 h 6"/>
                <a:gd name="T2" fmla="*/ 3 w 4"/>
                <a:gd name="T3" fmla="*/ 1 h 6"/>
                <a:gd name="T4" fmla="*/ 0 w 4"/>
                <a:gd name="T5" fmla="*/ 1 h 6"/>
                <a:gd name="T6" fmla="*/ 1 w 4"/>
                <a:gd name="T7" fmla="*/ 6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3" name="Rectangle 135">
              <a:extLst>
                <a:ext uri="{FF2B5EF4-FFF2-40B4-BE49-F238E27FC236}">
                  <a16:creationId xmlns:a16="http://schemas.microsoft.com/office/drawing/2014/main" id="{A4933C26-A069-479B-98EC-E45FF76B6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0176" y="4010025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4" name="Freeform 136">
              <a:extLst>
                <a:ext uri="{FF2B5EF4-FFF2-40B4-BE49-F238E27FC236}">
                  <a16:creationId xmlns:a16="http://schemas.microsoft.com/office/drawing/2014/main" id="{6FD54670-7639-4033-BEED-836F052A5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0176" y="4010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5" name="Freeform 137">
              <a:extLst>
                <a:ext uri="{FF2B5EF4-FFF2-40B4-BE49-F238E27FC236}">
                  <a16:creationId xmlns:a16="http://schemas.microsoft.com/office/drawing/2014/main" id="{4E5C0BE1-55D9-4E99-9F38-0DFE1D617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2538" y="3994150"/>
              <a:ext cx="150813" cy="73025"/>
            </a:xfrm>
            <a:custGeom>
              <a:avLst/>
              <a:gdLst>
                <a:gd name="T0" fmla="*/ 44 w 46"/>
                <a:gd name="T1" fmla="*/ 0 h 22"/>
                <a:gd name="T2" fmla="*/ 40 w 46"/>
                <a:gd name="T3" fmla="*/ 1 h 22"/>
                <a:gd name="T4" fmla="*/ 2 w 46"/>
                <a:gd name="T5" fmla="*/ 11 h 22"/>
                <a:gd name="T6" fmla="*/ 0 w 46"/>
                <a:gd name="T7" fmla="*/ 22 h 22"/>
                <a:gd name="T8" fmla="*/ 43 w 46"/>
                <a:gd name="T9" fmla="*/ 11 h 22"/>
                <a:gd name="T10" fmla="*/ 46 w 46"/>
                <a:gd name="T11" fmla="*/ 11 h 22"/>
                <a:gd name="T12" fmla="*/ 45 w 46"/>
                <a:gd name="T13" fmla="*/ 5 h 22"/>
                <a:gd name="T14" fmla="*/ 44 w 46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2">
                  <a:moveTo>
                    <a:pt x="44" y="0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5"/>
                    <a:pt x="1" y="18"/>
                    <a:pt x="0" y="2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6" name="Freeform 138">
              <a:extLst>
                <a:ext uri="{FF2B5EF4-FFF2-40B4-BE49-F238E27FC236}">
                  <a16:creationId xmlns:a16="http://schemas.microsoft.com/office/drawing/2014/main" id="{D4643FD1-97FF-46EC-9486-6CDD692EF1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171950"/>
              <a:ext cx="161925" cy="69850"/>
            </a:xfrm>
            <a:custGeom>
              <a:avLst/>
              <a:gdLst>
                <a:gd name="T0" fmla="*/ 42 w 49"/>
                <a:gd name="T1" fmla="*/ 0 h 21"/>
                <a:gd name="T2" fmla="*/ 4 w 49"/>
                <a:gd name="T3" fmla="*/ 10 h 21"/>
                <a:gd name="T4" fmla="*/ 0 w 49"/>
                <a:gd name="T5" fmla="*/ 11 h 21"/>
                <a:gd name="T6" fmla="*/ 3 w 49"/>
                <a:gd name="T7" fmla="*/ 21 h 21"/>
                <a:gd name="T8" fmla="*/ 6 w 49"/>
                <a:gd name="T9" fmla="*/ 20 h 21"/>
                <a:gd name="T10" fmla="*/ 43 w 49"/>
                <a:gd name="T11" fmla="*/ 11 h 21"/>
                <a:gd name="T12" fmla="*/ 43 w 49"/>
                <a:gd name="T13" fmla="*/ 9 h 21"/>
                <a:gd name="T14" fmla="*/ 43 w 49"/>
                <a:gd name="T15" fmla="*/ 4 h 21"/>
                <a:gd name="T16" fmla="*/ 43 w 49"/>
                <a:gd name="T17" fmla="*/ 4 h 21"/>
                <a:gd name="T18" fmla="*/ 45 w 49"/>
                <a:gd name="T19" fmla="*/ 10 h 21"/>
                <a:gd name="T20" fmla="*/ 49 w 49"/>
                <a:gd name="T21" fmla="*/ 9 h 21"/>
                <a:gd name="T22" fmla="*/ 42 w 4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1">
                  <a:moveTo>
                    <a:pt x="42" y="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2" y="7"/>
                    <a:pt x="40" y="5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4"/>
                    <a:pt x="45" y="9"/>
                    <a:pt x="45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7"/>
                    <a:pt x="44" y="3"/>
                    <a:pt x="4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7" name="Freeform 139">
              <a:extLst>
                <a:ext uri="{FF2B5EF4-FFF2-40B4-BE49-F238E27FC236}">
                  <a16:creationId xmlns:a16="http://schemas.microsoft.com/office/drawing/2014/main" id="{6A2E52F7-1995-4985-B080-4356C0B3EF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4186238"/>
              <a:ext cx="19050" cy="22225"/>
            </a:xfrm>
            <a:custGeom>
              <a:avLst/>
              <a:gdLst>
                <a:gd name="T0" fmla="*/ 3 w 6"/>
                <a:gd name="T1" fmla="*/ 0 h 7"/>
                <a:gd name="T2" fmla="*/ 3 w 6"/>
                <a:gd name="T3" fmla="*/ 0 h 7"/>
                <a:gd name="T4" fmla="*/ 3 w 6"/>
                <a:gd name="T5" fmla="*/ 5 h 7"/>
                <a:gd name="T6" fmla="*/ 3 w 6"/>
                <a:gd name="T7" fmla="*/ 7 h 7"/>
                <a:gd name="T8" fmla="*/ 5 w 6"/>
                <a:gd name="T9" fmla="*/ 6 h 7"/>
                <a:gd name="T10" fmla="*/ 3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2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0"/>
                    <a:pt x="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8" name="Freeform 140">
              <a:extLst>
                <a:ext uri="{FF2B5EF4-FFF2-40B4-BE49-F238E27FC236}">
                  <a16:creationId xmlns:a16="http://schemas.microsoft.com/office/drawing/2014/main" id="{ADE61884-B209-4294-9AC7-E24E6F770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73888" y="3114675"/>
              <a:ext cx="341313" cy="290513"/>
            </a:xfrm>
            <a:custGeom>
              <a:avLst/>
              <a:gdLst>
                <a:gd name="T0" fmla="*/ 5 w 103"/>
                <a:gd name="T1" fmla="*/ 88 h 88"/>
                <a:gd name="T2" fmla="*/ 10 w 103"/>
                <a:gd name="T3" fmla="*/ 77 h 88"/>
                <a:gd name="T4" fmla="*/ 11 w 103"/>
                <a:gd name="T5" fmla="*/ 74 h 88"/>
                <a:gd name="T6" fmla="*/ 11 w 103"/>
                <a:gd name="T7" fmla="*/ 74 h 88"/>
                <a:gd name="T8" fmla="*/ 62 w 103"/>
                <a:gd name="T9" fmla="*/ 53 h 88"/>
                <a:gd name="T10" fmla="*/ 55 w 103"/>
                <a:gd name="T11" fmla="*/ 55 h 88"/>
                <a:gd name="T12" fmla="*/ 54 w 103"/>
                <a:gd name="T13" fmla="*/ 52 h 88"/>
                <a:gd name="T14" fmla="*/ 53 w 103"/>
                <a:gd name="T15" fmla="*/ 51 h 88"/>
                <a:gd name="T16" fmla="*/ 49 w 103"/>
                <a:gd name="T17" fmla="*/ 50 h 88"/>
                <a:gd name="T18" fmla="*/ 42 w 103"/>
                <a:gd name="T19" fmla="*/ 56 h 88"/>
                <a:gd name="T20" fmla="*/ 38 w 103"/>
                <a:gd name="T21" fmla="*/ 59 h 88"/>
                <a:gd name="T22" fmla="*/ 36 w 103"/>
                <a:gd name="T23" fmla="*/ 56 h 88"/>
                <a:gd name="T24" fmla="*/ 32 w 103"/>
                <a:gd name="T25" fmla="*/ 55 h 88"/>
                <a:gd name="T26" fmla="*/ 28 w 103"/>
                <a:gd name="T27" fmla="*/ 55 h 88"/>
                <a:gd name="T28" fmla="*/ 20 w 103"/>
                <a:gd name="T29" fmla="*/ 52 h 88"/>
                <a:gd name="T30" fmla="*/ 0 w 103"/>
                <a:gd name="T31" fmla="*/ 65 h 88"/>
                <a:gd name="T32" fmla="*/ 4 w 103"/>
                <a:gd name="T33" fmla="*/ 66 h 88"/>
                <a:gd name="T34" fmla="*/ 7 w 103"/>
                <a:gd name="T35" fmla="*/ 68 h 88"/>
                <a:gd name="T36" fmla="*/ 13 w 103"/>
                <a:gd name="T37" fmla="*/ 70 h 88"/>
                <a:gd name="T38" fmla="*/ 14 w 103"/>
                <a:gd name="T39" fmla="*/ 79 h 88"/>
                <a:gd name="T40" fmla="*/ 39 w 103"/>
                <a:gd name="T41" fmla="*/ 79 h 88"/>
                <a:gd name="T42" fmla="*/ 48 w 103"/>
                <a:gd name="T43" fmla="*/ 63 h 88"/>
                <a:gd name="T44" fmla="*/ 61 w 103"/>
                <a:gd name="T45" fmla="*/ 55 h 88"/>
                <a:gd name="T46" fmla="*/ 64 w 103"/>
                <a:gd name="T47" fmla="*/ 50 h 88"/>
                <a:gd name="T48" fmla="*/ 95 w 103"/>
                <a:gd name="T49" fmla="*/ 49 h 88"/>
                <a:gd name="T50" fmla="*/ 95 w 103"/>
                <a:gd name="T51" fmla="*/ 57 h 88"/>
                <a:gd name="T52" fmla="*/ 90 w 103"/>
                <a:gd name="T53" fmla="*/ 56 h 88"/>
                <a:gd name="T54" fmla="*/ 82 w 103"/>
                <a:gd name="T55" fmla="*/ 58 h 88"/>
                <a:gd name="T56" fmla="*/ 74 w 103"/>
                <a:gd name="T57" fmla="*/ 63 h 88"/>
                <a:gd name="T58" fmla="*/ 71 w 103"/>
                <a:gd name="T59" fmla="*/ 60 h 88"/>
                <a:gd name="T60" fmla="*/ 68 w 103"/>
                <a:gd name="T61" fmla="*/ 61 h 88"/>
                <a:gd name="T62" fmla="*/ 67 w 103"/>
                <a:gd name="T63" fmla="*/ 61 h 88"/>
                <a:gd name="T64" fmla="*/ 66 w 103"/>
                <a:gd name="T65" fmla="*/ 61 h 88"/>
                <a:gd name="T66" fmla="*/ 63 w 103"/>
                <a:gd name="T67" fmla="*/ 61 h 88"/>
                <a:gd name="T68" fmla="*/ 63 w 103"/>
                <a:gd name="T69" fmla="*/ 60 h 88"/>
                <a:gd name="T70" fmla="*/ 62 w 103"/>
                <a:gd name="T71" fmla="*/ 60 h 88"/>
                <a:gd name="T72" fmla="*/ 57 w 103"/>
                <a:gd name="T73" fmla="*/ 66 h 88"/>
                <a:gd name="T74" fmla="*/ 58 w 103"/>
                <a:gd name="T75" fmla="*/ 65 h 88"/>
                <a:gd name="T76" fmla="*/ 57 w 103"/>
                <a:gd name="T77" fmla="*/ 71 h 88"/>
                <a:gd name="T78" fmla="*/ 56 w 103"/>
                <a:gd name="T79" fmla="*/ 73 h 88"/>
                <a:gd name="T80" fmla="*/ 55 w 103"/>
                <a:gd name="T81" fmla="*/ 73 h 88"/>
                <a:gd name="T82" fmla="*/ 55 w 103"/>
                <a:gd name="T83" fmla="*/ 75 h 88"/>
                <a:gd name="T84" fmla="*/ 99 w 103"/>
                <a:gd name="T85" fmla="*/ 47 h 88"/>
                <a:gd name="T86" fmla="*/ 51 w 103"/>
                <a:gd name="T87" fmla="*/ 9 h 88"/>
                <a:gd name="T88" fmla="*/ 53 w 103"/>
                <a:gd name="T89" fmla="*/ 9 h 88"/>
                <a:gd name="T90" fmla="*/ 55 w 103"/>
                <a:gd name="T91" fmla="*/ 9 h 88"/>
                <a:gd name="T92" fmla="*/ 63 w 103"/>
                <a:gd name="T93" fmla="*/ 18 h 88"/>
                <a:gd name="T94" fmla="*/ 74 w 103"/>
                <a:gd name="T95" fmla="*/ 21 h 88"/>
                <a:gd name="T96" fmla="*/ 77 w 103"/>
                <a:gd name="T97" fmla="*/ 21 h 88"/>
                <a:gd name="T98" fmla="*/ 81 w 103"/>
                <a:gd name="T99" fmla="*/ 21 h 88"/>
                <a:gd name="T100" fmla="*/ 80 w 103"/>
                <a:gd name="T101" fmla="*/ 23 h 88"/>
                <a:gd name="T102" fmla="*/ 84 w 103"/>
                <a:gd name="T103" fmla="*/ 25 h 88"/>
                <a:gd name="T104" fmla="*/ 84 w 103"/>
                <a:gd name="T105" fmla="*/ 22 h 88"/>
                <a:gd name="T106" fmla="*/ 86 w 103"/>
                <a:gd name="T107" fmla="*/ 21 h 88"/>
                <a:gd name="T108" fmla="*/ 87 w 103"/>
                <a:gd name="T10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88">
                  <a:moveTo>
                    <a:pt x="10" y="77"/>
                  </a:moveTo>
                  <a:cubicBezTo>
                    <a:pt x="9" y="80"/>
                    <a:pt x="7" y="84"/>
                    <a:pt x="5" y="88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3"/>
                    <a:pt x="10" y="80"/>
                    <a:pt x="10" y="77"/>
                  </a:cubicBezTo>
                  <a:moveTo>
                    <a:pt x="11" y="74"/>
                  </a:moveTo>
                  <a:cubicBezTo>
                    <a:pt x="11" y="74"/>
                    <a:pt x="11" y="74"/>
                    <a:pt x="11" y="74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1" y="75"/>
                    <a:pt x="11" y="74"/>
                    <a:pt x="11" y="74"/>
                  </a:cubicBezTo>
                  <a:moveTo>
                    <a:pt x="64" y="50"/>
                  </a:moveTo>
                  <a:cubicBezTo>
                    <a:pt x="61" y="50"/>
                    <a:pt x="63" y="52"/>
                    <a:pt x="62" y="53"/>
                  </a:cubicBezTo>
                  <a:cubicBezTo>
                    <a:pt x="61" y="54"/>
                    <a:pt x="59" y="53"/>
                    <a:pt x="58" y="54"/>
                  </a:cubicBezTo>
                  <a:cubicBezTo>
                    <a:pt x="57" y="54"/>
                    <a:pt x="56" y="55"/>
                    <a:pt x="55" y="55"/>
                  </a:cubicBezTo>
                  <a:cubicBezTo>
                    <a:pt x="55" y="55"/>
                    <a:pt x="54" y="55"/>
                    <a:pt x="54" y="55"/>
                  </a:cubicBezTo>
                  <a:cubicBezTo>
                    <a:pt x="54" y="55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3" y="51"/>
                    <a:pt x="53" y="51"/>
                  </a:cubicBezTo>
                  <a:cubicBezTo>
                    <a:pt x="52" y="51"/>
                    <a:pt x="51" y="50"/>
                    <a:pt x="50" y="50"/>
                  </a:cubicBezTo>
                  <a:cubicBezTo>
                    <a:pt x="50" y="50"/>
                    <a:pt x="50" y="50"/>
                    <a:pt x="49" y="5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5" y="54"/>
                    <a:pt x="43" y="54"/>
                    <a:pt x="42" y="56"/>
                  </a:cubicBezTo>
                  <a:cubicBezTo>
                    <a:pt x="46" y="58"/>
                    <a:pt x="41" y="58"/>
                    <a:pt x="40" y="58"/>
                  </a:cubicBezTo>
                  <a:cubicBezTo>
                    <a:pt x="40" y="59"/>
                    <a:pt x="39" y="59"/>
                    <a:pt x="38" y="59"/>
                  </a:cubicBezTo>
                  <a:cubicBezTo>
                    <a:pt x="37" y="59"/>
                    <a:pt x="37" y="59"/>
                    <a:pt x="36" y="58"/>
                  </a:cubicBezTo>
                  <a:cubicBezTo>
                    <a:pt x="36" y="58"/>
                    <a:pt x="33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4" y="55"/>
                    <a:pt x="32" y="55"/>
                  </a:cubicBezTo>
                  <a:cubicBezTo>
                    <a:pt x="31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5" y="55"/>
                    <a:pt x="23" y="53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52"/>
                    <a:pt x="12" y="57"/>
                    <a:pt x="8" y="59"/>
                  </a:cubicBezTo>
                  <a:cubicBezTo>
                    <a:pt x="6" y="61"/>
                    <a:pt x="2" y="62"/>
                    <a:pt x="0" y="65"/>
                  </a:cubicBezTo>
                  <a:cubicBezTo>
                    <a:pt x="2" y="66"/>
                    <a:pt x="3" y="64"/>
                    <a:pt x="3" y="68"/>
                  </a:cubicBezTo>
                  <a:cubicBezTo>
                    <a:pt x="3" y="67"/>
                    <a:pt x="4" y="66"/>
                    <a:pt x="4" y="66"/>
                  </a:cubicBezTo>
                  <a:cubicBezTo>
                    <a:pt x="5" y="66"/>
                    <a:pt x="5" y="68"/>
                    <a:pt x="4" y="69"/>
                  </a:cubicBezTo>
                  <a:cubicBezTo>
                    <a:pt x="5" y="68"/>
                    <a:pt x="6" y="68"/>
                    <a:pt x="7" y="68"/>
                  </a:cubicBezTo>
                  <a:cubicBezTo>
                    <a:pt x="9" y="68"/>
                    <a:pt x="11" y="70"/>
                    <a:pt x="11" y="73"/>
                  </a:cubicBezTo>
                  <a:cubicBezTo>
                    <a:pt x="12" y="71"/>
                    <a:pt x="12" y="70"/>
                    <a:pt x="13" y="70"/>
                  </a:cubicBezTo>
                  <a:cubicBezTo>
                    <a:pt x="14" y="70"/>
                    <a:pt x="14" y="70"/>
                    <a:pt x="15" y="72"/>
                  </a:cubicBezTo>
                  <a:cubicBezTo>
                    <a:pt x="15" y="74"/>
                    <a:pt x="14" y="77"/>
                    <a:pt x="14" y="79"/>
                  </a:cubicBezTo>
                  <a:cubicBezTo>
                    <a:pt x="14" y="81"/>
                    <a:pt x="14" y="83"/>
                    <a:pt x="14" y="85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4"/>
                    <a:pt x="42" y="68"/>
                    <a:pt x="45" y="65"/>
                  </a:cubicBezTo>
                  <a:cubicBezTo>
                    <a:pt x="46" y="64"/>
                    <a:pt x="45" y="64"/>
                    <a:pt x="48" y="63"/>
                  </a:cubicBezTo>
                  <a:cubicBezTo>
                    <a:pt x="50" y="62"/>
                    <a:pt x="53" y="60"/>
                    <a:pt x="56" y="58"/>
                  </a:cubicBezTo>
                  <a:cubicBezTo>
                    <a:pt x="57" y="57"/>
                    <a:pt x="60" y="56"/>
                    <a:pt x="61" y="55"/>
                  </a:cubicBezTo>
                  <a:cubicBezTo>
                    <a:pt x="63" y="54"/>
                    <a:pt x="63" y="51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moveTo>
                    <a:pt x="99" y="47"/>
                  </a:moveTo>
                  <a:cubicBezTo>
                    <a:pt x="98" y="48"/>
                    <a:pt x="96" y="49"/>
                    <a:pt x="95" y="49"/>
                  </a:cubicBezTo>
                  <a:cubicBezTo>
                    <a:pt x="94" y="49"/>
                    <a:pt x="94" y="49"/>
                    <a:pt x="93" y="48"/>
                  </a:cubicBezTo>
                  <a:cubicBezTo>
                    <a:pt x="93" y="50"/>
                    <a:pt x="98" y="55"/>
                    <a:pt x="95" y="57"/>
                  </a:cubicBezTo>
                  <a:cubicBezTo>
                    <a:pt x="95" y="58"/>
                    <a:pt x="94" y="58"/>
                    <a:pt x="94" y="58"/>
                  </a:cubicBezTo>
                  <a:cubicBezTo>
                    <a:pt x="93" y="58"/>
                    <a:pt x="91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4" y="58"/>
                    <a:pt x="82" y="58"/>
                  </a:cubicBezTo>
                  <a:cubicBezTo>
                    <a:pt x="80" y="59"/>
                    <a:pt x="76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7" y="61"/>
                    <a:pt x="67" y="61"/>
                  </a:cubicBezTo>
                  <a:cubicBezTo>
                    <a:pt x="67" y="61"/>
                    <a:pt x="67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6" y="59"/>
                  </a:cubicBezTo>
                  <a:cubicBezTo>
                    <a:pt x="65" y="59"/>
                    <a:pt x="64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0"/>
                  </a:cubicBezTo>
                  <a:cubicBezTo>
                    <a:pt x="63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61"/>
                    <a:pt x="59" y="62"/>
                    <a:pt x="58" y="64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8" y="65"/>
                    <a:pt x="58" y="66"/>
                    <a:pt x="58" y="67"/>
                  </a:cubicBezTo>
                  <a:cubicBezTo>
                    <a:pt x="58" y="67"/>
                    <a:pt x="57" y="70"/>
                    <a:pt x="57" y="71"/>
                  </a:cubicBezTo>
                  <a:cubicBezTo>
                    <a:pt x="57" y="71"/>
                    <a:pt x="57" y="72"/>
                    <a:pt x="57" y="73"/>
                  </a:cubicBezTo>
                  <a:cubicBezTo>
                    <a:pt x="57" y="73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4"/>
                    <a:pt x="55" y="75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87" y="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5" y="9"/>
                  </a:cubicBezTo>
                  <a:cubicBezTo>
                    <a:pt x="58" y="10"/>
                    <a:pt x="62" y="10"/>
                    <a:pt x="64" y="14"/>
                  </a:cubicBezTo>
                  <a:cubicBezTo>
                    <a:pt x="64" y="16"/>
                    <a:pt x="63" y="17"/>
                    <a:pt x="63" y="18"/>
                  </a:cubicBezTo>
                  <a:cubicBezTo>
                    <a:pt x="65" y="19"/>
                    <a:pt x="67" y="19"/>
                    <a:pt x="69" y="19"/>
                  </a:cubicBezTo>
                  <a:cubicBezTo>
                    <a:pt x="71" y="19"/>
                    <a:pt x="72" y="21"/>
                    <a:pt x="74" y="21"/>
                  </a:cubicBezTo>
                  <a:cubicBezTo>
                    <a:pt x="74" y="21"/>
                    <a:pt x="75" y="21"/>
                    <a:pt x="75" y="21"/>
                  </a:cubicBezTo>
                  <a:cubicBezTo>
                    <a:pt x="76" y="21"/>
                    <a:pt x="77" y="21"/>
                    <a:pt x="77" y="21"/>
                  </a:cubicBezTo>
                  <a:cubicBezTo>
                    <a:pt x="78" y="20"/>
                    <a:pt x="79" y="20"/>
                    <a:pt x="80" y="20"/>
                  </a:cubicBezTo>
                  <a:cubicBezTo>
                    <a:pt x="80" y="20"/>
                    <a:pt x="81" y="20"/>
                    <a:pt x="81" y="21"/>
                  </a:cubicBezTo>
                  <a:cubicBezTo>
                    <a:pt x="83" y="22"/>
                    <a:pt x="82" y="24"/>
                    <a:pt x="81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79" y="25"/>
                    <a:pt x="81" y="26"/>
                    <a:pt x="82" y="26"/>
                  </a:cubicBezTo>
                  <a:cubicBezTo>
                    <a:pt x="83" y="26"/>
                    <a:pt x="83" y="26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5"/>
                    <a:pt x="83" y="23"/>
                    <a:pt x="84" y="22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1"/>
                    <a:pt x="86" y="21"/>
                    <a:pt x="86" y="21"/>
                  </a:cubicBezTo>
                  <a:cubicBezTo>
                    <a:pt x="88" y="21"/>
                    <a:pt x="91" y="23"/>
                    <a:pt x="93" y="24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9" name="Freeform 141">
              <a:extLst>
                <a:ext uri="{FF2B5EF4-FFF2-40B4-BE49-F238E27FC236}">
                  <a16:creationId xmlns:a16="http://schemas.microsoft.com/office/drawing/2014/main" id="{E808C122-F693-481A-8E87-43665D062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8801" y="3144838"/>
              <a:ext cx="392113" cy="268288"/>
            </a:xfrm>
            <a:custGeom>
              <a:avLst/>
              <a:gdLst>
                <a:gd name="T0" fmla="*/ 31 w 119"/>
                <a:gd name="T1" fmla="*/ 65 h 81"/>
                <a:gd name="T2" fmla="*/ 30 w 119"/>
                <a:gd name="T3" fmla="*/ 67 h 81"/>
                <a:gd name="T4" fmla="*/ 0 w 119"/>
                <a:gd name="T5" fmla="*/ 18 h 81"/>
                <a:gd name="T6" fmla="*/ 25 w 119"/>
                <a:gd name="T7" fmla="*/ 79 h 81"/>
                <a:gd name="T8" fmla="*/ 29 w 119"/>
                <a:gd name="T9" fmla="*/ 78 h 81"/>
                <a:gd name="T10" fmla="*/ 34 w 119"/>
                <a:gd name="T11" fmla="*/ 70 h 81"/>
                <a:gd name="T12" fmla="*/ 33 w 119"/>
                <a:gd name="T13" fmla="*/ 61 h 81"/>
                <a:gd name="T14" fmla="*/ 27 w 119"/>
                <a:gd name="T15" fmla="*/ 59 h 81"/>
                <a:gd name="T16" fmla="*/ 24 w 119"/>
                <a:gd name="T17" fmla="*/ 57 h 81"/>
                <a:gd name="T18" fmla="*/ 20 w 119"/>
                <a:gd name="T19" fmla="*/ 56 h 81"/>
                <a:gd name="T20" fmla="*/ 40 w 119"/>
                <a:gd name="T21" fmla="*/ 43 h 81"/>
                <a:gd name="T22" fmla="*/ 48 w 119"/>
                <a:gd name="T23" fmla="*/ 46 h 81"/>
                <a:gd name="T24" fmla="*/ 52 w 119"/>
                <a:gd name="T25" fmla="*/ 46 h 81"/>
                <a:gd name="T26" fmla="*/ 56 w 119"/>
                <a:gd name="T27" fmla="*/ 47 h 81"/>
                <a:gd name="T28" fmla="*/ 58 w 119"/>
                <a:gd name="T29" fmla="*/ 50 h 81"/>
                <a:gd name="T30" fmla="*/ 62 w 119"/>
                <a:gd name="T31" fmla="*/ 47 h 81"/>
                <a:gd name="T32" fmla="*/ 69 w 119"/>
                <a:gd name="T33" fmla="*/ 41 h 81"/>
                <a:gd name="T34" fmla="*/ 73 w 119"/>
                <a:gd name="T35" fmla="*/ 42 h 81"/>
                <a:gd name="T36" fmla="*/ 74 w 119"/>
                <a:gd name="T37" fmla="*/ 43 h 81"/>
                <a:gd name="T38" fmla="*/ 75 w 119"/>
                <a:gd name="T39" fmla="*/ 46 h 81"/>
                <a:gd name="T40" fmla="*/ 82 w 119"/>
                <a:gd name="T41" fmla="*/ 44 h 81"/>
                <a:gd name="T42" fmla="*/ 84 w 119"/>
                <a:gd name="T43" fmla="*/ 41 h 81"/>
                <a:gd name="T44" fmla="*/ 76 w 119"/>
                <a:gd name="T45" fmla="*/ 49 h 81"/>
                <a:gd name="T46" fmla="*/ 65 w 119"/>
                <a:gd name="T47" fmla="*/ 56 h 81"/>
                <a:gd name="T48" fmla="*/ 75 w 119"/>
                <a:gd name="T49" fmla="*/ 66 h 81"/>
                <a:gd name="T50" fmla="*/ 75 w 119"/>
                <a:gd name="T51" fmla="*/ 64 h 81"/>
                <a:gd name="T52" fmla="*/ 76 w 119"/>
                <a:gd name="T53" fmla="*/ 64 h 81"/>
                <a:gd name="T54" fmla="*/ 77 w 119"/>
                <a:gd name="T55" fmla="*/ 62 h 81"/>
                <a:gd name="T56" fmla="*/ 78 w 119"/>
                <a:gd name="T57" fmla="*/ 56 h 81"/>
                <a:gd name="T58" fmla="*/ 77 w 119"/>
                <a:gd name="T59" fmla="*/ 57 h 81"/>
                <a:gd name="T60" fmla="*/ 82 w 119"/>
                <a:gd name="T61" fmla="*/ 51 h 81"/>
                <a:gd name="T62" fmla="*/ 83 w 119"/>
                <a:gd name="T63" fmla="*/ 51 h 81"/>
                <a:gd name="T64" fmla="*/ 83 w 119"/>
                <a:gd name="T65" fmla="*/ 52 h 81"/>
                <a:gd name="T66" fmla="*/ 86 w 119"/>
                <a:gd name="T67" fmla="*/ 52 h 81"/>
                <a:gd name="T68" fmla="*/ 87 w 119"/>
                <a:gd name="T69" fmla="*/ 52 h 81"/>
                <a:gd name="T70" fmla="*/ 88 w 119"/>
                <a:gd name="T71" fmla="*/ 52 h 81"/>
                <a:gd name="T72" fmla="*/ 91 w 119"/>
                <a:gd name="T73" fmla="*/ 51 h 81"/>
                <a:gd name="T74" fmla="*/ 94 w 119"/>
                <a:gd name="T75" fmla="*/ 54 h 81"/>
                <a:gd name="T76" fmla="*/ 102 w 119"/>
                <a:gd name="T77" fmla="*/ 49 h 81"/>
                <a:gd name="T78" fmla="*/ 110 w 119"/>
                <a:gd name="T79" fmla="*/ 47 h 81"/>
                <a:gd name="T80" fmla="*/ 115 w 119"/>
                <a:gd name="T81" fmla="*/ 48 h 81"/>
                <a:gd name="T82" fmla="*/ 115 w 119"/>
                <a:gd name="T83" fmla="*/ 40 h 81"/>
                <a:gd name="T84" fmla="*/ 113 w 119"/>
                <a:gd name="T85" fmla="*/ 15 h 81"/>
                <a:gd name="T86" fmla="*/ 105 w 119"/>
                <a:gd name="T87" fmla="*/ 12 h 81"/>
                <a:gd name="T88" fmla="*/ 104 w 119"/>
                <a:gd name="T89" fmla="*/ 16 h 81"/>
                <a:gd name="T90" fmla="*/ 102 w 119"/>
                <a:gd name="T91" fmla="*/ 17 h 81"/>
                <a:gd name="T92" fmla="*/ 101 w 119"/>
                <a:gd name="T93" fmla="*/ 15 h 81"/>
                <a:gd name="T94" fmla="*/ 100 w 119"/>
                <a:gd name="T95" fmla="*/ 11 h 81"/>
                <a:gd name="T96" fmla="*/ 95 w 119"/>
                <a:gd name="T97" fmla="*/ 12 h 81"/>
                <a:gd name="T98" fmla="*/ 89 w 119"/>
                <a:gd name="T99" fmla="*/ 10 h 81"/>
                <a:gd name="T100" fmla="*/ 84 w 119"/>
                <a:gd name="T101" fmla="*/ 5 h 81"/>
                <a:gd name="T102" fmla="*/ 73 w 119"/>
                <a:gd name="T103" fmla="*/ 0 h 81"/>
                <a:gd name="T104" fmla="*/ 72 w 119"/>
                <a:gd name="T10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" h="81">
                  <a:moveTo>
                    <a:pt x="30" y="67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6"/>
                    <a:pt x="30" y="67"/>
                  </a:cubicBezTo>
                  <a:moveTo>
                    <a:pt x="71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7" y="75"/>
                    <a:pt x="29" y="71"/>
                    <a:pt x="30" y="68"/>
                  </a:cubicBezTo>
                  <a:cubicBezTo>
                    <a:pt x="30" y="71"/>
                    <a:pt x="29" y="74"/>
                    <a:pt x="29" y="78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4"/>
                    <a:pt x="34" y="72"/>
                    <a:pt x="34" y="70"/>
                  </a:cubicBezTo>
                  <a:cubicBezTo>
                    <a:pt x="34" y="68"/>
                    <a:pt x="35" y="65"/>
                    <a:pt x="35" y="63"/>
                  </a:cubicBezTo>
                  <a:cubicBezTo>
                    <a:pt x="34" y="61"/>
                    <a:pt x="34" y="61"/>
                    <a:pt x="33" y="61"/>
                  </a:cubicBezTo>
                  <a:cubicBezTo>
                    <a:pt x="32" y="61"/>
                    <a:pt x="32" y="62"/>
                    <a:pt x="31" y="64"/>
                  </a:cubicBezTo>
                  <a:cubicBezTo>
                    <a:pt x="31" y="61"/>
                    <a:pt x="29" y="59"/>
                    <a:pt x="27" y="59"/>
                  </a:cubicBezTo>
                  <a:cubicBezTo>
                    <a:pt x="26" y="59"/>
                    <a:pt x="25" y="59"/>
                    <a:pt x="24" y="60"/>
                  </a:cubicBezTo>
                  <a:cubicBezTo>
                    <a:pt x="25" y="59"/>
                    <a:pt x="25" y="57"/>
                    <a:pt x="24" y="57"/>
                  </a:cubicBezTo>
                  <a:cubicBezTo>
                    <a:pt x="24" y="57"/>
                    <a:pt x="23" y="58"/>
                    <a:pt x="23" y="59"/>
                  </a:cubicBezTo>
                  <a:cubicBezTo>
                    <a:pt x="23" y="55"/>
                    <a:pt x="22" y="57"/>
                    <a:pt x="20" y="56"/>
                  </a:cubicBezTo>
                  <a:cubicBezTo>
                    <a:pt x="22" y="53"/>
                    <a:pt x="26" y="52"/>
                    <a:pt x="28" y="50"/>
                  </a:cubicBezTo>
                  <a:cubicBezTo>
                    <a:pt x="32" y="48"/>
                    <a:pt x="37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3" y="44"/>
                    <a:pt x="45" y="46"/>
                    <a:pt x="48" y="46"/>
                  </a:cubicBezTo>
                  <a:cubicBezTo>
                    <a:pt x="48" y="46"/>
                    <a:pt x="48" y="46"/>
                    <a:pt x="49" y="46"/>
                  </a:cubicBezTo>
                  <a:cubicBezTo>
                    <a:pt x="49" y="46"/>
                    <a:pt x="51" y="46"/>
                    <a:pt x="52" y="46"/>
                  </a:cubicBezTo>
                  <a:cubicBezTo>
                    <a:pt x="54" y="46"/>
                    <a:pt x="55" y="46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7"/>
                    <a:pt x="56" y="49"/>
                    <a:pt x="56" y="49"/>
                  </a:cubicBezTo>
                  <a:cubicBezTo>
                    <a:pt x="57" y="50"/>
                    <a:pt x="57" y="50"/>
                    <a:pt x="58" y="50"/>
                  </a:cubicBezTo>
                  <a:cubicBezTo>
                    <a:pt x="59" y="50"/>
                    <a:pt x="60" y="50"/>
                    <a:pt x="60" y="49"/>
                  </a:cubicBezTo>
                  <a:cubicBezTo>
                    <a:pt x="61" y="49"/>
                    <a:pt x="66" y="49"/>
                    <a:pt x="62" y="47"/>
                  </a:cubicBezTo>
                  <a:cubicBezTo>
                    <a:pt x="63" y="45"/>
                    <a:pt x="65" y="45"/>
                    <a:pt x="67" y="44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2" y="42"/>
                    <a:pt x="73" y="42"/>
                  </a:cubicBezTo>
                  <a:cubicBezTo>
                    <a:pt x="73" y="42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6"/>
                    <a:pt x="74" y="46"/>
                  </a:cubicBezTo>
                  <a:cubicBezTo>
                    <a:pt x="74" y="46"/>
                    <a:pt x="75" y="46"/>
                    <a:pt x="75" y="46"/>
                  </a:cubicBezTo>
                  <a:cubicBezTo>
                    <a:pt x="76" y="46"/>
                    <a:pt x="77" y="45"/>
                    <a:pt x="78" y="45"/>
                  </a:cubicBezTo>
                  <a:cubicBezTo>
                    <a:pt x="79" y="44"/>
                    <a:pt x="81" y="45"/>
                    <a:pt x="82" y="44"/>
                  </a:cubicBezTo>
                  <a:cubicBezTo>
                    <a:pt x="83" y="43"/>
                    <a:pt x="81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3" y="42"/>
                    <a:pt x="83" y="45"/>
                    <a:pt x="81" y="46"/>
                  </a:cubicBezTo>
                  <a:cubicBezTo>
                    <a:pt x="80" y="47"/>
                    <a:pt x="77" y="48"/>
                    <a:pt x="76" y="49"/>
                  </a:cubicBezTo>
                  <a:cubicBezTo>
                    <a:pt x="73" y="51"/>
                    <a:pt x="70" y="53"/>
                    <a:pt x="68" y="54"/>
                  </a:cubicBezTo>
                  <a:cubicBezTo>
                    <a:pt x="65" y="55"/>
                    <a:pt x="66" y="55"/>
                    <a:pt x="65" y="56"/>
                  </a:cubicBezTo>
                  <a:cubicBezTo>
                    <a:pt x="62" y="59"/>
                    <a:pt x="60" y="65"/>
                    <a:pt x="59" y="70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5"/>
                    <a:pt x="75" y="64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3"/>
                    <a:pt x="77" y="62"/>
                    <a:pt x="77" y="62"/>
                  </a:cubicBezTo>
                  <a:cubicBezTo>
                    <a:pt x="77" y="61"/>
                    <a:pt x="78" y="58"/>
                    <a:pt x="78" y="58"/>
                  </a:cubicBezTo>
                  <a:cubicBezTo>
                    <a:pt x="78" y="57"/>
                    <a:pt x="78" y="56"/>
                    <a:pt x="78" y="56"/>
                  </a:cubicBezTo>
                  <a:cubicBezTo>
                    <a:pt x="78" y="56"/>
                    <a:pt x="78" y="56"/>
                    <a:pt x="77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7"/>
                    <a:pt x="77" y="56"/>
                    <a:pt x="78" y="55"/>
                  </a:cubicBezTo>
                  <a:cubicBezTo>
                    <a:pt x="79" y="53"/>
                    <a:pt x="81" y="52"/>
                    <a:pt x="82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51"/>
                    <a:pt x="83" y="51"/>
                    <a:pt x="83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6" y="50"/>
                  </a:cubicBezTo>
                  <a:cubicBezTo>
                    <a:pt x="85" y="52"/>
                    <a:pt x="85" y="52"/>
                    <a:pt x="86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9" y="52"/>
                    <a:pt x="89" y="51"/>
                  </a:cubicBezTo>
                  <a:cubicBezTo>
                    <a:pt x="90" y="51"/>
                    <a:pt x="90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51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6" y="54"/>
                    <a:pt x="100" y="50"/>
                    <a:pt x="102" y="49"/>
                  </a:cubicBezTo>
                  <a:cubicBezTo>
                    <a:pt x="104" y="49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3" y="49"/>
                    <a:pt x="114" y="49"/>
                  </a:cubicBezTo>
                  <a:cubicBezTo>
                    <a:pt x="114" y="49"/>
                    <a:pt x="115" y="49"/>
                    <a:pt x="115" y="48"/>
                  </a:cubicBezTo>
                  <a:cubicBezTo>
                    <a:pt x="118" y="46"/>
                    <a:pt x="113" y="41"/>
                    <a:pt x="113" y="39"/>
                  </a:cubicBezTo>
                  <a:cubicBezTo>
                    <a:pt x="114" y="40"/>
                    <a:pt x="114" y="40"/>
                    <a:pt x="115" y="40"/>
                  </a:cubicBezTo>
                  <a:cubicBezTo>
                    <a:pt x="116" y="40"/>
                    <a:pt x="118" y="39"/>
                    <a:pt x="119" y="38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1" y="14"/>
                    <a:pt x="108" y="12"/>
                    <a:pt x="106" y="12"/>
                  </a:cubicBezTo>
                  <a:cubicBezTo>
                    <a:pt x="106" y="12"/>
                    <a:pt x="105" y="12"/>
                    <a:pt x="105" y="12"/>
                  </a:cubicBezTo>
                  <a:cubicBezTo>
                    <a:pt x="104" y="12"/>
                    <a:pt x="104" y="12"/>
                    <a:pt x="104" y="13"/>
                  </a:cubicBezTo>
                  <a:cubicBezTo>
                    <a:pt x="103" y="14"/>
                    <a:pt x="103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1" y="17"/>
                    <a:pt x="99" y="16"/>
                    <a:pt x="100" y="14"/>
                  </a:cubicBezTo>
                  <a:cubicBezTo>
                    <a:pt x="100" y="14"/>
                    <a:pt x="100" y="15"/>
                    <a:pt x="101" y="15"/>
                  </a:cubicBezTo>
                  <a:cubicBezTo>
                    <a:pt x="102" y="15"/>
                    <a:pt x="103" y="13"/>
                    <a:pt x="101" y="12"/>
                  </a:cubicBezTo>
                  <a:cubicBezTo>
                    <a:pt x="101" y="11"/>
                    <a:pt x="100" y="11"/>
                    <a:pt x="100" y="11"/>
                  </a:cubicBezTo>
                  <a:cubicBezTo>
                    <a:pt x="99" y="11"/>
                    <a:pt x="98" y="11"/>
                    <a:pt x="97" y="12"/>
                  </a:cubicBezTo>
                  <a:cubicBezTo>
                    <a:pt x="97" y="12"/>
                    <a:pt x="96" y="12"/>
                    <a:pt x="95" y="12"/>
                  </a:cubicBezTo>
                  <a:cubicBezTo>
                    <a:pt x="95" y="12"/>
                    <a:pt x="94" y="12"/>
                    <a:pt x="94" y="12"/>
                  </a:cubicBezTo>
                  <a:cubicBezTo>
                    <a:pt x="92" y="12"/>
                    <a:pt x="91" y="10"/>
                    <a:pt x="89" y="10"/>
                  </a:cubicBezTo>
                  <a:cubicBezTo>
                    <a:pt x="87" y="10"/>
                    <a:pt x="85" y="10"/>
                    <a:pt x="83" y="9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1"/>
                    <a:pt x="78" y="1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0" name="Freeform 142">
              <a:extLst>
                <a:ext uri="{FF2B5EF4-FFF2-40B4-BE49-F238E27FC236}">
                  <a16:creationId xmlns:a16="http://schemas.microsoft.com/office/drawing/2014/main" id="{C685CDC4-E89A-4ACD-B7A7-61E398DE2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6326" y="3521075"/>
              <a:ext cx="222250" cy="182563"/>
            </a:xfrm>
            <a:custGeom>
              <a:avLst/>
              <a:gdLst>
                <a:gd name="T0" fmla="*/ 48 w 67"/>
                <a:gd name="T1" fmla="*/ 0 h 55"/>
                <a:gd name="T2" fmla="*/ 46 w 67"/>
                <a:gd name="T3" fmla="*/ 0 h 55"/>
                <a:gd name="T4" fmla="*/ 11 w 67"/>
                <a:gd name="T5" fmla="*/ 9 h 55"/>
                <a:gd name="T6" fmla="*/ 0 w 67"/>
                <a:gd name="T7" fmla="*/ 55 h 55"/>
                <a:gd name="T8" fmla="*/ 67 w 67"/>
                <a:gd name="T9" fmla="*/ 39 h 55"/>
                <a:gd name="T10" fmla="*/ 59 w 67"/>
                <a:gd name="T11" fmla="*/ 9 h 55"/>
                <a:gd name="T12" fmla="*/ 48 w 67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5">
                  <a:moveTo>
                    <a:pt x="48" y="0"/>
                  </a:moveTo>
                  <a:cubicBezTo>
                    <a:pt x="47" y="0"/>
                    <a:pt x="46" y="0"/>
                    <a:pt x="46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4"/>
                    <a:pt x="53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1" name="Freeform 143">
              <a:extLst>
                <a:ext uri="{FF2B5EF4-FFF2-40B4-BE49-F238E27FC236}">
                  <a16:creationId xmlns:a16="http://schemas.microsoft.com/office/drawing/2014/main" id="{830DE644-1FFB-42DF-976D-B4941672F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4576" y="3551238"/>
              <a:ext cx="68263" cy="158750"/>
            </a:xfrm>
            <a:custGeom>
              <a:avLst/>
              <a:gdLst>
                <a:gd name="T0" fmla="*/ 21 w 21"/>
                <a:gd name="T1" fmla="*/ 0 h 48"/>
                <a:gd name="T2" fmla="*/ 11 w 21"/>
                <a:gd name="T3" fmla="*/ 3 h 48"/>
                <a:gd name="T4" fmla="*/ 0 w 21"/>
                <a:gd name="T5" fmla="*/ 47 h 48"/>
                <a:gd name="T6" fmla="*/ 4 w 21"/>
                <a:gd name="T7" fmla="*/ 48 h 48"/>
                <a:gd name="T8" fmla="*/ 10 w 21"/>
                <a:gd name="T9" fmla="*/ 4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3" y="48"/>
                    <a:pt x="4" y="4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2" name="Freeform 144">
              <a:extLst>
                <a:ext uri="{FF2B5EF4-FFF2-40B4-BE49-F238E27FC236}">
                  <a16:creationId xmlns:a16="http://schemas.microsoft.com/office/drawing/2014/main" id="{4C8F2E17-9819-461D-A8BE-E89FB159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4251" y="3560763"/>
              <a:ext cx="95250" cy="146050"/>
            </a:xfrm>
            <a:custGeom>
              <a:avLst/>
              <a:gdLst>
                <a:gd name="T0" fmla="*/ 29 w 29"/>
                <a:gd name="T1" fmla="*/ 0 h 44"/>
                <a:gd name="T2" fmla="*/ 9 w 29"/>
                <a:gd name="T3" fmla="*/ 5 h 44"/>
                <a:gd name="T4" fmla="*/ 0 w 29"/>
                <a:gd name="T5" fmla="*/ 40 h 44"/>
                <a:gd name="T6" fmla="*/ 18 w 29"/>
                <a:gd name="T7" fmla="*/ 44 h 44"/>
                <a:gd name="T8" fmla="*/ 29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0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1"/>
                    <a:pt x="13" y="42"/>
                    <a:pt x="18" y="4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3" name="Freeform 145">
              <a:extLst>
                <a:ext uri="{FF2B5EF4-FFF2-40B4-BE49-F238E27FC236}">
                  <a16:creationId xmlns:a16="http://schemas.microsoft.com/office/drawing/2014/main" id="{179814E2-A421-4868-9287-100215F2C4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6088" y="3578225"/>
              <a:ext cx="568325" cy="280988"/>
            </a:xfrm>
            <a:custGeom>
              <a:avLst/>
              <a:gdLst>
                <a:gd name="T0" fmla="*/ 3 w 172"/>
                <a:gd name="T1" fmla="*/ 44 h 85"/>
                <a:gd name="T2" fmla="*/ 2 w 172"/>
                <a:gd name="T3" fmla="*/ 45 h 85"/>
                <a:gd name="T4" fmla="*/ 3 w 172"/>
                <a:gd name="T5" fmla="*/ 46 h 85"/>
                <a:gd name="T6" fmla="*/ 3 w 172"/>
                <a:gd name="T7" fmla="*/ 44 h 85"/>
                <a:gd name="T8" fmla="*/ 172 w 172"/>
                <a:gd name="T9" fmla="*/ 0 h 85"/>
                <a:gd name="T10" fmla="*/ 8 w 172"/>
                <a:gd name="T11" fmla="*/ 41 h 85"/>
                <a:gd name="T12" fmla="*/ 6 w 172"/>
                <a:gd name="T13" fmla="*/ 41 h 85"/>
                <a:gd name="T14" fmla="*/ 6 w 172"/>
                <a:gd name="T15" fmla="*/ 43 h 85"/>
                <a:gd name="T16" fmla="*/ 0 w 172"/>
                <a:gd name="T17" fmla="*/ 48 h 85"/>
                <a:gd name="T18" fmla="*/ 0 w 172"/>
                <a:gd name="T19" fmla="*/ 49 h 85"/>
                <a:gd name="T20" fmla="*/ 1 w 172"/>
                <a:gd name="T21" fmla="*/ 49 h 85"/>
                <a:gd name="T22" fmla="*/ 2 w 172"/>
                <a:gd name="T23" fmla="*/ 49 h 85"/>
                <a:gd name="T24" fmla="*/ 2 w 172"/>
                <a:gd name="T25" fmla="*/ 49 h 85"/>
                <a:gd name="T26" fmla="*/ 5 w 172"/>
                <a:gd name="T27" fmla="*/ 47 h 85"/>
                <a:gd name="T28" fmla="*/ 5 w 172"/>
                <a:gd name="T29" fmla="*/ 47 h 85"/>
                <a:gd name="T30" fmla="*/ 3 w 172"/>
                <a:gd name="T31" fmla="*/ 55 h 85"/>
                <a:gd name="T32" fmla="*/ 3 w 172"/>
                <a:gd name="T33" fmla="*/ 55 h 85"/>
                <a:gd name="T34" fmla="*/ 1 w 172"/>
                <a:gd name="T35" fmla="*/ 59 h 85"/>
                <a:gd name="T36" fmla="*/ 0 w 172"/>
                <a:gd name="T37" fmla="*/ 58 h 85"/>
                <a:gd name="T38" fmla="*/ 3 w 172"/>
                <a:gd name="T39" fmla="*/ 69 h 85"/>
                <a:gd name="T40" fmla="*/ 4 w 172"/>
                <a:gd name="T41" fmla="*/ 68 h 85"/>
                <a:gd name="T42" fmla="*/ 6 w 172"/>
                <a:gd name="T43" fmla="*/ 71 h 85"/>
                <a:gd name="T44" fmla="*/ 5 w 172"/>
                <a:gd name="T45" fmla="*/ 73 h 85"/>
                <a:gd name="T46" fmla="*/ 4 w 172"/>
                <a:gd name="T47" fmla="*/ 73 h 85"/>
                <a:gd name="T48" fmla="*/ 4 w 172"/>
                <a:gd name="T49" fmla="*/ 73 h 85"/>
                <a:gd name="T50" fmla="*/ 6 w 172"/>
                <a:gd name="T51" fmla="*/ 81 h 85"/>
                <a:gd name="T52" fmla="*/ 7 w 172"/>
                <a:gd name="T53" fmla="*/ 84 h 85"/>
                <a:gd name="T54" fmla="*/ 7 w 172"/>
                <a:gd name="T55" fmla="*/ 85 h 85"/>
                <a:gd name="T56" fmla="*/ 10 w 172"/>
                <a:gd name="T57" fmla="*/ 84 h 85"/>
                <a:gd name="T58" fmla="*/ 10 w 172"/>
                <a:gd name="T59" fmla="*/ 81 h 85"/>
                <a:gd name="T60" fmla="*/ 10 w 172"/>
                <a:gd name="T61" fmla="*/ 76 h 85"/>
                <a:gd name="T62" fmla="*/ 13 w 172"/>
                <a:gd name="T63" fmla="*/ 75 h 85"/>
                <a:gd name="T64" fmla="*/ 15 w 172"/>
                <a:gd name="T65" fmla="*/ 83 h 85"/>
                <a:gd name="T66" fmla="*/ 21 w 172"/>
                <a:gd name="T67" fmla="*/ 81 h 85"/>
                <a:gd name="T68" fmla="*/ 22 w 172"/>
                <a:gd name="T69" fmla="*/ 81 h 85"/>
                <a:gd name="T70" fmla="*/ 22 w 172"/>
                <a:gd name="T71" fmla="*/ 81 h 85"/>
                <a:gd name="T72" fmla="*/ 81 w 172"/>
                <a:gd name="T73" fmla="*/ 66 h 85"/>
                <a:gd name="T74" fmla="*/ 128 w 172"/>
                <a:gd name="T75" fmla="*/ 37 h 85"/>
                <a:gd name="T76" fmla="*/ 152 w 172"/>
                <a:gd name="T77" fmla="*/ 34 h 85"/>
                <a:gd name="T78" fmla="*/ 163 w 172"/>
                <a:gd name="T79" fmla="*/ 35 h 85"/>
                <a:gd name="T80" fmla="*/ 172 w 172"/>
                <a:gd name="T8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85">
                  <a:moveTo>
                    <a:pt x="3" y="44"/>
                  </a:move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moveTo>
                    <a:pt x="172" y="0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6" y="41"/>
                  </a:cubicBezTo>
                  <a:cubicBezTo>
                    <a:pt x="6" y="42"/>
                    <a:pt x="6" y="43"/>
                    <a:pt x="6" y="43"/>
                  </a:cubicBezTo>
                  <a:cubicBezTo>
                    <a:pt x="6" y="47"/>
                    <a:pt x="2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4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7" y="48"/>
                    <a:pt x="7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7"/>
                    <a:pt x="2" y="59"/>
                    <a:pt x="1" y="59"/>
                  </a:cubicBezTo>
                  <a:cubicBezTo>
                    <a:pt x="1" y="59"/>
                    <a:pt x="1" y="58"/>
                    <a:pt x="0" y="5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6" y="68"/>
                    <a:pt x="7" y="69"/>
                    <a:pt x="6" y="71"/>
                  </a:cubicBezTo>
                  <a:cubicBezTo>
                    <a:pt x="6" y="72"/>
                    <a:pt x="6" y="73"/>
                    <a:pt x="5" y="73"/>
                  </a:cubicBezTo>
                  <a:cubicBezTo>
                    <a:pt x="5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7" y="82"/>
                    <a:pt x="8" y="83"/>
                    <a:pt x="7" y="84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3"/>
                    <a:pt x="10" y="82"/>
                    <a:pt x="10" y="81"/>
                  </a:cubicBezTo>
                  <a:cubicBezTo>
                    <a:pt x="9" y="78"/>
                    <a:pt x="7" y="78"/>
                    <a:pt x="10" y="76"/>
                  </a:cubicBezTo>
                  <a:cubicBezTo>
                    <a:pt x="11" y="75"/>
                    <a:pt x="12" y="75"/>
                    <a:pt x="13" y="75"/>
                  </a:cubicBezTo>
                  <a:cubicBezTo>
                    <a:pt x="15" y="75"/>
                    <a:pt x="15" y="80"/>
                    <a:pt x="15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93" y="52"/>
                    <a:pt x="109" y="42"/>
                    <a:pt x="128" y="37"/>
                  </a:cubicBezTo>
                  <a:cubicBezTo>
                    <a:pt x="136" y="35"/>
                    <a:pt x="144" y="34"/>
                    <a:pt x="152" y="34"/>
                  </a:cubicBezTo>
                  <a:cubicBezTo>
                    <a:pt x="156" y="34"/>
                    <a:pt x="160" y="34"/>
                    <a:pt x="163" y="3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4" name="Freeform 146">
              <a:extLst>
                <a:ext uri="{FF2B5EF4-FFF2-40B4-BE49-F238E27FC236}">
                  <a16:creationId xmlns:a16="http://schemas.microsoft.com/office/drawing/2014/main" id="{718E0CD4-E34F-4EB0-A310-A7AE34B872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913" y="3713163"/>
              <a:ext cx="76200" cy="142875"/>
            </a:xfrm>
            <a:custGeom>
              <a:avLst/>
              <a:gdLst>
                <a:gd name="T0" fmla="*/ 7 w 23"/>
                <a:gd name="T1" fmla="*/ 40 h 43"/>
                <a:gd name="T2" fmla="*/ 8 w 23"/>
                <a:gd name="T3" fmla="*/ 43 h 43"/>
                <a:gd name="T4" fmla="*/ 7 w 23"/>
                <a:gd name="T5" fmla="*/ 40 h 43"/>
                <a:gd name="T6" fmla="*/ 23 w 23"/>
                <a:gd name="T7" fmla="*/ 40 h 43"/>
                <a:gd name="T8" fmla="*/ 22 w 23"/>
                <a:gd name="T9" fmla="*/ 40 h 43"/>
                <a:gd name="T10" fmla="*/ 23 w 23"/>
                <a:gd name="T11" fmla="*/ 40 h 43"/>
                <a:gd name="T12" fmla="*/ 23 w 23"/>
                <a:gd name="T13" fmla="*/ 40 h 43"/>
                <a:gd name="T14" fmla="*/ 14 w 23"/>
                <a:gd name="T15" fmla="*/ 34 h 43"/>
                <a:gd name="T16" fmla="*/ 11 w 23"/>
                <a:gd name="T17" fmla="*/ 35 h 43"/>
                <a:gd name="T18" fmla="*/ 11 w 23"/>
                <a:gd name="T19" fmla="*/ 40 h 43"/>
                <a:gd name="T20" fmla="*/ 11 w 23"/>
                <a:gd name="T21" fmla="*/ 43 h 43"/>
                <a:gd name="T22" fmla="*/ 16 w 23"/>
                <a:gd name="T23" fmla="*/ 42 h 43"/>
                <a:gd name="T24" fmla="*/ 14 w 23"/>
                <a:gd name="T25" fmla="*/ 34 h 43"/>
                <a:gd name="T26" fmla="*/ 5 w 23"/>
                <a:gd name="T27" fmla="*/ 27 h 43"/>
                <a:gd name="T28" fmla="*/ 4 w 23"/>
                <a:gd name="T29" fmla="*/ 28 h 43"/>
                <a:gd name="T30" fmla="*/ 5 w 23"/>
                <a:gd name="T31" fmla="*/ 32 h 43"/>
                <a:gd name="T32" fmla="*/ 5 w 23"/>
                <a:gd name="T33" fmla="*/ 32 h 43"/>
                <a:gd name="T34" fmla="*/ 6 w 23"/>
                <a:gd name="T35" fmla="*/ 32 h 43"/>
                <a:gd name="T36" fmla="*/ 7 w 23"/>
                <a:gd name="T37" fmla="*/ 30 h 43"/>
                <a:gd name="T38" fmla="*/ 5 w 23"/>
                <a:gd name="T39" fmla="*/ 27 h 43"/>
                <a:gd name="T40" fmla="*/ 6 w 23"/>
                <a:gd name="T41" fmla="*/ 6 h 43"/>
                <a:gd name="T42" fmla="*/ 3 w 23"/>
                <a:gd name="T43" fmla="*/ 8 h 43"/>
                <a:gd name="T44" fmla="*/ 3 w 23"/>
                <a:gd name="T45" fmla="*/ 8 h 43"/>
                <a:gd name="T46" fmla="*/ 2 w 23"/>
                <a:gd name="T47" fmla="*/ 8 h 43"/>
                <a:gd name="T48" fmla="*/ 1 w 23"/>
                <a:gd name="T49" fmla="*/ 8 h 43"/>
                <a:gd name="T50" fmla="*/ 0 w 23"/>
                <a:gd name="T51" fmla="*/ 11 h 43"/>
                <a:gd name="T52" fmla="*/ 1 w 23"/>
                <a:gd name="T53" fmla="*/ 14 h 43"/>
                <a:gd name="T54" fmla="*/ 1 w 23"/>
                <a:gd name="T55" fmla="*/ 17 h 43"/>
                <a:gd name="T56" fmla="*/ 2 w 23"/>
                <a:gd name="T57" fmla="*/ 18 h 43"/>
                <a:gd name="T58" fmla="*/ 4 w 23"/>
                <a:gd name="T59" fmla="*/ 14 h 43"/>
                <a:gd name="T60" fmla="*/ 4 w 23"/>
                <a:gd name="T61" fmla="*/ 14 h 43"/>
                <a:gd name="T62" fmla="*/ 6 w 23"/>
                <a:gd name="T63" fmla="*/ 6 h 43"/>
                <a:gd name="T64" fmla="*/ 6 w 23"/>
                <a:gd name="T65" fmla="*/ 6 h 43"/>
                <a:gd name="T66" fmla="*/ 7 w 23"/>
                <a:gd name="T67" fmla="*/ 0 h 43"/>
                <a:gd name="T68" fmla="*/ 4 w 23"/>
                <a:gd name="T69" fmla="*/ 3 h 43"/>
                <a:gd name="T70" fmla="*/ 4 w 23"/>
                <a:gd name="T71" fmla="*/ 5 h 43"/>
                <a:gd name="T72" fmla="*/ 3 w 23"/>
                <a:gd name="T73" fmla="*/ 4 h 43"/>
                <a:gd name="T74" fmla="*/ 1 w 23"/>
                <a:gd name="T75" fmla="*/ 7 h 43"/>
                <a:gd name="T76" fmla="*/ 7 w 23"/>
                <a:gd name="T77" fmla="*/ 2 h 43"/>
                <a:gd name="T78" fmla="*/ 7 w 23"/>
                <a:gd name="T7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" h="43">
                  <a:moveTo>
                    <a:pt x="7" y="40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9" y="42"/>
                    <a:pt x="8" y="41"/>
                    <a:pt x="7" y="40"/>
                  </a:cubicBezTo>
                  <a:moveTo>
                    <a:pt x="23" y="40"/>
                  </a:moveTo>
                  <a:cubicBezTo>
                    <a:pt x="23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moveTo>
                    <a:pt x="14" y="34"/>
                  </a:moveTo>
                  <a:cubicBezTo>
                    <a:pt x="13" y="34"/>
                    <a:pt x="12" y="34"/>
                    <a:pt x="11" y="35"/>
                  </a:cubicBezTo>
                  <a:cubicBezTo>
                    <a:pt x="8" y="37"/>
                    <a:pt x="10" y="37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39"/>
                    <a:pt x="16" y="34"/>
                    <a:pt x="14" y="34"/>
                  </a:cubicBezTo>
                  <a:moveTo>
                    <a:pt x="5" y="27"/>
                  </a:moveTo>
                  <a:cubicBezTo>
                    <a:pt x="5" y="27"/>
                    <a:pt x="5" y="27"/>
                    <a:pt x="4" y="2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7" y="32"/>
                    <a:pt x="7" y="31"/>
                    <a:pt x="7" y="30"/>
                  </a:cubicBezTo>
                  <a:cubicBezTo>
                    <a:pt x="8" y="28"/>
                    <a:pt x="7" y="27"/>
                    <a:pt x="5" y="27"/>
                  </a:cubicBezTo>
                  <a:moveTo>
                    <a:pt x="6" y="6"/>
                  </a:moveTo>
                  <a:cubicBezTo>
                    <a:pt x="5" y="6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4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14"/>
                    <a:pt x="8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7" y="0"/>
                  </a:moveTo>
                  <a:cubicBezTo>
                    <a:pt x="6" y="1"/>
                    <a:pt x="5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3" y="7"/>
                    <a:pt x="7" y="6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5" name="Freeform 147">
              <a:extLst>
                <a:ext uri="{FF2B5EF4-FFF2-40B4-BE49-F238E27FC236}">
                  <a16:creationId xmlns:a16="http://schemas.microsoft.com/office/drawing/2014/main" id="{C075D0B0-DD78-484D-938D-7C68059C5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3151" y="3498850"/>
              <a:ext cx="250825" cy="227013"/>
            </a:xfrm>
            <a:custGeom>
              <a:avLst/>
              <a:gdLst>
                <a:gd name="T0" fmla="*/ 49 w 76"/>
                <a:gd name="T1" fmla="*/ 0 h 69"/>
                <a:gd name="T2" fmla="*/ 49 w 76"/>
                <a:gd name="T3" fmla="*/ 0 h 69"/>
                <a:gd name="T4" fmla="*/ 49 w 76"/>
                <a:gd name="T5" fmla="*/ 0 h 69"/>
                <a:gd name="T6" fmla="*/ 49 w 76"/>
                <a:gd name="T7" fmla="*/ 0 h 69"/>
                <a:gd name="T8" fmla="*/ 45 w 76"/>
                <a:gd name="T9" fmla="*/ 1 h 69"/>
                <a:gd name="T10" fmla="*/ 14 w 76"/>
                <a:gd name="T11" fmla="*/ 9 h 69"/>
                <a:gd name="T12" fmla="*/ 12 w 76"/>
                <a:gd name="T13" fmla="*/ 16 h 69"/>
                <a:gd name="T14" fmla="*/ 47 w 76"/>
                <a:gd name="T15" fmla="*/ 7 h 69"/>
                <a:gd name="T16" fmla="*/ 49 w 76"/>
                <a:gd name="T17" fmla="*/ 7 h 69"/>
                <a:gd name="T18" fmla="*/ 60 w 76"/>
                <a:gd name="T19" fmla="*/ 16 h 69"/>
                <a:gd name="T20" fmla="*/ 68 w 76"/>
                <a:gd name="T21" fmla="*/ 46 h 69"/>
                <a:gd name="T22" fmla="*/ 1 w 76"/>
                <a:gd name="T23" fmla="*/ 62 h 69"/>
                <a:gd name="T24" fmla="*/ 0 w 76"/>
                <a:gd name="T25" fmla="*/ 67 h 69"/>
                <a:gd name="T26" fmla="*/ 5 w 76"/>
                <a:gd name="T27" fmla="*/ 69 h 69"/>
                <a:gd name="T28" fmla="*/ 70 w 76"/>
                <a:gd name="T29" fmla="*/ 52 h 69"/>
                <a:gd name="T30" fmla="*/ 73 w 76"/>
                <a:gd name="T31" fmla="*/ 52 h 69"/>
                <a:gd name="T32" fmla="*/ 75 w 76"/>
                <a:gd name="T33" fmla="*/ 50 h 69"/>
                <a:gd name="T34" fmla="*/ 75 w 76"/>
                <a:gd name="T35" fmla="*/ 47 h 69"/>
                <a:gd name="T36" fmla="*/ 75 w 76"/>
                <a:gd name="T37" fmla="*/ 47 h 69"/>
                <a:gd name="T38" fmla="*/ 67 w 76"/>
                <a:gd name="T39" fmla="*/ 14 h 69"/>
                <a:gd name="T40" fmla="*/ 49 w 76"/>
                <a:gd name="T4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69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6" y="0"/>
                    <a:pt x="45" y="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8" y="7"/>
                    <a:pt x="49" y="7"/>
                  </a:cubicBezTo>
                  <a:cubicBezTo>
                    <a:pt x="54" y="7"/>
                    <a:pt x="59" y="11"/>
                    <a:pt x="60" y="1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3" y="68"/>
                    <a:pt x="5" y="6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4" y="51"/>
                    <a:pt x="75" y="51"/>
                    <a:pt x="75" y="50"/>
                  </a:cubicBezTo>
                  <a:cubicBezTo>
                    <a:pt x="76" y="49"/>
                    <a:pt x="76" y="48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5" y="6"/>
                    <a:pt x="58" y="0"/>
                    <a:pt x="4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6" name="Freeform 148">
              <a:extLst>
                <a:ext uri="{FF2B5EF4-FFF2-40B4-BE49-F238E27FC236}">
                  <a16:creationId xmlns:a16="http://schemas.microsoft.com/office/drawing/2014/main" id="{F8843D5A-F6FA-4818-8789-F138BF473C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7276" y="3527425"/>
              <a:ext cx="61913" cy="192088"/>
            </a:xfrm>
            <a:custGeom>
              <a:avLst/>
              <a:gdLst>
                <a:gd name="T0" fmla="*/ 6 w 19"/>
                <a:gd name="T1" fmla="*/ 53 h 58"/>
                <a:gd name="T2" fmla="*/ 0 w 19"/>
                <a:gd name="T3" fmla="*/ 55 h 58"/>
                <a:gd name="T4" fmla="*/ 5 w 19"/>
                <a:gd name="T5" fmla="*/ 58 h 58"/>
                <a:gd name="T6" fmla="*/ 6 w 19"/>
                <a:gd name="T7" fmla="*/ 53 h 58"/>
                <a:gd name="T8" fmla="*/ 19 w 19"/>
                <a:gd name="T9" fmla="*/ 0 h 58"/>
                <a:gd name="T10" fmla="*/ 8 w 19"/>
                <a:gd name="T11" fmla="*/ 2 h 58"/>
                <a:gd name="T12" fmla="*/ 7 w 19"/>
                <a:gd name="T13" fmla="*/ 10 h 58"/>
                <a:gd name="T14" fmla="*/ 17 w 19"/>
                <a:gd name="T15" fmla="*/ 7 h 58"/>
                <a:gd name="T16" fmla="*/ 19 w 1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8">
                  <a:moveTo>
                    <a:pt x="6" y="53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" y="56"/>
                    <a:pt x="4" y="57"/>
                    <a:pt x="5" y="58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9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7" name="Freeform 149">
              <a:extLst>
                <a:ext uri="{FF2B5EF4-FFF2-40B4-BE49-F238E27FC236}">
                  <a16:creationId xmlns:a16="http://schemas.microsoft.com/office/drawing/2014/main" id="{90C966C5-2647-464A-8F55-88292CFA6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8" name="Freeform 150">
              <a:extLst>
                <a:ext uri="{FF2B5EF4-FFF2-40B4-BE49-F238E27FC236}">
                  <a16:creationId xmlns:a16="http://schemas.microsoft.com/office/drawing/2014/main" id="{76AFCE4C-72B3-4587-AA80-81448CC54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9" name="Freeform 151">
              <a:extLst>
                <a:ext uri="{FF2B5EF4-FFF2-40B4-BE49-F238E27FC236}">
                  <a16:creationId xmlns:a16="http://schemas.microsoft.com/office/drawing/2014/main" id="{F1F24899-0BF4-4CA3-A64E-24DDBD4870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551238"/>
              <a:ext cx="598488" cy="330200"/>
            </a:xfrm>
            <a:custGeom>
              <a:avLst/>
              <a:gdLst>
                <a:gd name="T0" fmla="*/ 23 w 181"/>
                <a:gd name="T1" fmla="*/ 91 h 100"/>
                <a:gd name="T2" fmla="*/ 29 w 181"/>
                <a:gd name="T3" fmla="*/ 89 h 100"/>
                <a:gd name="T4" fmla="*/ 30 w 181"/>
                <a:gd name="T5" fmla="*/ 89 h 100"/>
                <a:gd name="T6" fmla="*/ 37 w 181"/>
                <a:gd name="T7" fmla="*/ 94 h 100"/>
                <a:gd name="T8" fmla="*/ 89 w 181"/>
                <a:gd name="T9" fmla="*/ 74 h 100"/>
                <a:gd name="T10" fmla="*/ 7 w 181"/>
                <a:gd name="T11" fmla="*/ 57 h 100"/>
                <a:gd name="T12" fmla="*/ 8 w 181"/>
                <a:gd name="T13" fmla="*/ 57 h 100"/>
                <a:gd name="T14" fmla="*/ 8 w 181"/>
                <a:gd name="T15" fmla="*/ 45 h 100"/>
                <a:gd name="T16" fmla="*/ 6 w 181"/>
                <a:gd name="T17" fmla="*/ 47 h 100"/>
                <a:gd name="T18" fmla="*/ 0 w 181"/>
                <a:gd name="T19" fmla="*/ 59 h 100"/>
                <a:gd name="T20" fmla="*/ 0 w 181"/>
                <a:gd name="T21" fmla="*/ 60 h 100"/>
                <a:gd name="T22" fmla="*/ 1 w 181"/>
                <a:gd name="T23" fmla="*/ 64 h 100"/>
                <a:gd name="T24" fmla="*/ 4 w 181"/>
                <a:gd name="T25" fmla="*/ 75 h 100"/>
                <a:gd name="T26" fmla="*/ 6 w 181"/>
                <a:gd name="T27" fmla="*/ 75 h 100"/>
                <a:gd name="T28" fmla="*/ 7 w 181"/>
                <a:gd name="T29" fmla="*/ 87 h 100"/>
                <a:gd name="T30" fmla="*/ 8 w 181"/>
                <a:gd name="T31" fmla="*/ 91 h 100"/>
                <a:gd name="T32" fmla="*/ 11 w 181"/>
                <a:gd name="T33" fmla="*/ 100 h 100"/>
                <a:gd name="T34" fmla="*/ 13 w 181"/>
                <a:gd name="T35" fmla="*/ 100 h 100"/>
                <a:gd name="T36" fmla="*/ 25 w 181"/>
                <a:gd name="T37" fmla="*/ 97 h 100"/>
                <a:gd name="T38" fmla="*/ 18 w 181"/>
                <a:gd name="T39" fmla="*/ 92 h 100"/>
                <a:gd name="T40" fmla="*/ 15 w 181"/>
                <a:gd name="T41" fmla="*/ 93 h 100"/>
                <a:gd name="T42" fmla="*/ 14 w 181"/>
                <a:gd name="T43" fmla="*/ 93 h 100"/>
                <a:gd name="T44" fmla="*/ 10 w 181"/>
                <a:gd name="T45" fmla="*/ 88 h 100"/>
                <a:gd name="T46" fmla="*/ 10 w 181"/>
                <a:gd name="T47" fmla="*/ 88 h 100"/>
                <a:gd name="T48" fmla="*/ 10 w 181"/>
                <a:gd name="T49" fmla="*/ 88 h 100"/>
                <a:gd name="T50" fmla="*/ 10 w 181"/>
                <a:gd name="T51" fmla="*/ 88 h 100"/>
                <a:gd name="T52" fmla="*/ 10 w 181"/>
                <a:gd name="T53" fmla="*/ 88 h 100"/>
                <a:gd name="T54" fmla="*/ 14 w 181"/>
                <a:gd name="T55" fmla="*/ 89 h 100"/>
                <a:gd name="T56" fmla="*/ 11 w 181"/>
                <a:gd name="T57" fmla="*/ 83 h 100"/>
                <a:gd name="T58" fmla="*/ 11 w 181"/>
                <a:gd name="T59" fmla="*/ 77 h 100"/>
                <a:gd name="T60" fmla="*/ 8 w 181"/>
                <a:gd name="T61" fmla="*/ 65 h 100"/>
                <a:gd name="T62" fmla="*/ 7 w 181"/>
                <a:gd name="T63" fmla="*/ 60 h 100"/>
                <a:gd name="T64" fmla="*/ 4 w 181"/>
                <a:gd name="T65" fmla="*/ 62 h 100"/>
                <a:gd name="T66" fmla="*/ 7 w 181"/>
                <a:gd name="T67" fmla="*/ 57 h 100"/>
                <a:gd name="T68" fmla="*/ 7 w 181"/>
                <a:gd name="T69" fmla="*/ 53 h 100"/>
                <a:gd name="T70" fmla="*/ 7 w 181"/>
                <a:gd name="T71" fmla="*/ 48 h 100"/>
                <a:gd name="T72" fmla="*/ 10 w 181"/>
                <a:gd name="T73" fmla="*/ 53 h 100"/>
                <a:gd name="T74" fmla="*/ 11 w 181"/>
                <a:gd name="T75" fmla="*/ 50 h 100"/>
                <a:gd name="T76" fmla="*/ 8 w 181"/>
                <a:gd name="T77" fmla="*/ 45 h 100"/>
                <a:gd name="T78" fmla="*/ 180 w 181"/>
                <a:gd name="T79" fmla="*/ 1 h 100"/>
                <a:gd name="T80" fmla="*/ 68 w 181"/>
                <a:gd name="T81" fmla="*/ 29 h 100"/>
                <a:gd name="T82" fmla="*/ 14 w 181"/>
                <a:gd name="T83" fmla="*/ 42 h 100"/>
                <a:gd name="T84" fmla="*/ 11 w 181"/>
                <a:gd name="T85" fmla="*/ 43 h 100"/>
                <a:gd name="T86" fmla="*/ 16 w 181"/>
                <a:gd name="T87" fmla="*/ 49 h 100"/>
                <a:gd name="T88" fmla="*/ 181 w 181"/>
                <a:gd name="T8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00">
                  <a:moveTo>
                    <a:pt x="29" y="89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2"/>
                    <a:pt x="24" y="92"/>
                  </a:cubicBezTo>
                  <a:cubicBezTo>
                    <a:pt x="25" y="92"/>
                    <a:pt x="27" y="90"/>
                    <a:pt x="29" y="89"/>
                  </a:cubicBezTo>
                  <a:moveTo>
                    <a:pt x="89" y="74"/>
                  </a:move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2" y="89"/>
                    <a:pt x="36" y="93"/>
                    <a:pt x="37" y="94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0"/>
                    <a:pt x="86" y="77"/>
                    <a:pt x="89" y="74"/>
                  </a:cubicBezTo>
                  <a:moveTo>
                    <a:pt x="8" y="56"/>
                  </a:moveTo>
                  <a:cubicBezTo>
                    <a:pt x="8" y="56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6"/>
                    <a:pt x="8" y="56"/>
                  </a:cubicBezTo>
                  <a:moveTo>
                    <a:pt x="8" y="45"/>
                  </a:moveTo>
                  <a:cubicBezTo>
                    <a:pt x="8" y="45"/>
                    <a:pt x="7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51"/>
                    <a:pt x="1" y="55"/>
                    <a:pt x="0" y="59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5" y="75"/>
                    <a:pt x="5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8" y="77"/>
                    <a:pt x="6" y="77"/>
                    <a:pt x="4" y="7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2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4" y="96"/>
                    <a:pt x="23" y="96"/>
                    <a:pt x="22" y="95"/>
                  </a:cubicBezTo>
                  <a:cubicBezTo>
                    <a:pt x="20" y="94"/>
                    <a:pt x="19" y="94"/>
                    <a:pt x="18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8" y="90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1" y="88"/>
                    <a:pt x="11" y="88"/>
                  </a:cubicBezTo>
                  <a:cubicBezTo>
                    <a:pt x="12" y="88"/>
                    <a:pt x="13" y="88"/>
                    <a:pt x="14" y="89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2"/>
                    <a:pt x="12" y="83"/>
                    <a:pt x="11" y="83"/>
                  </a:cubicBezTo>
                  <a:cubicBezTo>
                    <a:pt x="11" y="83"/>
                    <a:pt x="10" y="79"/>
                    <a:pt x="10" y="78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8" y="65"/>
                    <a:pt x="8" y="65"/>
                  </a:cubicBezTo>
                  <a:cubicBezTo>
                    <a:pt x="7" y="64"/>
                    <a:pt x="8" y="61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6" y="61"/>
                    <a:pt x="5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" y="60"/>
                    <a:pt x="6" y="58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7" y="53"/>
                    <a:pt x="7" y="53"/>
                  </a:cubicBezTo>
                  <a:cubicBezTo>
                    <a:pt x="7" y="53"/>
                    <a:pt x="6" y="53"/>
                    <a:pt x="6" y="53"/>
                  </a:cubicBezTo>
                  <a:cubicBezTo>
                    <a:pt x="4" y="53"/>
                    <a:pt x="5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8"/>
                    <a:pt x="9" y="51"/>
                    <a:pt x="10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1" y="50"/>
                    <a:pt x="11" y="50"/>
                  </a:cubicBezTo>
                  <a:cubicBezTo>
                    <a:pt x="9" y="49"/>
                    <a:pt x="10" y="47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moveTo>
                    <a:pt x="181" y="0"/>
                  </a:moveTo>
                  <a:cubicBezTo>
                    <a:pt x="180" y="1"/>
                    <a:pt x="180" y="1"/>
                    <a:pt x="180" y="1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2" y="43"/>
                    <a:pt x="11" y="43"/>
                  </a:cubicBezTo>
                  <a:cubicBezTo>
                    <a:pt x="12" y="45"/>
                    <a:pt x="13" y="47"/>
                    <a:pt x="14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0" name="Freeform 152">
              <a:extLst>
                <a:ext uri="{FF2B5EF4-FFF2-40B4-BE49-F238E27FC236}">
                  <a16:creationId xmlns:a16="http://schemas.microsoft.com/office/drawing/2014/main" id="{5AAE4B85-4AA6-4C97-8A94-96A8FA9C14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72276" y="3694113"/>
              <a:ext cx="119063" cy="177800"/>
            </a:xfrm>
            <a:custGeom>
              <a:avLst/>
              <a:gdLst>
                <a:gd name="T0" fmla="*/ 28 w 36"/>
                <a:gd name="T1" fmla="*/ 46 h 54"/>
                <a:gd name="T2" fmla="*/ 22 w 36"/>
                <a:gd name="T3" fmla="*/ 48 h 54"/>
                <a:gd name="T4" fmla="*/ 17 w 36"/>
                <a:gd name="T5" fmla="*/ 49 h 54"/>
                <a:gd name="T6" fmla="*/ 24 w 36"/>
                <a:gd name="T7" fmla="*/ 54 h 54"/>
                <a:gd name="T8" fmla="*/ 29 w 36"/>
                <a:gd name="T9" fmla="*/ 46 h 54"/>
                <a:gd name="T10" fmla="*/ 9 w 36"/>
                <a:gd name="T11" fmla="*/ 45 h 54"/>
                <a:gd name="T12" fmla="*/ 9 w 36"/>
                <a:gd name="T13" fmla="*/ 45 h 54"/>
                <a:gd name="T14" fmla="*/ 10 w 36"/>
                <a:gd name="T15" fmla="*/ 45 h 54"/>
                <a:gd name="T16" fmla="*/ 9 w 36"/>
                <a:gd name="T17" fmla="*/ 45 h 54"/>
                <a:gd name="T18" fmla="*/ 9 w 36"/>
                <a:gd name="T19" fmla="*/ 45 h 54"/>
                <a:gd name="T20" fmla="*/ 9 w 36"/>
                <a:gd name="T21" fmla="*/ 45 h 54"/>
                <a:gd name="T22" fmla="*/ 13 w 36"/>
                <a:gd name="T23" fmla="*/ 50 h 54"/>
                <a:gd name="T24" fmla="*/ 13 w 36"/>
                <a:gd name="T25" fmla="*/ 46 h 54"/>
                <a:gd name="T26" fmla="*/ 6 w 36"/>
                <a:gd name="T27" fmla="*/ 44 h 54"/>
                <a:gd name="T28" fmla="*/ 7 w 36"/>
                <a:gd name="T29" fmla="*/ 47 h 54"/>
                <a:gd name="T30" fmla="*/ 10 w 36"/>
                <a:gd name="T31" fmla="*/ 34 h 54"/>
                <a:gd name="T32" fmla="*/ 10 w 36"/>
                <a:gd name="T33" fmla="*/ 40 h 54"/>
                <a:gd name="T34" fmla="*/ 10 w 36"/>
                <a:gd name="T35" fmla="*/ 34 h 54"/>
                <a:gd name="T36" fmla="*/ 4 w 36"/>
                <a:gd name="T37" fmla="*/ 32 h 54"/>
                <a:gd name="T38" fmla="*/ 3 w 36"/>
                <a:gd name="T39" fmla="*/ 35 h 54"/>
                <a:gd name="T40" fmla="*/ 6 w 36"/>
                <a:gd name="T41" fmla="*/ 5 h 54"/>
                <a:gd name="T42" fmla="*/ 5 w 36"/>
                <a:gd name="T43" fmla="*/ 10 h 54"/>
                <a:gd name="T44" fmla="*/ 6 w 36"/>
                <a:gd name="T45" fmla="*/ 14 h 54"/>
                <a:gd name="T46" fmla="*/ 3 w 36"/>
                <a:gd name="T47" fmla="*/ 19 h 54"/>
                <a:gd name="T48" fmla="*/ 4 w 36"/>
                <a:gd name="T49" fmla="*/ 18 h 54"/>
                <a:gd name="T50" fmla="*/ 6 w 36"/>
                <a:gd name="T51" fmla="*/ 17 h 54"/>
                <a:gd name="T52" fmla="*/ 7 w 36"/>
                <a:gd name="T53" fmla="*/ 23 h 54"/>
                <a:gd name="T54" fmla="*/ 6 w 36"/>
                <a:gd name="T55" fmla="*/ 17 h 54"/>
                <a:gd name="T56" fmla="*/ 7 w 36"/>
                <a:gd name="T57" fmla="*/ 14 h 54"/>
                <a:gd name="T58" fmla="*/ 7 w 36"/>
                <a:gd name="T59" fmla="*/ 13 h 54"/>
                <a:gd name="T60" fmla="*/ 6 w 36"/>
                <a:gd name="T61" fmla="*/ 5 h 54"/>
                <a:gd name="T62" fmla="*/ 4 w 36"/>
                <a:gd name="T63" fmla="*/ 4 h 54"/>
                <a:gd name="T64" fmla="*/ 5 w 36"/>
                <a:gd name="T65" fmla="*/ 4 h 54"/>
                <a:gd name="T66" fmla="*/ 7 w 36"/>
                <a:gd name="T67" fmla="*/ 2 h 54"/>
                <a:gd name="T68" fmla="*/ 10 w 36"/>
                <a:gd name="T69" fmla="*/ 7 h 54"/>
                <a:gd name="T70" fmla="*/ 13 w 36"/>
                <a:gd name="T71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29" y="46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6" y="47"/>
                    <a:pt x="24" y="49"/>
                    <a:pt x="23" y="49"/>
                  </a:cubicBezTo>
                  <a:cubicBezTo>
                    <a:pt x="22" y="49"/>
                    <a:pt x="22" y="48"/>
                    <a:pt x="22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1"/>
                    <a:pt x="19" y="51"/>
                    <a:pt x="21" y="52"/>
                  </a:cubicBezTo>
                  <a:cubicBezTo>
                    <a:pt x="22" y="53"/>
                    <a:pt x="23" y="53"/>
                    <a:pt x="24" y="5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0"/>
                    <a:pt x="31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moveTo>
                    <a:pt x="9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moveTo>
                    <a:pt x="10" y="45"/>
                  </a:moveTo>
                  <a:cubicBezTo>
                    <a:pt x="10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7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5"/>
                    <a:pt x="11" y="45"/>
                    <a:pt x="10" y="45"/>
                  </a:cubicBezTo>
                  <a:moveTo>
                    <a:pt x="6" y="44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7"/>
                    <a:pt x="7" y="47"/>
                  </a:cubicBezTo>
                  <a:cubicBezTo>
                    <a:pt x="8" y="46"/>
                    <a:pt x="7" y="44"/>
                    <a:pt x="6" y="44"/>
                  </a:cubicBezTo>
                  <a:moveTo>
                    <a:pt x="10" y="34"/>
                  </a:moveTo>
                  <a:cubicBezTo>
                    <a:pt x="10" y="34"/>
                    <a:pt x="10" y="34"/>
                    <a:pt x="9" y="35"/>
                  </a:cubicBezTo>
                  <a:cubicBezTo>
                    <a:pt x="9" y="36"/>
                    <a:pt x="10" y="40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0" y="34"/>
                    <a:pt x="10" y="34"/>
                    <a:pt x="10" y="34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4" y="32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4"/>
                    <a:pt x="7" y="34"/>
                    <a:pt x="5" y="32"/>
                  </a:cubicBezTo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4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0" y="17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" y="18"/>
                    <a:pt x="4" y="18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6" y="21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6" y="16"/>
                    <a:pt x="6" y="15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2"/>
                    <a:pt x="8" y="11"/>
                    <a:pt x="9" y="10"/>
                  </a:cubicBezTo>
                  <a:cubicBezTo>
                    <a:pt x="8" y="8"/>
                    <a:pt x="7" y="5"/>
                    <a:pt x="6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10" y="0"/>
                  </a:moveTo>
                  <a:cubicBezTo>
                    <a:pt x="9" y="1"/>
                    <a:pt x="8" y="1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4"/>
                    <a:pt x="8" y="6"/>
                    <a:pt x="10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2" y="4"/>
                    <a:pt x="11" y="2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1" name="Freeform 153">
              <a:extLst>
                <a:ext uri="{FF2B5EF4-FFF2-40B4-BE49-F238E27FC236}">
                  <a16:creationId xmlns:a16="http://schemas.microsoft.com/office/drawing/2014/main" id="{6E60379B-E5CE-4D61-AAD1-5CF61D6E07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3719513"/>
              <a:ext cx="320675" cy="595313"/>
            </a:xfrm>
            <a:custGeom>
              <a:avLst/>
              <a:gdLst>
                <a:gd name="T0" fmla="*/ 41 w 97"/>
                <a:gd name="T1" fmla="*/ 0 h 180"/>
                <a:gd name="T2" fmla="*/ 38 w 97"/>
                <a:gd name="T3" fmla="*/ 15 h 180"/>
                <a:gd name="T4" fmla="*/ 79 w 97"/>
                <a:gd name="T5" fmla="*/ 66 h 180"/>
                <a:gd name="T6" fmla="*/ 22 w 97"/>
                <a:gd name="T7" fmla="*/ 162 h 180"/>
                <a:gd name="T8" fmla="*/ 3 w 97"/>
                <a:gd name="T9" fmla="*/ 164 h 180"/>
                <a:gd name="T10" fmla="*/ 0 w 97"/>
                <a:gd name="T11" fmla="*/ 180 h 180"/>
                <a:gd name="T12" fmla="*/ 2 w 97"/>
                <a:gd name="T13" fmla="*/ 180 h 180"/>
                <a:gd name="T14" fmla="*/ 26 w 97"/>
                <a:gd name="T15" fmla="*/ 177 h 180"/>
                <a:gd name="T16" fmla="*/ 80 w 97"/>
                <a:gd name="T17" fmla="*/ 139 h 180"/>
                <a:gd name="T18" fmla="*/ 85 w 97"/>
                <a:gd name="T19" fmla="*/ 131 h 180"/>
                <a:gd name="T20" fmla="*/ 95 w 97"/>
                <a:gd name="T21" fmla="*/ 105 h 180"/>
                <a:gd name="T22" fmla="*/ 97 w 97"/>
                <a:gd name="T23" fmla="*/ 94 h 180"/>
                <a:gd name="T24" fmla="*/ 97 w 97"/>
                <a:gd name="T25" fmla="*/ 86 h 180"/>
                <a:gd name="T26" fmla="*/ 96 w 97"/>
                <a:gd name="T27" fmla="*/ 75 h 180"/>
                <a:gd name="T28" fmla="*/ 95 w 97"/>
                <a:gd name="T29" fmla="*/ 68 h 180"/>
                <a:gd name="T30" fmla="*/ 94 w 97"/>
                <a:gd name="T31" fmla="*/ 62 h 180"/>
                <a:gd name="T32" fmla="*/ 93 w 97"/>
                <a:gd name="T33" fmla="*/ 58 h 180"/>
                <a:gd name="T34" fmla="*/ 90 w 97"/>
                <a:gd name="T35" fmla="*/ 51 h 180"/>
                <a:gd name="T36" fmla="*/ 86 w 97"/>
                <a:gd name="T37" fmla="*/ 41 h 180"/>
                <a:gd name="T38" fmla="*/ 82 w 97"/>
                <a:gd name="T39" fmla="*/ 35 h 180"/>
                <a:gd name="T40" fmla="*/ 75 w 97"/>
                <a:gd name="T41" fmla="*/ 25 h 180"/>
                <a:gd name="T42" fmla="*/ 46 w 97"/>
                <a:gd name="T43" fmla="*/ 2 h 180"/>
                <a:gd name="T44" fmla="*/ 41 w 97"/>
                <a:gd name="T4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" h="180">
                  <a:moveTo>
                    <a:pt x="41" y="0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57" y="25"/>
                    <a:pt x="73" y="43"/>
                    <a:pt x="79" y="66"/>
                  </a:cubicBezTo>
                  <a:cubicBezTo>
                    <a:pt x="89" y="108"/>
                    <a:pt x="64" y="151"/>
                    <a:pt x="22" y="162"/>
                  </a:cubicBezTo>
                  <a:cubicBezTo>
                    <a:pt x="16" y="163"/>
                    <a:pt x="9" y="164"/>
                    <a:pt x="3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" y="180"/>
                    <a:pt x="1" y="180"/>
                    <a:pt x="2" y="180"/>
                  </a:cubicBezTo>
                  <a:cubicBezTo>
                    <a:pt x="10" y="180"/>
                    <a:pt x="18" y="179"/>
                    <a:pt x="26" y="177"/>
                  </a:cubicBezTo>
                  <a:cubicBezTo>
                    <a:pt x="49" y="171"/>
                    <a:pt x="68" y="157"/>
                    <a:pt x="80" y="139"/>
                  </a:cubicBezTo>
                  <a:cubicBezTo>
                    <a:pt x="82" y="136"/>
                    <a:pt x="84" y="134"/>
                    <a:pt x="85" y="131"/>
                  </a:cubicBezTo>
                  <a:cubicBezTo>
                    <a:pt x="90" y="123"/>
                    <a:pt x="93" y="114"/>
                    <a:pt x="95" y="105"/>
                  </a:cubicBezTo>
                  <a:cubicBezTo>
                    <a:pt x="96" y="101"/>
                    <a:pt x="96" y="98"/>
                    <a:pt x="97" y="94"/>
                  </a:cubicBezTo>
                  <a:cubicBezTo>
                    <a:pt x="97" y="91"/>
                    <a:pt x="97" y="89"/>
                    <a:pt x="97" y="86"/>
                  </a:cubicBezTo>
                  <a:cubicBezTo>
                    <a:pt x="97" y="83"/>
                    <a:pt x="97" y="79"/>
                    <a:pt x="96" y="75"/>
                  </a:cubicBezTo>
                  <a:cubicBezTo>
                    <a:pt x="96" y="73"/>
                    <a:pt x="96" y="71"/>
                    <a:pt x="95" y="68"/>
                  </a:cubicBezTo>
                  <a:cubicBezTo>
                    <a:pt x="95" y="66"/>
                    <a:pt x="94" y="64"/>
                    <a:pt x="94" y="62"/>
                  </a:cubicBezTo>
                  <a:cubicBezTo>
                    <a:pt x="94" y="61"/>
                    <a:pt x="93" y="59"/>
                    <a:pt x="93" y="58"/>
                  </a:cubicBezTo>
                  <a:cubicBezTo>
                    <a:pt x="92" y="56"/>
                    <a:pt x="91" y="53"/>
                    <a:pt x="90" y="51"/>
                  </a:cubicBezTo>
                  <a:cubicBezTo>
                    <a:pt x="89" y="48"/>
                    <a:pt x="87" y="44"/>
                    <a:pt x="86" y="41"/>
                  </a:cubicBezTo>
                  <a:cubicBezTo>
                    <a:pt x="85" y="39"/>
                    <a:pt x="83" y="37"/>
                    <a:pt x="82" y="35"/>
                  </a:cubicBezTo>
                  <a:cubicBezTo>
                    <a:pt x="80" y="31"/>
                    <a:pt x="78" y="28"/>
                    <a:pt x="75" y="25"/>
                  </a:cubicBezTo>
                  <a:cubicBezTo>
                    <a:pt x="67" y="16"/>
                    <a:pt x="57" y="8"/>
                    <a:pt x="46" y="2"/>
                  </a:cubicBezTo>
                  <a:cubicBezTo>
                    <a:pt x="44" y="1"/>
                    <a:pt x="43" y="0"/>
                    <a:pt x="4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2" name="Freeform 154">
              <a:extLst>
                <a:ext uri="{FF2B5EF4-FFF2-40B4-BE49-F238E27FC236}">
                  <a16:creationId xmlns:a16="http://schemas.microsoft.com/office/drawing/2014/main" id="{BBE2C2A8-0F4B-4C50-80B4-6A980CEA43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4876" y="3706813"/>
              <a:ext cx="168275" cy="608013"/>
            </a:xfrm>
            <a:custGeom>
              <a:avLst/>
              <a:gdLst>
                <a:gd name="T0" fmla="*/ 4 w 51"/>
                <a:gd name="T1" fmla="*/ 168 h 184"/>
                <a:gd name="T2" fmla="*/ 0 w 51"/>
                <a:gd name="T3" fmla="*/ 183 h 184"/>
                <a:gd name="T4" fmla="*/ 10 w 51"/>
                <a:gd name="T5" fmla="*/ 184 h 184"/>
                <a:gd name="T6" fmla="*/ 13 w 51"/>
                <a:gd name="T7" fmla="*/ 168 h 184"/>
                <a:gd name="T8" fmla="*/ 12 w 51"/>
                <a:gd name="T9" fmla="*/ 168 h 184"/>
                <a:gd name="T10" fmla="*/ 4 w 51"/>
                <a:gd name="T11" fmla="*/ 168 h 184"/>
                <a:gd name="T12" fmla="*/ 42 w 51"/>
                <a:gd name="T13" fmla="*/ 0 h 184"/>
                <a:gd name="T14" fmla="*/ 39 w 51"/>
                <a:gd name="T15" fmla="*/ 16 h 184"/>
                <a:gd name="T16" fmla="*/ 48 w 51"/>
                <a:gd name="T17" fmla="*/ 19 h 184"/>
                <a:gd name="T18" fmla="*/ 51 w 51"/>
                <a:gd name="T19" fmla="*/ 4 h 184"/>
                <a:gd name="T20" fmla="*/ 46 w 51"/>
                <a:gd name="T21" fmla="*/ 1 h 184"/>
                <a:gd name="T22" fmla="*/ 42 w 51"/>
                <a:gd name="T2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84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3" y="184"/>
                    <a:pt x="6" y="184"/>
                    <a:pt x="10" y="184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2" y="168"/>
                  </a:cubicBezTo>
                  <a:cubicBezTo>
                    <a:pt x="9" y="168"/>
                    <a:pt x="6" y="168"/>
                    <a:pt x="4" y="168"/>
                  </a:cubicBezTo>
                  <a:moveTo>
                    <a:pt x="42" y="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42" y="17"/>
                    <a:pt x="45" y="18"/>
                    <a:pt x="48" y="1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3"/>
                    <a:pt x="48" y="2"/>
                    <a:pt x="46" y="1"/>
                  </a:cubicBezTo>
                  <a:cubicBezTo>
                    <a:pt x="45" y="1"/>
                    <a:pt x="43" y="0"/>
                    <a:pt x="42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3" name="Freeform 155">
              <a:extLst>
                <a:ext uri="{FF2B5EF4-FFF2-40B4-BE49-F238E27FC236}">
                  <a16:creationId xmlns:a16="http://schemas.microsoft.com/office/drawing/2014/main" id="{F3CDEA0C-F70D-4AF8-88DF-4E0C5CEF2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96138" y="3694113"/>
              <a:ext cx="198438" cy="617538"/>
            </a:xfrm>
            <a:custGeom>
              <a:avLst/>
              <a:gdLst>
                <a:gd name="T0" fmla="*/ 4 w 60"/>
                <a:gd name="T1" fmla="*/ 168 h 187"/>
                <a:gd name="T2" fmla="*/ 0 w 60"/>
                <a:gd name="T3" fmla="*/ 183 h 187"/>
                <a:gd name="T4" fmla="*/ 18 w 60"/>
                <a:gd name="T5" fmla="*/ 187 h 187"/>
                <a:gd name="T6" fmla="*/ 22 w 60"/>
                <a:gd name="T7" fmla="*/ 172 h 187"/>
                <a:gd name="T8" fmla="*/ 4 w 60"/>
                <a:gd name="T9" fmla="*/ 168 h 187"/>
                <a:gd name="T10" fmla="*/ 42 w 60"/>
                <a:gd name="T11" fmla="*/ 0 h 187"/>
                <a:gd name="T12" fmla="*/ 39 w 60"/>
                <a:gd name="T13" fmla="*/ 15 h 187"/>
                <a:gd name="T14" fmla="*/ 57 w 60"/>
                <a:gd name="T15" fmla="*/ 20 h 187"/>
                <a:gd name="T16" fmla="*/ 60 w 60"/>
                <a:gd name="T17" fmla="*/ 4 h 187"/>
                <a:gd name="T18" fmla="*/ 42 w 60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7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6" y="185"/>
                    <a:pt x="12" y="186"/>
                    <a:pt x="18" y="187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5" y="171"/>
                    <a:pt x="9" y="170"/>
                    <a:pt x="4" y="168"/>
                  </a:cubicBezTo>
                  <a:moveTo>
                    <a:pt x="42" y="0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45" y="16"/>
                    <a:pt x="51" y="17"/>
                    <a:pt x="57" y="2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5" y="2"/>
                    <a:pt x="49" y="1"/>
                    <a:pt x="42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4" name="Freeform 156">
              <a:extLst>
                <a:ext uri="{FF2B5EF4-FFF2-40B4-BE49-F238E27FC236}">
                  <a16:creationId xmlns:a16="http://schemas.microsoft.com/office/drawing/2014/main" id="{E06E6273-3D39-4CCE-A227-DDAE8E2E0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5001" y="3689350"/>
              <a:ext cx="349250" cy="608013"/>
            </a:xfrm>
            <a:custGeom>
              <a:avLst/>
              <a:gdLst>
                <a:gd name="T0" fmla="*/ 95 w 106"/>
                <a:gd name="T1" fmla="*/ 0 h 184"/>
                <a:gd name="T2" fmla="*/ 71 w 106"/>
                <a:gd name="T3" fmla="*/ 3 h 184"/>
                <a:gd name="T4" fmla="*/ 24 w 106"/>
                <a:gd name="T5" fmla="*/ 32 h 184"/>
                <a:gd name="T6" fmla="*/ 17 w 106"/>
                <a:gd name="T7" fmla="*/ 41 h 184"/>
                <a:gd name="T8" fmla="*/ 2 w 106"/>
                <a:gd name="T9" fmla="*/ 76 h 184"/>
                <a:gd name="T10" fmla="*/ 0 w 106"/>
                <a:gd name="T11" fmla="*/ 87 h 184"/>
                <a:gd name="T12" fmla="*/ 0 w 106"/>
                <a:gd name="T13" fmla="*/ 95 h 184"/>
                <a:gd name="T14" fmla="*/ 1 w 106"/>
                <a:gd name="T15" fmla="*/ 105 h 184"/>
                <a:gd name="T16" fmla="*/ 2 w 106"/>
                <a:gd name="T17" fmla="*/ 113 h 184"/>
                <a:gd name="T18" fmla="*/ 3 w 106"/>
                <a:gd name="T19" fmla="*/ 118 h 184"/>
                <a:gd name="T20" fmla="*/ 4 w 106"/>
                <a:gd name="T21" fmla="*/ 123 h 184"/>
                <a:gd name="T22" fmla="*/ 7 w 106"/>
                <a:gd name="T23" fmla="*/ 130 h 184"/>
                <a:gd name="T24" fmla="*/ 11 w 106"/>
                <a:gd name="T25" fmla="*/ 140 h 184"/>
                <a:gd name="T26" fmla="*/ 15 w 106"/>
                <a:gd name="T27" fmla="*/ 146 h 184"/>
                <a:gd name="T28" fmla="*/ 22 w 106"/>
                <a:gd name="T29" fmla="*/ 155 h 184"/>
                <a:gd name="T30" fmla="*/ 43 w 106"/>
                <a:gd name="T31" fmla="*/ 174 h 184"/>
                <a:gd name="T32" fmla="*/ 51 w 106"/>
                <a:gd name="T33" fmla="*/ 178 h 184"/>
                <a:gd name="T34" fmla="*/ 64 w 106"/>
                <a:gd name="T35" fmla="*/ 184 h 184"/>
                <a:gd name="T36" fmla="*/ 68 w 106"/>
                <a:gd name="T37" fmla="*/ 169 h 184"/>
                <a:gd name="T38" fmla="*/ 18 w 106"/>
                <a:gd name="T39" fmla="*/ 114 h 184"/>
                <a:gd name="T40" fmla="*/ 75 w 106"/>
                <a:gd name="T41" fmla="*/ 18 h 184"/>
                <a:gd name="T42" fmla="*/ 95 w 106"/>
                <a:gd name="T43" fmla="*/ 16 h 184"/>
                <a:gd name="T44" fmla="*/ 103 w 106"/>
                <a:gd name="T45" fmla="*/ 16 h 184"/>
                <a:gd name="T46" fmla="*/ 106 w 106"/>
                <a:gd name="T47" fmla="*/ 1 h 184"/>
                <a:gd name="T48" fmla="*/ 95 w 106"/>
                <a:gd name="T4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84">
                  <a:moveTo>
                    <a:pt x="95" y="0"/>
                  </a:moveTo>
                  <a:cubicBezTo>
                    <a:pt x="87" y="0"/>
                    <a:pt x="79" y="1"/>
                    <a:pt x="71" y="3"/>
                  </a:cubicBezTo>
                  <a:cubicBezTo>
                    <a:pt x="52" y="8"/>
                    <a:pt x="36" y="18"/>
                    <a:pt x="24" y="32"/>
                  </a:cubicBezTo>
                  <a:cubicBezTo>
                    <a:pt x="21" y="35"/>
                    <a:pt x="19" y="38"/>
                    <a:pt x="17" y="41"/>
                  </a:cubicBezTo>
                  <a:cubicBezTo>
                    <a:pt x="10" y="51"/>
                    <a:pt x="4" y="63"/>
                    <a:pt x="2" y="76"/>
                  </a:cubicBezTo>
                  <a:cubicBezTo>
                    <a:pt x="1" y="80"/>
                    <a:pt x="1" y="83"/>
                    <a:pt x="0" y="87"/>
                  </a:cubicBezTo>
                  <a:cubicBezTo>
                    <a:pt x="0" y="90"/>
                    <a:pt x="0" y="92"/>
                    <a:pt x="0" y="95"/>
                  </a:cubicBezTo>
                  <a:cubicBezTo>
                    <a:pt x="0" y="98"/>
                    <a:pt x="0" y="102"/>
                    <a:pt x="1" y="105"/>
                  </a:cubicBezTo>
                  <a:cubicBezTo>
                    <a:pt x="1" y="108"/>
                    <a:pt x="1" y="110"/>
                    <a:pt x="2" y="113"/>
                  </a:cubicBezTo>
                  <a:cubicBezTo>
                    <a:pt x="2" y="114"/>
                    <a:pt x="3" y="116"/>
                    <a:pt x="3" y="118"/>
                  </a:cubicBezTo>
                  <a:cubicBezTo>
                    <a:pt x="3" y="120"/>
                    <a:pt x="4" y="121"/>
                    <a:pt x="4" y="123"/>
                  </a:cubicBezTo>
                  <a:cubicBezTo>
                    <a:pt x="5" y="125"/>
                    <a:pt x="6" y="128"/>
                    <a:pt x="7" y="130"/>
                  </a:cubicBezTo>
                  <a:cubicBezTo>
                    <a:pt x="8" y="133"/>
                    <a:pt x="10" y="137"/>
                    <a:pt x="11" y="140"/>
                  </a:cubicBezTo>
                  <a:cubicBezTo>
                    <a:pt x="13" y="142"/>
                    <a:pt x="14" y="144"/>
                    <a:pt x="15" y="146"/>
                  </a:cubicBezTo>
                  <a:cubicBezTo>
                    <a:pt x="17" y="149"/>
                    <a:pt x="20" y="153"/>
                    <a:pt x="22" y="155"/>
                  </a:cubicBezTo>
                  <a:cubicBezTo>
                    <a:pt x="28" y="162"/>
                    <a:pt x="35" y="169"/>
                    <a:pt x="43" y="174"/>
                  </a:cubicBezTo>
                  <a:cubicBezTo>
                    <a:pt x="45" y="175"/>
                    <a:pt x="48" y="177"/>
                    <a:pt x="51" y="178"/>
                  </a:cubicBezTo>
                  <a:cubicBezTo>
                    <a:pt x="55" y="181"/>
                    <a:pt x="60" y="182"/>
                    <a:pt x="64" y="184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44" y="160"/>
                    <a:pt x="25" y="140"/>
                    <a:pt x="18" y="114"/>
                  </a:cubicBezTo>
                  <a:cubicBezTo>
                    <a:pt x="8" y="72"/>
                    <a:pt x="33" y="29"/>
                    <a:pt x="75" y="18"/>
                  </a:cubicBezTo>
                  <a:cubicBezTo>
                    <a:pt x="82" y="17"/>
                    <a:pt x="88" y="16"/>
                    <a:pt x="95" y="16"/>
                  </a:cubicBezTo>
                  <a:cubicBezTo>
                    <a:pt x="97" y="16"/>
                    <a:pt x="100" y="16"/>
                    <a:pt x="103" y="16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3" y="0"/>
                    <a:pt x="99" y="0"/>
                    <a:pt x="9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5" name="Freeform 157">
              <a:extLst>
                <a:ext uri="{FF2B5EF4-FFF2-40B4-BE49-F238E27FC236}">
                  <a16:creationId xmlns:a16="http://schemas.microsoft.com/office/drawing/2014/main" id="{60D5111C-9644-4ED1-A3BF-A0DF57AC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768725"/>
              <a:ext cx="284163" cy="493713"/>
            </a:xfrm>
            <a:custGeom>
              <a:avLst/>
              <a:gdLst>
                <a:gd name="T0" fmla="*/ 35 w 86"/>
                <a:gd name="T1" fmla="*/ 0 h 149"/>
                <a:gd name="T2" fmla="*/ 31 w 86"/>
                <a:gd name="T3" fmla="*/ 16 h 149"/>
                <a:gd name="T4" fmla="*/ 38 w 86"/>
                <a:gd name="T5" fmla="*/ 21 h 149"/>
                <a:gd name="T6" fmla="*/ 61 w 86"/>
                <a:gd name="T7" fmla="*/ 55 h 149"/>
                <a:gd name="T8" fmla="*/ 61 w 86"/>
                <a:gd name="T9" fmla="*/ 55 h 149"/>
                <a:gd name="T10" fmla="*/ 62 w 86"/>
                <a:gd name="T11" fmla="*/ 71 h 149"/>
                <a:gd name="T12" fmla="*/ 49 w 86"/>
                <a:gd name="T13" fmla="*/ 109 h 149"/>
                <a:gd name="T14" fmla="*/ 15 w 86"/>
                <a:gd name="T15" fmla="*/ 132 h 149"/>
                <a:gd name="T16" fmla="*/ 4 w 86"/>
                <a:gd name="T17" fmla="*/ 133 h 149"/>
                <a:gd name="T18" fmla="*/ 0 w 86"/>
                <a:gd name="T19" fmla="*/ 149 h 149"/>
                <a:gd name="T20" fmla="*/ 19 w 86"/>
                <a:gd name="T21" fmla="*/ 147 h 149"/>
                <a:gd name="T22" fmla="*/ 76 w 86"/>
                <a:gd name="T23" fmla="*/ 51 h 149"/>
                <a:gd name="T24" fmla="*/ 35 w 86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49"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6" y="19"/>
                    <a:pt x="38" y="21"/>
                  </a:cubicBezTo>
                  <a:cubicBezTo>
                    <a:pt x="49" y="29"/>
                    <a:pt x="57" y="41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2" y="60"/>
                    <a:pt x="62" y="66"/>
                    <a:pt x="62" y="71"/>
                  </a:cubicBezTo>
                  <a:cubicBezTo>
                    <a:pt x="62" y="85"/>
                    <a:pt x="58" y="98"/>
                    <a:pt x="49" y="109"/>
                  </a:cubicBezTo>
                  <a:cubicBezTo>
                    <a:pt x="41" y="120"/>
                    <a:pt x="29" y="128"/>
                    <a:pt x="15" y="132"/>
                  </a:cubicBezTo>
                  <a:cubicBezTo>
                    <a:pt x="11" y="133"/>
                    <a:pt x="8" y="133"/>
                    <a:pt x="4" y="13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" y="149"/>
                    <a:pt x="13" y="148"/>
                    <a:pt x="19" y="147"/>
                  </a:cubicBezTo>
                  <a:cubicBezTo>
                    <a:pt x="61" y="136"/>
                    <a:pt x="86" y="93"/>
                    <a:pt x="76" y="51"/>
                  </a:cubicBezTo>
                  <a:cubicBezTo>
                    <a:pt x="70" y="28"/>
                    <a:pt x="54" y="1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6" name="Freeform 158">
              <a:extLst>
                <a:ext uri="{FF2B5EF4-FFF2-40B4-BE49-F238E27FC236}">
                  <a16:creationId xmlns:a16="http://schemas.microsoft.com/office/drawing/2014/main" id="{5C2F01AB-45BA-473F-BC2A-FEDF78AA2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69163" y="3759200"/>
              <a:ext cx="144463" cy="503238"/>
            </a:xfrm>
            <a:custGeom>
              <a:avLst/>
              <a:gdLst>
                <a:gd name="T0" fmla="*/ 3 w 44"/>
                <a:gd name="T1" fmla="*/ 136 h 152"/>
                <a:gd name="T2" fmla="*/ 0 w 44"/>
                <a:gd name="T3" fmla="*/ 152 h 152"/>
                <a:gd name="T4" fmla="*/ 8 w 44"/>
                <a:gd name="T5" fmla="*/ 152 h 152"/>
                <a:gd name="T6" fmla="*/ 9 w 44"/>
                <a:gd name="T7" fmla="*/ 152 h 152"/>
                <a:gd name="T8" fmla="*/ 13 w 44"/>
                <a:gd name="T9" fmla="*/ 136 h 152"/>
                <a:gd name="T10" fmla="*/ 8 w 44"/>
                <a:gd name="T11" fmla="*/ 137 h 152"/>
                <a:gd name="T12" fmla="*/ 3 w 44"/>
                <a:gd name="T13" fmla="*/ 136 h 152"/>
                <a:gd name="T14" fmla="*/ 35 w 44"/>
                <a:gd name="T15" fmla="*/ 0 h 152"/>
                <a:gd name="T16" fmla="*/ 31 w 44"/>
                <a:gd name="T17" fmla="*/ 15 h 152"/>
                <a:gd name="T18" fmla="*/ 40 w 44"/>
                <a:gd name="T19" fmla="*/ 19 h 152"/>
                <a:gd name="T20" fmla="*/ 44 w 44"/>
                <a:gd name="T21" fmla="*/ 3 h 152"/>
                <a:gd name="T22" fmla="*/ 35 w 44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152">
                  <a:moveTo>
                    <a:pt x="3" y="136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2" y="152"/>
                    <a:pt x="5" y="152"/>
                    <a:pt x="8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1" y="137"/>
                    <a:pt x="10" y="137"/>
                    <a:pt x="8" y="137"/>
                  </a:cubicBezTo>
                  <a:cubicBezTo>
                    <a:pt x="7" y="137"/>
                    <a:pt x="5" y="137"/>
                    <a:pt x="3" y="136"/>
                  </a:cubicBezTo>
                  <a:moveTo>
                    <a:pt x="3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4" y="16"/>
                    <a:pt x="37" y="18"/>
                    <a:pt x="40" y="1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2"/>
                    <a:pt x="38" y="1"/>
                    <a:pt x="35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7" name="Freeform 159">
              <a:extLst>
                <a:ext uri="{FF2B5EF4-FFF2-40B4-BE49-F238E27FC236}">
                  <a16:creationId xmlns:a16="http://schemas.microsoft.com/office/drawing/2014/main" id="{54EB8F14-308C-4815-AC66-EE0447E265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08838" y="3743325"/>
              <a:ext cx="174625" cy="519113"/>
            </a:xfrm>
            <a:custGeom>
              <a:avLst/>
              <a:gdLst>
                <a:gd name="T0" fmla="*/ 3 w 53"/>
                <a:gd name="T1" fmla="*/ 137 h 157"/>
                <a:gd name="T2" fmla="*/ 0 w 53"/>
                <a:gd name="T3" fmla="*/ 153 h 157"/>
                <a:gd name="T4" fmla="*/ 18 w 53"/>
                <a:gd name="T5" fmla="*/ 157 h 157"/>
                <a:gd name="T6" fmla="*/ 21 w 53"/>
                <a:gd name="T7" fmla="*/ 141 h 157"/>
                <a:gd name="T8" fmla="*/ 3 w 53"/>
                <a:gd name="T9" fmla="*/ 137 h 157"/>
                <a:gd name="T10" fmla="*/ 35 w 53"/>
                <a:gd name="T11" fmla="*/ 0 h 157"/>
                <a:gd name="T12" fmla="*/ 31 w 53"/>
                <a:gd name="T13" fmla="*/ 16 h 157"/>
                <a:gd name="T14" fmla="*/ 49 w 53"/>
                <a:gd name="T15" fmla="*/ 20 h 157"/>
                <a:gd name="T16" fmla="*/ 53 w 53"/>
                <a:gd name="T17" fmla="*/ 5 h 157"/>
                <a:gd name="T18" fmla="*/ 35 w 53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57">
                  <a:moveTo>
                    <a:pt x="3" y="137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5" y="155"/>
                    <a:pt x="11" y="156"/>
                    <a:pt x="18" y="157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15" y="141"/>
                    <a:pt x="9" y="139"/>
                    <a:pt x="3" y="137"/>
                  </a:cubicBezTo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8" y="16"/>
                    <a:pt x="44" y="18"/>
                    <a:pt x="49" y="2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7" y="2"/>
                    <a:pt x="41" y="1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8" name="Freeform 160">
              <a:extLst>
                <a:ext uri="{FF2B5EF4-FFF2-40B4-BE49-F238E27FC236}">
                  <a16:creationId xmlns:a16="http://schemas.microsoft.com/office/drawing/2014/main" id="{6E4FD1D4-690B-4944-A76A-001CCADD2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401" y="3743325"/>
              <a:ext cx="314325" cy="504825"/>
            </a:xfrm>
            <a:custGeom>
              <a:avLst/>
              <a:gdLst>
                <a:gd name="T0" fmla="*/ 87 w 95"/>
                <a:gd name="T1" fmla="*/ 0 h 153"/>
                <a:gd name="T2" fmla="*/ 67 w 95"/>
                <a:gd name="T3" fmla="*/ 2 h 153"/>
                <a:gd name="T4" fmla="*/ 10 w 95"/>
                <a:gd name="T5" fmla="*/ 98 h 153"/>
                <a:gd name="T6" fmla="*/ 60 w 95"/>
                <a:gd name="T7" fmla="*/ 153 h 153"/>
                <a:gd name="T8" fmla="*/ 63 w 95"/>
                <a:gd name="T9" fmla="*/ 137 h 153"/>
                <a:gd name="T10" fmla="*/ 48 w 95"/>
                <a:gd name="T11" fmla="*/ 129 h 153"/>
                <a:gd name="T12" fmla="*/ 25 w 95"/>
                <a:gd name="T13" fmla="*/ 94 h 153"/>
                <a:gd name="T14" fmla="*/ 23 w 95"/>
                <a:gd name="T15" fmla="*/ 79 h 153"/>
                <a:gd name="T16" fmla="*/ 37 w 95"/>
                <a:gd name="T17" fmla="*/ 40 h 153"/>
                <a:gd name="T18" fmla="*/ 71 w 95"/>
                <a:gd name="T19" fmla="*/ 18 h 153"/>
                <a:gd name="T20" fmla="*/ 86 w 95"/>
                <a:gd name="T21" fmla="*/ 16 h 153"/>
                <a:gd name="T22" fmla="*/ 91 w 95"/>
                <a:gd name="T23" fmla="*/ 16 h 153"/>
                <a:gd name="T24" fmla="*/ 95 w 95"/>
                <a:gd name="T25" fmla="*/ 0 h 153"/>
                <a:gd name="T26" fmla="*/ 87 w 95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53">
                  <a:moveTo>
                    <a:pt x="87" y="0"/>
                  </a:moveTo>
                  <a:cubicBezTo>
                    <a:pt x="80" y="0"/>
                    <a:pt x="74" y="1"/>
                    <a:pt x="67" y="2"/>
                  </a:cubicBezTo>
                  <a:cubicBezTo>
                    <a:pt x="25" y="13"/>
                    <a:pt x="0" y="56"/>
                    <a:pt x="10" y="98"/>
                  </a:cubicBezTo>
                  <a:cubicBezTo>
                    <a:pt x="17" y="124"/>
                    <a:pt x="36" y="144"/>
                    <a:pt x="60" y="153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58" y="135"/>
                    <a:pt x="53" y="132"/>
                    <a:pt x="48" y="129"/>
                  </a:cubicBezTo>
                  <a:cubicBezTo>
                    <a:pt x="37" y="120"/>
                    <a:pt x="29" y="108"/>
                    <a:pt x="25" y="94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3" y="64"/>
                    <a:pt x="28" y="51"/>
                    <a:pt x="37" y="40"/>
                  </a:cubicBezTo>
                  <a:cubicBezTo>
                    <a:pt x="45" y="29"/>
                    <a:pt x="57" y="21"/>
                    <a:pt x="71" y="18"/>
                  </a:cubicBezTo>
                  <a:cubicBezTo>
                    <a:pt x="76" y="16"/>
                    <a:pt x="81" y="16"/>
                    <a:pt x="86" y="16"/>
                  </a:cubicBezTo>
                  <a:cubicBezTo>
                    <a:pt x="88" y="16"/>
                    <a:pt x="90" y="16"/>
                    <a:pt x="91" y="1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9" name="Freeform 161">
              <a:extLst>
                <a:ext uri="{FF2B5EF4-FFF2-40B4-BE49-F238E27FC236}">
                  <a16:creationId xmlns:a16="http://schemas.microsoft.com/office/drawing/2014/main" id="{D32A22AF-C83E-40AB-8678-B9F850FA9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1076" y="3908425"/>
              <a:ext cx="168275" cy="217488"/>
            </a:xfrm>
            <a:custGeom>
              <a:avLst/>
              <a:gdLst>
                <a:gd name="T0" fmla="*/ 15 w 51"/>
                <a:gd name="T1" fmla="*/ 0 h 66"/>
                <a:gd name="T2" fmla="*/ 0 w 51"/>
                <a:gd name="T3" fmla="*/ 66 h 66"/>
                <a:gd name="T4" fmla="*/ 20 w 51"/>
                <a:gd name="T5" fmla="*/ 52 h 66"/>
                <a:gd name="T6" fmla="*/ 28 w 51"/>
                <a:gd name="T7" fmla="*/ 29 h 66"/>
                <a:gd name="T8" fmla="*/ 27 w 51"/>
                <a:gd name="T9" fmla="*/ 19 h 66"/>
                <a:gd name="T10" fmla="*/ 39 w 51"/>
                <a:gd name="T11" fmla="*/ 16 h 66"/>
                <a:gd name="T12" fmla="*/ 51 w 51"/>
                <a:gd name="T13" fmla="*/ 13 h 66"/>
                <a:gd name="T14" fmla="*/ 39 w 51"/>
                <a:gd name="T15" fmla="*/ 16 h 66"/>
                <a:gd name="T16" fmla="*/ 27 w 51"/>
                <a:gd name="T17" fmla="*/ 19 h 66"/>
                <a:gd name="T18" fmla="*/ 15 w 51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6">
                  <a:moveTo>
                    <a:pt x="1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8" y="63"/>
                    <a:pt x="15" y="58"/>
                    <a:pt x="20" y="52"/>
                  </a:cubicBezTo>
                  <a:cubicBezTo>
                    <a:pt x="25" y="45"/>
                    <a:pt x="28" y="37"/>
                    <a:pt x="28" y="29"/>
                  </a:cubicBezTo>
                  <a:cubicBezTo>
                    <a:pt x="28" y="26"/>
                    <a:pt x="28" y="22"/>
                    <a:pt x="27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1"/>
                    <a:pt x="21" y="5"/>
                    <a:pt x="1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0" name="Freeform 162">
              <a:extLst>
                <a:ext uri="{FF2B5EF4-FFF2-40B4-BE49-F238E27FC236}">
                  <a16:creationId xmlns:a16="http://schemas.microsoft.com/office/drawing/2014/main" id="{C0E4CB74-97BC-4F4A-B1F5-DA2CD0965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887788"/>
              <a:ext cx="82550" cy="241300"/>
            </a:xfrm>
            <a:custGeom>
              <a:avLst/>
              <a:gdLst>
                <a:gd name="T0" fmla="*/ 17 w 25"/>
                <a:gd name="T1" fmla="*/ 0 h 73"/>
                <a:gd name="T2" fmla="*/ 0 w 25"/>
                <a:gd name="T3" fmla="*/ 73 h 73"/>
                <a:gd name="T4" fmla="*/ 9 w 25"/>
                <a:gd name="T5" fmla="*/ 72 h 73"/>
                <a:gd name="T6" fmla="*/ 10 w 25"/>
                <a:gd name="T7" fmla="*/ 72 h 73"/>
                <a:gd name="T8" fmla="*/ 25 w 25"/>
                <a:gd name="T9" fmla="*/ 6 h 73"/>
                <a:gd name="T10" fmla="*/ 23 w 25"/>
                <a:gd name="T11" fmla="*/ 4 h 73"/>
                <a:gd name="T12" fmla="*/ 17 w 2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7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6" y="73"/>
                    <a:pt x="9" y="72"/>
                  </a:cubicBezTo>
                  <a:cubicBezTo>
                    <a:pt x="9" y="72"/>
                    <a:pt x="10" y="72"/>
                    <a:pt x="10" y="7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5"/>
                    <a:pt x="24" y="5"/>
                    <a:pt x="23" y="4"/>
                  </a:cubicBezTo>
                  <a:cubicBezTo>
                    <a:pt x="21" y="3"/>
                    <a:pt x="19" y="1"/>
                    <a:pt x="17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1" name="Freeform 163">
              <a:extLst>
                <a:ext uri="{FF2B5EF4-FFF2-40B4-BE49-F238E27FC236}">
                  <a16:creationId xmlns:a16="http://schemas.microsoft.com/office/drawing/2014/main" id="{2A25E020-ECD0-4A1A-A991-FD56611AE7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1" y="3875088"/>
              <a:ext cx="115888" cy="254000"/>
            </a:xfrm>
            <a:custGeom>
              <a:avLst/>
              <a:gdLst>
                <a:gd name="T0" fmla="*/ 18 w 35"/>
                <a:gd name="T1" fmla="*/ 0 h 77"/>
                <a:gd name="T2" fmla="*/ 17 w 35"/>
                <a:gd name="T3" fmla="*/ 0 h 77"/>
                <a:gd name="T4" fmla="*/ 17 w 35"/>
                <a:gd name="T5" fmla="*/ 0 h 77"/>
                <a:gd name="T6" fmla="*/ 0 w 35"/>
                <a:gd name="T7" fmla="*/ 73 h 77"/>
                <a:gd name="T8" fmla="*/ 17 w 35"/>
                <a:gd name="T9" fmla="*/ 77 h 77"/>
                <a:gd name="T10" fmla="*/ 17 w 35"/>
                <a:gd name="T11" fmla="*/ 77 h 77"/>
                <a:gd name="T12" fmla="*/ 18 w 35"/>
                <a:gd name="T13" fmla="*/ 77 h 77"/>
                <a:gd name="T14" fmla="*/ 35 w 35"/>
                <a:gd name="T15" fmla="*/ 4 h 77"/>
                <a:gd name="T16" fmla="*/ 18 w 35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7"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" y="76"/>
                    <a:pt x="11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9" y="2"/>
                    <a:pt x="24" y="0"/>
                    <a:pt x="1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2" name="Freeform 164">
              <a:extLst>
                <a:ext uri="{FF2B5EF4-FFF2-40B4-BE49-F238E27FC236}">
                  <a16:creationId xmlns:a16="http://schemas.microsoft.com/office/drawing/2014/main" id="{D170FDE4-C196-44FE-BFA4-58865E5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151" y="3875088"/>
              <a:ext cx="125413" cy="241300"/>
            </a:xfrm>
            <a:custGeom>
              <a:avLst/>
              <a:gdLst>
                <a:gd name="T0" fmla="*/ 38 w 38"/>
                <a:gd name="T1" fmla="*/ 0 h 73"/>
                <a:gd name="T2" fmla="*/ 29 w 38"/>
                <a:gd name="T3" fmla="*/ 1 h 73"/>
                <a:gd name="T4" fmla="*/ 8 w 38"/>
                <a:gd name="T5" fmla="*/ 15 h 73"/>
                <a:gd name="T6" fmla="*/ 0 w 38"/>
                <a:gd name="T7" fmla="*/ 39 h 73"/>
                <a:gd name="T8" fmla="*/ 1 w 38"/>
                <a:gd name="T9" fmla="*/ 48 h 73"/>
                <a:gd name="T10" fmla="*/ 15 w 38"/>
                <a:gd name="T11" fmla="*/ 69 h 73"/>
                <a:gd name="T12" fmla="*/ 21 w 38"/>
                <a:gd name="T13" fmla="*/ 73 h 73"/>
                <a:gd name="T14" fmla="*/ 38 w 38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3">
                  <a:moveTo>
                    <a:pt x="38" y="0"/>
                  </a:moveTo>
                  <a:cubicBezTo>
                    <a:pt x="35" y="0"/>
                    <a:pt x="32" y="1"/>
                    <a:pt x="29" y="1"/>
                  </a:cubicBezTo>
                  <a:cubicBezTo>
                    <a:pt x="20" y="4"/>
                    <a:pt x="13" y="9"/>
                    <a:pt x="8" y="15"/>
                  </a:cubicBezTo>
                  <a:cubicBezTo>
                    <a:pt x="3" y="22"/>
                    <a:pt x="0" y="30"/>
                    <a:pt x="0" y="39"/>
                  </a:cubicBezTo>
                  <a:cubicBezTo>
                    <a:pt x="0" y="42"/>
                    <a:pt x="0" y="45"/>
                    <a:pt x="1" y="48"/>
                  </a:cubicBezTo>
                  <a:cubicBezTo>
                    <a:pt x="3" y="57"/>
                    <a:pt x="8" y="64"/>
                    <a:pt x="15" y="69"/>
                  </a:cubicBezTo>
                  <a:cubicBezTo>
                    <a:pt x="17" y="71"/>
                    <a:pt x="19" y="72"/>
                    <a:pt x="21" y="7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3" name="Freeform 165">
              <a:extLst>
                <a:ext uri="{FF2B5EF4-FFF2-40B4-BE49-F238E27FC236}">
                  <a16:creationId xmlns:a16="http://schemas.microsoft.com/office/drawing/2014/main" id="{4E6E60DF-EAB8-45ED-8A0C-0AF117CF21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6" y="3822700"/>
              <a:ext cx="190500" cy="385763"/>
            </a:xfrm>
            <a:custGeom>
              <a:avLst/>
              <a:gdLst>
                <a:gd name="T0" fmla="*/ 27 w 58"/>
                <a:gd name="T1" fmla="*/ 0 h 117"/>
                <a:gd name="T2" fmla="*/ 21 w 58"/>
                <a:gd name="T3" fmla="*/ 26 h 117"/>
                <a:gd name="T4" fmla="*/ 33 w 58"/>
                <a:gd name="T5" fmla="*/ 45 h 117"/>
                <a:gd name="T6" fmla="*/ 45 w 58"/>
                <a:gd name="T7" fmla="*/ 42 h 117"/>
                <a:gd name="T8" fmla="*/ 57 w 58"/>
                <a:gd name="T9" fmla="*/ 39 h 117"/>
                <a:gd name="T10" fmla="*/ 45 w 58"/>
                <a:gd name="T11" fmla="*/ 42 h 117"/>
                <a:gd name="T12" fmla="*/ 33 w 58"/>
                <a:gd name="T13" fmla="*/ 45 h 117"/>
                <a:gd name="T14" fmla="*/ 34 w 58"/>
                <a:gd name="T15" fmla="*/ 55 h 117"/>
                <a:gd name="T16" fmla="*/ 26 w 58"/>
                <a:gd name="T17" fmla="*/ 78 h 117"/>
                <a:gd name="T18" fmla="*/ 6 w 58"/>
                <a:gd name="T19" fmla="*/ 92 h 117"/>
                <a:gd name="T20" fmla="*/ 0 w 58"/>
                <a:gd name="T21" fmla="*/ 117 h 117"/>
                <a:gd name="T22" fmla="*/ 11 w 58"/>
                <a:gd name="T23" fmla="*/ 116 h 117"/>
                <a:gd name="T24" fmla="*/ 45 w 58"/>
                <a:gd name="T25" fmla="*/ 93 h 117"/>
                <a:gd name="T26" fmla="*/ 58 w 58"/>
                <a:gd name="T27" fmla="*/ 55 h 117"/>
                <a:gd name="T28" fmla="*/ 57 w 58"/>
                <a:gd name="T29" fmla="*/ 39 h 117"/>
                <a:gd name="T30" fmla="*/ 57 w 58"/>
                <a:gd name="T31" fmla="*/ 39 h 117"/>
                <a:gd name="T32" fmla="*/ 34 w 58"/>
                <a:gd name="T33" fmla="*/ 5 h 117"/>
                <a:gd name="T34" fmla="*/ 27 w 58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7">
                  <a:moveTo>
                    <a:pt x="27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7" y="31"/>
                    <a:pt x="31" y="37"/>
                    <a:pt x="33" y="4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8"/>
                    <a:pt x="34" y="52"/>
                    <a:pt x="34" y="55"/>
                  </a:cubicBezTo>
                  <a:cubicBezTo>
                    <a:pt x="34" y="63"/>
                    <a:pt x="31" y="71"/>
                    <a:pt x="26" y="78"/>
                  </a:cubicBezTo>
                  <a:cubicBezTo>
                    <a:pt x="21" y="84"/>
                    <a:pt x="14" y="89"/>
                    <a:pt x="6" y="9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" y="117"/>
                    <a:pt x="7" y="117"/>
                    <a:pt x="11" y="116"/>
                  </a:cubicBezTo>
                  <a:cubicBezTo>
                    <a:pt x="25" y="112"/>
                    <a:pt x="37" y="104"/>
                    <a:pt x="45" y="93"/>
                  </a:cubicBezTo>
                  <a:cubicBezTo>
                    <a:pt x="54" y="82"/>
                    <a:pt x="58" y="69"/>
                    <a:pt x="58" y="55"/>
                  </a:cubicBezTo>
                  <a:cubicBezTo>
                    <a:pt x="58" y="50"/>
                    <a:pt x="58" y="44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3" y="25"/>
                    <a:pt x="45" y="13"/>
                    <a:pt x="34" y="5"/>
                  </a:cubicBezTo>
                  <a:cubicBezTo>
                    <a:pt x="32" y="3"/>
                    <a:pt x="29" y="2"/>
                    <a:pt x="2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4" name="Freeform 166">
              <a:extLst>
                <a:ext uri="{FF2B5EF4-FFF2-40B4-BE49-F238E27FC236}">
                  <a16:creationId xmlns:a16="http://schemas.microsoft.com/office/drawing/2014/main" id="{8B20FD83-F8E1-4D2F-986C-F48A09ED5A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78688" y="3808413"/>
              <a:ext cx="122238" cy="403225"/>
            </a:xfrm>
            <a:custGeom>
              <a:avLst/>
              <a:gdLst>
                <a:gd name="T0" fmla="*/ 16 w 37"/>
                <a:gd name="T1" fmla="*/ 96 h 122"/>
                <a:gd name="T2" fmla="*/ 15 w 37"/>
                <a:gd name="T3" fmla="*/ 96 h 122"/>
                <a:gd name="T4" fmla="*/ 6 w 37"/>
                <a:gd name="T5" fmla="*/ 97 h 122"/>
                <a:gd name="T6" fmla="*/ 0 w 37"/>
                <a:gd name="T7" fmla="*/ 121 h 122"/>
                <a:gd name="T8" fmla="*/ 5 w 37"/>
                <a:gd name="T9" fmla="*/ 122 h 122"/>
                <a:gd name="T10" fmla="*/ 10 w 37"/>
                <a:gd name="T11" fmla="*/ 121 h 122"/>
                <a:gd name="T12" fmla="*/ 16 w 37"/>
                <a:gd name="T13" fmla="*/ 96 h 122"/>
                <a:gd name="T14" fmla="*/ 28 w 37"/>
                <a:gd name="T15" fmla="*/ 0 h 122"/>
                <a:gd name="T16" fmla="*/ 23 w 37"/>
                <a:gd name="T17" fmla="*/ 24 h 122"/>
                <a:gd name="T18" fmla="*/ 29 w 37"/>
                <a:gd name="T19" fmla="*/ 28 h 122"/>
                <a:gd name="T20" fmla="*/ 31 w 37"/>
                <a:gd name="T21" fmla="*/ 30 h 122"/>
                <a:gd name="T22" fmla="*/ 37 w 37"/>
                <a:gd name="T23" fmla="*/ 4 h 122"/>
                <a:gd name="T24" fmla="*/ 28 w 37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2">
                  <a:moveTo>
                    <a:pt x="16" y="96"/>
                  </a:moveTo>
                  <a:cubicBezTo>
                    <a:pt x="16" y="96"/>
                    <a:pt x="15" y="96"/>
                    <a:pt x="15" y="96"/>
                  </a:cubicBezTo>
                  <a:cubicBezTo>
                    <a:pt x="12" y="97"/>
                    <a:pt x="9" y="97"/>
                    <a:pt x="6" y="9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" y="122"/>
                    <a:pt x="4" y="122"/>
                    <a:pt x="5" y="122"/>
                  </a:cubicBezTo>
                  <a:cubicBezTo>
                    <a:pt x="7" y="122"/>
                    <a:pt x="8" y="122"/>
                    <a:pt x="10" y="121"/>
                  </a:cubicBezTo>
                  <a:cubicBezTo>
                    <a:pt x="16" y="96"/>
                    <a:pt x="16" y="96"/>
                    <a:pt x="16" y="96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5" y="25"/>
                    <a:pt x="27" y="27"/>
                    <a:pt x="29" y="28"/>
                  </a:cubicBezTo>
                  <a:cubicBezTo>
                    <a:pt x="30" y="29"/>
                    <a:pt x="30" y="29"/>
                    <a:pt x="31" y="3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" y="3"/>
                    <a:pt x="31" y="1"/>
                    <a:pt x="28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5" name="Freeform 167">
              <a:extLst>
                <a:ext uri="{FF2B5EF4-FFF2-40B4-BE49-F238E27FC236}">
                  <a16:creationId xmlns:a16="http://schemas.microsoft.com/office/drawing/2014/main" id="{14008271-0BD9-4C34-9A9C-5D3EED9F85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18363" y="3795713"/>
              <a:ext cx="152400" cy="412750"/>
            </a:xfrm>
            <a:custGeom>
              <a:avLst/>
              <a:gdLst>
                <a:gd name="T0" fmla="*/ 6 w 46"/>
                <a:gd name="T1" fmla="*/ 97 h 125"/>
                <a:gd name="T2" fmla="*/ 0 w 46"/>
                <a:gd name="T3" fmla="*/ 121 h 125"/>
                <a:gd name="T4" fmla="*/ 18 w 46"/>
                <a:gd name="T5" fmla="*/ 125 h 125"/>
                <a:gd name="T6" fmla="*/ 24 w 46"/>
                <a:gd name="T7" fmla="*/ 101 h 125"/>
                <a:gd name="T8" fmla="*/ 23 w 46"/>
                <a:gd name="T9" fmla="*/ 101 h 125"/>
                <a:gd name="T10" fmla="*/ 23 w 46"/>
                <a:gd name="T11" fmla="*/ 101 h 125"/>
                <a:gd name="T12" fmla="*/ 6 w 46"/>
                <a:gd name="T13" fmla="*/ 97 h 125"/>
                <a:gd name="T14" fmla="*/ 28 w 46"/>
                <a:gd name="T15" fmla="*/ 0 h 125"/>
                <a:gd name="T16" fmla="*/ 23 w 46"/>
                <a:gd name="T17" fmla="*/ 24 h 125"/>
                <a:gd name="T18" fmla="*/ 23 w 46"/>
                <a:gd name="T19" fmla="*/ 24 h 125"/>
                <a:gd name="T20" fmla="*/ 24 w 46"/>
                <a:gd name="T21" fmla="*/ 24 h 125"/>
                <a:gd name="T22" fmla="*/ 41 w 46"/>
                <a:gd name="T23" fmla="*/ 28 h 125"/>
                <a:gd name="T24" fmla="*/ 46 w 46"/>
                <a:gd name="T25" fmla="*/ 4 h 125"/>
                <a:gd name="T26" fmla="*/ 28 w 46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25">
                  <a:moveTo>
                    <a:pt x="6" y="97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6" y="123"/>
                    <a:pt x="12" y="125"/>
                    <a:pt x="18" y="125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1"/>
                    <a:pt x="24" y="101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17" y="101"/>
                    <a:pt x="11" y="100"/>
                    <a:pt x="6" y="97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4"/>
                    <a:pt x="35" y="26"/>
                    <a:pt x="41" y="2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2"/>
                    <a:pt x="35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6" name="Freeform 168">
              <a:extLst>
                <a:ext uri="{FF2B5EF4-FFF2-40B4-BE49-F238E27FC236}">
                  <a16:creationId xmlns:a16="http://schemas.microsoft.com/office/drawing/2014/main" id="{52493CCD-755D-4B33-B3E6-4E47ABF6F2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6601" y="3795713"/>
              <a:ext cx="225425" cy="400050"/>
            </a:xfrm>
            <a:custGeom>
              <a:avLst/>
              <a:gdLst>
                <a:gd name="T0" fmla="*/ 63 w 68"/>
                <a:gd name="T1" fmla="*/ 0 h 121"/>
                <a:gd name="T2" fmla="*/ 48 w 68"/>
                <a:gd name="T3" fmla="*/ 2 h 121"/>
                <a:gd name="T4" fmla="*/ 14 w 68"/>
                <a:gd name="T5" fmla="*/ 24 h 121"/>
                <a:gd name="T6" fmla="*/ 0 w 68"/>
                <a:gd name="T7" fmla="*/ 63 h 121"/>
                <a:gd name="T8" fmla="*/ 2 w 68"/>
                <a:gd name="T9" fmla="*/ 78 h 121"/>
                <a:gd name="T10" fmla="*/ 25 w 68"/>
                <a:gd name="T11" fmla="*/ 113 h 121"/>
                <a:gd name="T12" fmla="*/ 40 w 68"/>
                <a:gd name="T13" fmla="*/ 121 h 121"/>
                <a:gd name="T14" fmla="*/ 46 w 68"/>
                <a:gd name="T15" fmla="*/ 97 h 121"/>
                <a:gd name="T16" fmla="*/ 40 w 68"/>
                <a:gd name="T17" fmla="*/ 93 h 121"/>
                <a:gd name="T18" fmla="*/ 26 w 68"/>
                <a:gd name="T19" fmla="*/ 72 h 121"/>
                <a:gd name="T20" fmla="*/ 25 w 68"/>
                <a:gd name="T21" fmla="*/ 63 h 121"/>
                <a:gd name="T22" fmla="*/ 33 w 68"/>
                <a:gd name="T23" fmla="*/ 39 h 121"/>
                <a:gd name="T24" fmla="*/ 54 w 68"/>
                <a:gd name="T25" fmla="*/ 25 h 121"/>
                <a:gd name="T26" fmla="*/ 63 w 68"/>
                <a:gd name="T27" fmla="*/ 24 h 121"/>
                <a:gd name="T28" fmla="*/ 68 w 68"/>
                <a:gd name="T29" fmla="*/ 0 h 121"/>
                <a:gd name="T30" fmla="*/ 63 w 68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121">
                  <a:moveTo>
                    <a:pt x="63" y="0"/>
                  </a:move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0" y="116"/>
                    <a:pt x="35" y="119"/>
                    <a:pt x="40" y="121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4" y="96"/>
                    <a:pt x="42" y="95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3" y="2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7" name="Freeform 169">
              <a:extLst>
                <a:ext uri="{FF2B5EF4-FFF2-40B4-BE49-F238E27FC236}">
                  <a16:creationId xmlns:a16="http://schemas.microsoft.com/office/drawing/2014/main" id="{FED8BDA4-2306-461B-8BCE-4A9D26F94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575050"/>
              <a:ext cx="149225" cy="111125"/>
            </a:xfrm>
            <a:custGeom>
              <a:avLst/>
              <a:gdLst>
                <a:gd name="T0" fmla="*/ 45 w 45"/>
                <a:gd name="T1" fmla="*/ 24 h 34"/>
                <a:gd name="T2" fmla="*/ 6 w 45"/>
                <a:gd name="T3" fmla="*/ 34 h 34"/>
                <a:gd name="T4" fmla="*/ 1 w 45"/>
                <a:gd name="T5" fmla="*/ 14 h 34"/>
                <a:gd name="T6" fmla="*/ 4 w 45"/>
                <a:gd name="T7" fmla="*/ 9 h 34"/>
                <a:gd name="T8" fmla="*/ 34 w 45"/>
                <a:gd name="T9" fmla="*/ 1 h 34"/>
                <a:gd name="T10" fmla="*/ 40 w 45"/>
                <a:gd name="T11" fmla="*/ 5 h 34"/>
                <a:gd name="T12" fmla="*/ 45 w 45"/>
                <a:gd name="T1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4">
                  <a:moveTo>
                    <a:pt x="45" y="24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9"/>
                    <a:pt x="4" y="9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39" y="2"/>
                    <a:pt x="40" y="5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8" name="Freeform 170">
              <a:extLst>
                <a:ext uri="{FF2B5EF4-FFF2-40B4-BE49-F238E27FC236}">
                  <a16:creationId xmlns:a16="http://schemas.microsoft.com/office/drawing/2014/main" id="{7F541D69-AD25-44E0-9E81-5DA3308E9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0876" y="3379788"/>
              <a:ext cx="354013" cy="257175"/>
            </a:xfrm>
            <a:custGeom>
              <a:avLst/>
              <a:gdLst>
                <a:gd name="T0" fmla="*/ 86 w 107"/>
                <a:gd name="T1" fmla="*/ 22 h 78"/>
                <a:gd name="T2" fmla="*/ 75 w 107"/>
                <a:gd name="T3" fmla="*/ 19 h 78"/>
                <a:gd name="T4" fmla="*/ 59 w 107"/>
                <a:gd name="T5" fmla="*/ 23 h 78"/>
                <a:gd name="T6" fmla="*/ 53 w 107"/>
                <a:gd name="T7" fmla="*/ 0 h 78"/>
                <a:gd name="T8" fmla="*/ 23 w 107"/>
                <a:gd name="T9" fmla="*/ 8 h 78"/>
                <a:gd name="T10" fmla="*/ 28 w 107"/>
                <a:gd name="T11" fmla="*/ 30 h 78"/>
                <a:gd name="T12" fmla="*/ 12 w 107"/>
                <a:gd name="T13" fmla="*/ 35 h 78"/>
                <a:gd name="T14" fmla="*/ 5 w 107"/>
                <a:gd name="T15" fmla="*/ 43 h 78"/>
                <a:gd name="T16" fmla="*/ 0 w 107"/>
                <a:gd name="T17" fmla="*/ 78 h 78"/>
                <a:gd name="T18" fmla="*/ 107 w 107"/>
                <a:gd name="T19" fmla="*/ 51 h 78"/>
                <a:gd name="T20" fmla="*/ 86 w 107"/>
                <a:gd name="T21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78">
                  <a:moveTo>
                    <a:pt x="86" y="22"/>
                  </a:moveTo>
                  <a:cubicBezTo>
                    <a:pt x="83" y="19"/>
                    <a:pt x="79" y="18"/>
                    <a:pt x="75" y="19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8" y="36"/>
                    <a:pt x="5" y="39"/>
                    <a:pt x="5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7" y="51"/>
                    <a:pt x="107" y="51"/>
                    <a:pt x="107" y="51"/>
                  </a:cubicBezTo>
                  <a:lnTo>
                    <a:pt x="86" y="2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9" name="Freeform 171">
              <a:extLst>
                <a:ext uri="{FF2B5EF4-FFF2-40B4-BE49-F238E27FC236}">
                  <a16:creationId xmlns:a16="http://schemas.microsoft.com/office/drawing/2014/main" id="{754BED1E-8B93-498C-AB69-E86EF9CC94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019425"/>
              <a:ext cx="508000" cy="442913"/>
            </a:xfrm>
            <a:custGeom>
              <a:avLst/>
              <a:gdLst>
                <a:gd name="T0" fmla="*/ 144 w 154"/>
                <a:gd name="T1" fmla="*/ 106 h 134"/>
                <a:gd name="T2" fmla="*/ 37 w 154"/>
                <a:gd name="T3" fmla="*/ 133 h 134"/>
                <a:gd name="T4" fmla="*/ 23 w 154"/>
                <a:gd name="T5" fmla="*/ 124 h 134"/>
                <a:gd name="T6" fmla="*/ 2 w 154"/>
                <a:gd name="T7" fmla="*/ 42 h 134"/>
                <a:gd name="T8" fmla="*/ 10 w 154"/>
                <a:gd name="T9" fmla="*/ 28 h 134"/>
                <a:gd name="T10" fmla="*/ 118 w 154"/>
                <a:gd name="T11" fmla="*/ 1 h 134"/>
                <a:gd name="T12" fmla="*/ 132 w 154"/>
                <a:gd name="T13" fmla="*/ 9 h 134"/>
                <a:gd name="T14" fmla="*/ 153 w 154"/>
                <a:gd name="T15" fmla="*/ 92 h 134"/>
                <a:gd name="T16" fmla="*/ 144 w 154"/>
                <a:gd name="T17" fmla="*/ 10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34">
                  <a:moveTo>
                    <a:pt x="144" y="106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0" y="134"/>
                    <a:pt x="24" y="131"/>
                    <a:pt x="23" y="12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6"/>
                    <a:pt x="4" y="30"/>
                    <a:pt x="10" y="28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4" y="0"/>
                    <a:pt x="131" y="3"/>
                    <a:pt x="132" y="9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4" y="98"/>
                    <a:pt x="151" y="104"/>
                    <a:pt x="144" y="10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0" name="Freeform 172">
              <a:extLst>
                <a:ext uri="{FF2B5EF4-FFF2-40B4-BE49-F238E27FC236}">
                  <a16:creationId xmlns:a16="http://schemas.microsoft.com/office/drawing/2014/main" id="{8D653724-45B7-425E-9774-E8373A9A1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993775" cy="815975"/>
            </a:xfrm>
            <a:custGeom>
              <a:avLst/>
              <a:gdLst>
                <a:gd name="T0" fmla="*/ 288 w 301"/>
                <a:gd name="T1" fmla="*/ 187 h 247"/>
                <a:gd name="T2" fmla="*/ 60 w 301"/>
                <a:gd name="T3" fmla="*/ 245 h 247"/>
                <a:gd name="T4" fmla="*/ 41 w 301"/>
                <a:gd name="T5" fmla="*/ 234 h 247"/>
                <a:gd name="T6" fmla="*/ 14 w 301"/>
                <a:gd name="T7" fmla="*/ 125 h 247"/>
                <a:gd name="T8" fmla="*/ 2 w 301"/>
                <a:gd name="T9" fmla="*/ 78 h 247"/>
                <a:gd name="T10" fmla="*/ 13 w 301"/>
                <a:gd name="T11" fmla="*/ 59 h 247"/>
                <a:gd name="T12" fmla="*/ 242 w 301"/>
                <a:gd name="T13" fmla="*/ 2 h 247"/>
                <a:gd name="T14" fmla="*/ 260 w 301"/>
                <a:gd name="T15" fmla="*/ 13 h 247"/>
                <a:gd name="T16" fmla="*/ 299 w 301"/>
                <a:gd name="T17" fmla="*/ 169 h 247"/>
                <a:gd name="T18" fmla="*/ 288 w 301"/>
                <a:gd name="T19" fmla="*/ 18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247">
                  <a:moveTo>
                    <a:pt x="288" y="187"/>
                  </a:moveTo>
                  <a:cubicBezTo>
                    <a:pt x="60" y="245"/>
                    <a:pt x="60" y="245"/>
                    <a:pt x="60" y="245"/>
                  </a:cubicBezTo>
                  <a:cubicBezTo>
                    <a:pt x="52" y="247"/>
                    <a:pt x="43" y="242"/>
                    <a:pt x="41" y="23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0"/>
                    <a:pt x="5" y="61"/>
                    <a:pt x="13" y="59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50" y="0"/>
                    <a:pt x="258" y="5"/>
                    <a:pt x="260" y="13"/>
                  </a:cubicBezTo>
                  <a:cubicBezTo>
                    <a:pt x="299" y="169"/>
                    <a:pt x="299" y="169"/>
                    <a:pt x="299" y="169"/>
                  </a:cubicBezTo>
                  <a:cubicBezTo>
                    <a:pt x="301" y="177"/>
                    <a:pt x="296" y="185"/>
                    <a:pt x="288" y="187"/>
                  </a:cubicBezTo>
                  <a:close/>
                </a:path>
              </a:pathLst>
            </a:custGeom>
            <a:solidFill>
              <a:srgbClr val="9CC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1" name="Freeform 173">
              <a:extLst>
                <a:ext uri="{FF2B5EF4-FFF2-40B4-BE49-F238E27FC236}">
                  <a16:creationId xmlns:a16="http://schemas.microsoft.com/office/drawing/2014/main" id="{09844576-F53A-48C6-8AAB-870E78C0A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1006475" cy="827088"/>
            </a:xfrm>
            <a:custGeom>
              <a:avLst/>
              <a:gdLst>
                <a:gd name="T0" fmla="*/ 290 w 305"/>
                <a:gd name="T1" fmla="*/ 189 h 250"/>
                <a:gd name="T2" fmla="*/ 289 w 305"/>
                <a:gd name="T3" fmla="*/ 186 h 250"/>
                <a:gd name="T4" fmla="*/ 61 w 305"/>
                <a:gd name="T5" fmla="*/ 243 h 250"/>
                <a:gd name="T6" fmla="*/ 58 w 305"/>
                <a:gd name="T7" fmla="*/ 244 h 250"/>
                <a:gd name="T8" fmla="*/ 47 w 305"/>
                <a:gd name="T9" fmla="*/ 235 h 250"/>
                <a:gd name="T10" fmla="*/ 19 w 305"/>
                <a:gd name="T11" fmla="*/ 126 h 250"/>
                <a:gd name="T12" fmla="*/ 8 w 305"/>
                <a:gd name="T13" fmla="*/ 79 h 250"/>
                <a:gd name="T14" fmla="*/ 7 w 305"/>
                <a:gd name="T15" fmla="*/ 76 h 250"/>
                <a:gd name="T16" fmla="*/ 16 w 305"/>
                <a:gd name="T17" fmla="*/ 65 h 250"/>
                <a:gd name="T18" fmla="*/ 245 w 305"/>
                <a:gd name="T19" fmla="*/ 7 h 250"/>
                <a:gd name="T20" fmla="*/ 247 w 305"/>
                <a:gd name="T21" fmla="*/ 7 h 250"/>
                <a:gd name="T22" fmla="*/ 258 w 305"/>
                <a:gd name="T23" fmla="*/ 16 h 250"/>
                <a:gd name="T24" fmla="*/ 298 w 305"/>
                <a:gd name="T25" fmla="*/ 172 h 250"/>
                <a:gd name="T26" fmla="*/ 298 w 305"/>
                <a:gd name="T27" fmla="*/ 175 h 250"/>
                <a:gd name="T28" fmla="*/ 289 w 305"/>
                <a:gd name="T29" fmla="*/ 186 h 250"/>
                <a:gd name="T30" fmla="*/ 290 w 305"/>
                <a:gd name="T31" fmla="*/ 189 h 250"/>
                <a:gd name="T32" fmla="*/ 291 w 305"/>
                <a:gd name="T33" fmla="*/ 193 h 250"/>
                <a:gd name="T34" fmla="*/ 305 w 305"/>
                <a:gd name="T35" fmla="*/ 175 h 250"/>
                <a:gd name="T36" fmla="*/ 304 w 305"/>
                <a:gd name="T37" fmla="*/ 170 h 250"/>
                <a:gd name="T38" fmla="*/ 265 w 305"/>
                <a:gd name="T39" fmla="*/ 14 h 250"/>
                <a:gd name="T40" fmla="*/ 247 w 305"/>
                <a:gd name="T41" fmla="*/ 0 h 250"/>
                <a:gd name="T42" fmla="*/ 243 w 305"/>
                <a:gd name="T43" fmla="*/ 1 h 250"/>
                <a:gd name="T44" fmla="*/ 14 w 305"/>
                <a:gd name="T45" fmla="*/ 58 h 250"/>
                <a:gd name="T46" fmla="*/ 0 w 305"/>
                <a:gd name="T47" fmla="*/ 76 h 250"/>
                <a:gd name="T48" fmla="*/ 1 w 305"/>
                <a:gd name="T49" fmla="*/ 80 h 250"/>
                <a:gd name="T50" fmla="*/ 13 w 305"/>
                <a:gd name="T51" fmla="*/ 127 h 250"/>
                <a:gd name="T52" fmla="*/ 40 w 305"/>
                <a:gd name="T53" fmla="*/ 237 h 250"/>
                <a:gd name="T54" fmla="*/ 58 w 305"/>
                <a:gd name="T55" fmla="*/ 250 h 250"/>
                <a:gd name="T56" fmla="*/ 62 w 305"/>
                <a:gd name="T57" fmla="*/ 250 h 250"/>
                <a:gd name="T58" fmla="*/ 291 w 305"/>
                <a:gd name="T59" fmla="*/ 193 h 250"/>
                <a:gd name="T60" fmla="*/ 290 w 305"/>
                <a:gd name="T61" fmla="*/ 18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5" h="250">
                  <a:moveTo>
                    <a:pt x="290" y="189"/>
                  </a:moveTo>
                  <a:cubicBezTo>
                    <a:pt x="289" y="186"/>
                    <a:pt x="289" y="186"/>
                    <a:pt x="289" y="18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0" y="243"/>
                    <a:pt x="59" y="244"/>
                    <a:pt x="58" y="244"/>
                  </a:cubicBezTo>
                  <a:cubicBezTo>
                    <a:pt x="53" y="244"/>
                    <a:pt x="48" y="240"/>
                    <a:pt x="47" y="235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98" y="172"/>
                    <a:pt x="298" y="172"/>
                    <a:pt x="298" y="172"/>
                  </a:cubicBezTo>
                  <a:cubicBezTo>
                    <a:pt x="298" y="173"/>
                    <a:pt x="298" y="174"/>
                    <a:pt x="298" y="175"/>
                  </a:cubicBezTo>
                  <a:cubicBezTo>
                    <a:pt x="298" y="180"/>
                    <a:pt x="294" y="185"/>
                    <a:pt x="289" y="186"/>
                  </a:cubicBezTo>
                  <a:cubicBezTo>
                    <a:pt x="290" y="189"/>
                    <a:pt x="290" y="189"/>
                    <a:pt x="290" y="189"/>
                  </a:cubicBezTo>
                  <a:cubicBezTo>
                    <a:pt x="291" y="193"/>
                    <a:pt x="291" y="193"/>
                    <a:pt x="291" y="193"/>
                  </a:cubicBezTo>
                  <a:cubicBezTo>
                    <a:pt x="299" y="191"/>
                    <a:pt x="305" y="183"/>
                    <a:pt x="305" y="175"/>
                  </a:cubicBezTo>
                  <a:cubicBezTo>
                    <a:pt x="305" y="173"/>
                    <a:pt x="305" y="172"/>
                    <a:pt x="304" y="170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40" y="237"/>
                    <a:pt x="40" y="237"/>
                    <a:pt x="40" y="237"/>
                  </a:cubicBezTo>
                  <a:cubicBezTo>
                    <a:pt x="42" y="245"/>
                    <a:pt x="50" y="250"/>
                    <a:pt x="58" y="250"/>
                  </a:cubicBezTo>
                  <a:cubicBezTo>
                    <a:pt x="59" y="250"/>
                    <a:pt x="61" y="250"/>
                    <a:pt x="62" y="250"/>
                  </a:cubicBezTo>
                  <a:cubicBezTo>
                    <a:pt x="291" y="193"/>
                    <a:pt x="291" y="193"/>
                    <a:pt x="291" y="193"/>
                  </a:cubicBezTo>
                  <a:lnTo>
                    <a:pt x="290" y="189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2" name="Freeform 174">
              <a:extLst>
                <a:ext uri="{FF2B5EF4-FFF2-40B4-BE49-F238E27FC236}">
                  <a16:creationId xmlns:a16="http://schemas.microsoft.com/office/drawing/2014/main" id="{B7472A73-5847-4AC3-B8EE-A1855916B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3759200"/>
              <a:ext cx="850900" cy="211138"/>
            </a:xfrm>
            <a:custGeom>
              <a:avLst/>
              <a:gdLst>
                <a:gd name="T0" fmla="*/ 536 w 536"/>
                <a:gd name="T1" fmla="*/ 0 h 133"/>
                <a:gd name="T2" fmla="*/ 0 w 536"/>
                <a:gd name="T3" fmla="*/ 133 h 133"/>
                <a:gd name="T4" fmla="*/ 536 w 536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3">
                  <a:moveTo>
                    <a:pt x="536" y="0"/>
                  </a:moveTo>
                  <a:lnTo>
                    <a:pt x="0" y="13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3" name="Line 175">
              <a:extLst>
                <a:ext uri="{FF2B5EF4-FFF2-40B4-BE49-F238E27FC236}">
                  <a16:creationId xmlns:a16="http://schemas.microsoft.com/office/drawing/2014/main" id="{332F38AC-1F99-4A27-AD58-CC9E4D537CD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19901" y="3759200"/>
              <a:ext cx="850900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4" name="Freeform 176">
              <a:extLst>
                <a:ext uri="{FF2B5EF4-FFF2-40B4-BE49-F238E27FC236}">
                  <a16:creationId xmlns:a16="http://schemas.microsoft.com/office/drawing/2014/main" id="{ED347504-8990-432C-80D8-088654244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5" name="Freeform 177">
              <a:extLst>
                <a:ext uri="{FF2B5EF4-FFF2-40B4-BE49-F238E27FC236}">
                  <a16:creationId xmlns:a16="http://schemas.microsoft.com/office/drawing/2014/main" id="{50941CB5-1C8F-4BD7-9F07-3D05D3E76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6" name="Freeform 178">
              <a:extLst>
                <a:ext uri="{FF2B5EF4-FFF2-40B4-BE49-F238E27FC236}">
                  <a16:creationId xmlns:a16="http://schemas.microsoft.com/office/drawing/2014/main" id="{F873EA8B-68CD-4DA8-8AAD-EFFF6EE46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816350"/>
              <a:ext cx="852488" cy="214313"/>
            </a:xfrm>
            <a:custGeom>
              <a:avLst/>
              <a:gdLst>
                <a:gd name="T0" fmla="*/ 537 w 537"/>
                <a:gd name="T1" fmla="*/ 0 h 135"/>
                <a:gd name="T2" fmla="*/ 0 w 537"/>
                <a:gd name="T3" fmla="*/ 135 h 135"/>
                <a:gd name="T4" fmla="*/ 537 w 537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35">
                  <a:moveTo>
                    <a:pt x="537" y="0"/>
                  </a:moveTo>
                  <a:lnTo>
                    <a:pt x="0" y="135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7" name="Line 179">
              <a:extLst>
                <a:ext uri="{FF2B5EF4-FFF2-40B4-BE49-F238E27FC236}">
                  <a16:creationId xmlns:a16="http://schemas.microsoft.com/office/drawing/2014/main" id="{98DDFF18-8C44-4D8E-B32D-A4ECCC0141D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32601" y="3816350"/>
              <a:ext cx="852488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8" name="Freeform 180">
              <a:extLst>
                <a:ext uri="{FF2B5EF4-FFF2-40B4-BE49-F238E27FC236}">
                  <a16:creationId xmlns:a16="http://schemas.microsoft.com/office/drawing/2014/main" id="{D717D6E1-E9E5-495A-A6A0-4A92D994C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9" name="Freeform 181">
              <a:extLst>
                <a:ext uri="{FF2B5EF4-FFF2-40B4-BE49-F238E27FC236}">
                  <a16:creationId xmlns:a16="http://schemas.microsoft.com/office/drawing/2014/main" id="{A6940A8B-4E47-4E7E-B061-08311F790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0" name="Freeform 182">
              <a:extLst>
                <a:ext uri="{FF2B5EF4-FFF2-40B4-BE49-F238E27FC236}">
                  <a16:creationId xmlns:a16="http://schemas.microsoft.com/office/drawing/2014/main" id="{DF58C30A-1DD1-452C-89D9-336D9B965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476" y="3875088"/>
              <a:ext cx="849313" cy="211138"/>
            </a:xfrm>
            <a:custGeom>
              <a:avLst/>
              <a:gdLst>
                <a:gd name="T0" fmla="*/ 535 w 535"/>
                <a:gd name="T1" fmla="*/ 0 h 133"/>
                <a:gd name="T2" fmla="*/ 0 w 535"/>
                <a:gd name="T3" fmla="*/ 133 h 133"/>
                <a:gd name="T4" fmla="*/ 535 w 535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3">
                  <a:moveTo>
                    <a:pt x="535" y="0"/>
                  </a:moveTo>
                  <a:lnTo>
                    <a:pt x="0" y="13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1" name="Line 183">
              <a:extLst>
                <a:ext uri="{FF2B5EF4-FFF2-40B4-BE49-F238E27FC236}">
                  <a16:creationId xmlns:a16="http://schemas.microsoft.com/office/drawing/2014/main" id="{156FD542-FC9A-497E-B9C3-F5D0180686F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48476" y="3875088"/>
              <a:ext cx="849313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2" name="Freeform 184">
              <a:extLst>
                <a:ext uri="{FF2B5EF4-FFF2-40B4-BE49-F238E27FC236}">
                  <a16:creationId xmlns:a16="http://schemas.microsoft.com/office/drawing/2014/main" id="{AFEEA442-0C84-44E2-A2E5-F828BBF45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  <a:gd name="T8" fmla="*/ 535 w 54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3" name="Freeform 185">
              <a:extLst>
                <a:ext uri="{FF2B5EF4-FFF2-40B4-BE49-F238E27FC236}">
                  <a16:creationId xmlns:a16="http://schemas.microsoft.com/office/drawing/2014/main" id="{FFD70BC5-BF2E-4327-A275-8DF783A613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4" name="Freeform 186">
              <a:extLst>
                <a:ext uri="{FF2B5EF4-FFF2-40B4-BE49-F238E27FC236}">
                  <a16:creationId xmlns:a16="http://schemas.microsoft.com/office/drawing/2014/main" id="{BD541883-8CB6-445E-8D1A-638D9B8BD7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2763" y="3930650"/>
              <a:ext cx="850900" cy="215900"/>
            </a:xfrm>
            <a:custGeom>
              <a:avLst/>
              <a:gdLst>
                <a:gd name="T0" fmla="*/ 536 w 536"/>
                <a:gd name="T1" fmla="*/ 0 h 136"/>
                <a:gd name="T2" fmla="*/ 0 w 536"/>
                <a:gd name="T3" fmla="*/ 136 h 136"/>
                <a:gd name="T4" fmla="*/ 536 w 536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6">
                  <a:moveTo>
                    <a:pt x="536" y="0"/>
                  </a:moveTo>
                  <a:lnTo>
                    <a:pt x="0" y="1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5" name="Line 187">
              <a:extLst>
                <a:ext uri="{FF2B5EF4-FFF2-40B4-BE49-F238E27FC236}">
                  <a16:creationId xmlns:a16="http://schemas.microsoft.com/office/drawing/2014/main" id="{0E3580BC-FD26-4706-972A-F50433CBC0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62763" y="3930650"/>
              <a:ext cx="850900" cy="215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6" name="Freeform 188">
              <a:extLst>
                <a:ext uri="{FF2B5EF4-FFF2-40B4-BE49-F238E27FC236}">
                  <a16:creationId xmlns:a16="http://schemas.microsoft.com/office/drawing/2014/main" id="{837E42B7-2268-44AA-B303-13A8D86B3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7" name="Freeform 189">
              <a:extLst>
                <a:ext uri="{FF2B5EF4-FFF2-40B4-BE49-F238E27FC236}">
                  <a16:creationId xmlns:a16="http://schemas.microsoft.com/office/drawing/2014/main" id="{0567A3BC-5BC2-4848-95FB-5936E4221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8" name="Freeform 190">
              <a:extLst>
                <a:ext uri="{FF2B5EF4-FFF2-40B4-BE49-F238E27FC236}">
                  <a16:creationId xmlns:a16="http://schemas.microsoft.com/office/drawing/2014/main" id="{48AC63E8-E8F6-467D-AAD3-E92E93F5FB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8638" y="3987800"/>
              <a:ext cx="849313" cy="214313"/>
            </a:xfrm>
            <a:custGeom>
              <a:avLst/>
              <a:gdLst>
                <a:gd name="T0" fmla="*/ 535 w 535"/>
                <a:gd name="T1" fmla="*/ 0 h 135"/>
                <a:gd name="T2" fmla="*/ 0 w 535"/>
                <a:gd name="T3" fmla="*/ 135 h 135"/>
                <a:gd name="T4" fmla="*/ 535 w 535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5">
                  <a:moveTo>
                    <a:pt x="535" y="0"/>
                  </a:moveTo>
                  <a:lnTo>
                    <a:pt x="0" y="1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9" name="Line 191">
              <a:extLst>
                <a:ext uri="{FF2B5EF4-FFF2-40B4-BE49-F238E27FC236}">
                  <a16:creationId xmlns:a16="http://schemas.microsoft.com/office/drawing/2014/main" id="{D920F409-B1F1-4E0C-AEA9-F1D21B4E6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78638" y="3987800"/>
              <a:ext cx="849313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0" name="Freeform 192">
              <a:extLst>
                <a:ext uri="{FF2B5EF4-FFF2-40B4-BE49-F238E27FC236}">
                  <a16:creationId xmlns:a16="http://schemas.microsoft.com/office/drawing/2014/main" id="{DFDB12F5-5B20-479D-9FA1-1628BB5D1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1" name="Freeform 193">
              <a:extLst>
                <a:ext uri="{FF2B5EF4-FFF2-40B4-BE49-F238E27FC236}">
                  <a16:creationId xmlns:a16="http://schemas.microsoft.com/office/drawing/2014/main" id="{588F6A14-D490-4D26-BD98-E59743252F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2" name="Freeform 194">
              <a:extLst>
                <a:ext uri="{FF2B5EF4-FFF2-40B4-BE49-F238E27FC236}">
                  <a16:creationId xmlns:a16="http://schemas.microsoft.com/office/drawing/2014/main" id="{AF41C424-3EFA-4F1E-B278-FB6300367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3092450"/>
              <a:ext cx="406400" cy="296863"/>
            </a:xfrm>
            <a:custGeom>
              <a:avLst/>
              <a:gdLst>
                <a:gd name="T0" fmla="*/ 256 w 256"/>
                <a:gd name="T1" fmla="*/ 131 h 187"/>
                <a:gd name="T2" fmla="*/ 33 w 256"/>
                <a:gd name="T3" fmla="*/ 187 h 187"/>
                <a:gd name="T4" fmla="*/ 0 w 256"/>
                <a:gd name="T5" fmla="*/ 56 h 187"/>
                <a:gd name="T6" fmla="*/ 223 w 256"/>
                <a:gd name="T7" fmla="*/ 0 h 187"/>
                <a:gd name="T8" fmla="*/ 256 w 256"/>
                <a:gd name="T9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87">
                  <a:moveTo>
                    <a:pt x="256" y="131"/>
                  </a:moveTo>
                  <a:lnTo>
                    <a:pt x="33" y="187"/>
                  </a:lnTo>
                  <a:lnTo>
                    <a:pt x="0" y="56"/>
                  </a:lnTo>
                  <a:lnTo>
                    <a:pt x="223" y="0"/>
                  </a:lnTo>
                  <a:lnTo>
                    <a:pt x="256" y="131"/>
                  </a:lnTo>
                  <a:close/>
                </a:path>
              </a:pathLst>
            </a:custGeom>
            <a:solidFill>
              <a:srgbClr val="B2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3" name="Freeform 195">
              <a:extLst>
                <a:ext uri="{FF2B5EF4-FFF2-40B4-BE49-F238E27FC236}">
                  <a16:creationId xmlns:a16="http://schemas.microsoft.com/office/drawing/2014/main" id="{3A087514-B771-4008-9073-51818DD0D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885825" cy="366713"/>
            </a:xfrm>
            <a:custGeom>
              <a:avLst/>
              <a:gdLst>
                <a:gd name="T0" fmla="*/ 268 w 268"/>
                <a:gd name="T1" fmla="*/ 46 h 111"/>
                <a:gd name="T2" fmla="*/ 260 w 268"/>
                <a:gd name="T3" fmla="*/ 13 h 111"/>
                <a:gd name="T4" fmla="*/ 242 w 268"/>
                <a:gd name="T5" fmla="*/ 2 h 111"/>
                <a:gd name="T6" fmla="*/ 13 w 268"/>
                <a:gd name="T7" fmla="*/ 59 h 111"/>
                <a:gd name="T8" fmla="*/ 2 w 268"/>
                <a:gd name="T9" fmla="*/ 78 h 111"/>
                <a:gd name="T10" fmla="*/ 11 w 268"/>
                <a:gd name="T11" fmla="*/ 111 h 111"/>
                <a:gd name="T12" fmla="*/ 268 w 268"/>
                <a:gd name="T13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11">
                  <a:moveTo>
                    <a:pt x="268" y="46"/>
                  </a:moveTo>
                  <a:cubicBezTo>
                    <a:pt x="260" y="13"/>
                    <a:pt x="260" y="13"/>
                    <a:pt x="260" y="13"/>
                  </a:cubicBezTo>
                  <a:cubicBezTo>
                    <a:pt x="258" y="5"/>
                    <a:pt x="250" y="0"/>
                    <a:pt x="242" y="2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5" y="61"/>
                    <a:pt x="0" y="70"/>
                    <a:pt x="2" y="78"/>
                  </a:cubicBezTo>
                  <a:cubicBezTo>
                    <a:pt x="11" y="111"/>
                    <a:pt x="11" y="111"/>
                    <a:pt x="11" y="111"/>
                  </a:cubicBezTo>
                  <a:lnTo>
                    <a:pt x="268" y="4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4" name="Freeform 196">
              <a:extLst>
                <a:ext uri="{FF2B5EF4-FFF2-40B4-BE49-F238E27FC236}">
                  <a16:creationId xmlns:a16="http://schemas.microsoft.com/office/drawing/2014/main" id="{123564CA-4A68-4A56-ADE5-73E1FC2DA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904875" cy="384175"/>
            </a:xfrm>
            <a:custGeom>
              <a:avLst/>
              <a:gdLst>
                <a:gd name="T0" fmla="*/ 270 w 274"/>
                <a:gd name="T1" fmla="*/ 48 h 116"/>
                <a:gd name="T2" fmla="*/ 273 w 274"/>
                <a:gd name="T3" fmla="*/ 47 h 116"/>
                <a:gd name="T4" fmla="*/ 265 w 274"/>
                <a:gd name="T5" fmla="*/ 14 h 116"/>
                <a:gd name="T6" fmla="*/ 247 w 274"/>
                <a:gd name="T7" fmla="*/ 0 h 116"/>
                <a:gd name="T8" fmla="*/ 243 w 274"/>
                <a:gd name="T9" fmla="*/ 1 h 116"/>
                <a:gd name="T10" fmla="*/ 14 w 274"/>
                <a:gd name="T11" fmla="*/ 58 h 116"/>
                <a:gd name="T12" fmla="*/ 0 w 274"/>
                <a:gd name="T13" fmla="*/ 76 h 116"/>
                <a:gd name="T14" fmla="*/ 1 w 274"/>
                <a:gd name="T15" fmla="*/ 80 h 116"/>
                <a:gd name="T16" fmla="*/ 9 w 274"/>
                <a:gd name="T17" fmla="*/ 114 h 116"/>
                <a:gd name="T18" fmla="*/ 11 w 274"/>
                <a:gd name="T19" fmla="*/ 116 h 116"/>
                <a:gd name="T20" fmla="*/ 13 w 274"/>
                <a:gd name="T21" fmla="*/ 116 h 116"/>
                <a:gd name="T22" fmla="*/ 271 w 274"/>
                <a:gd name="T23" fmla="*/ 52 h 116"/>
                <a:gd name="T24" fmla="*/ 273 w 274"/>
                <a:gd name="T25" fmla="*/ 50 h 116"/>
                <a:gd name="T26" fmla="*/ 273 w 274"/>
                <a:gd name="T27" fmla="*/ 47 h 116"/>
                <a:gd name="T28" fmla="*/ 270 w 274"/>
                <a:gd name="T29" fmla="*/ 48 h 116"/>
                <a:gd name="T30" fmla="*/ 269 w 274"/>
                <a:gd name="T31" fmla="*/ 45 h 116"/>
                <a:gd name="T32" fmla="*/ 15 w 274"/>
                <a:gd name="T33" fmla="*/ 109 h 116"/>
                <a:gd name="T34" fmla="*/ 8 w 274"/>
                <a:gd name="T35" fmla="*/ 79 h 116"/>
                <a:gd name="T36" fmla="*/ 7 w 274"/>
                <a:gd name="T37" fmla="*/ 76 h 116"/>
                <a:gd name="T38" fmla="*/ 16 w 274"/>
                <a:gd name="T39" fmla="*/ 65 h 116"/>
                <a:gd name="T40" fmla="*/ 245 w 274"/>
                <a:gd name="T41" fmla="*/ 7 h 116"/>
                <a:gd name="T42" fmla="*/ 247 w 274"/>
                <a:gd name="T43" fmla="*/ 7 h 116"/>
                <a:gd name="T44" fmla="*/ 258 w 274"/>
                <a:gd name="T45" fmla="*/ 16 h 116"/>
                <a:gd name="T46" fmla="*/ 267 w 274"/>
                <a:gd name="T47" fmla="*/ 49 h 116"/>
                <a:gd name="T48" fmla="*/ 270 w 274"/>
                <a:gd name="T49" fmla="*/ 48 h 116"/>
                <a:gd name="T50" fmla="*/ 269 w 274"/>
                <a:gd name="T51" fmla="*/ 45 h 116"/>
                <a:gd name="T52" fmla="*/ 270 w 274"/>
                <a:gd name="T53" fmla="*/ 4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116">
                  <a:moveTo>
                    <a:pt x="270" y="48"/>
                  </a:moveTo>
                  <a:cubicBezTo>
                    <a:pt x="273" y="47"/>
                    <a:pt x="273" y="47"/>
                    <a:pt x="273" y="47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5"/>
                    <a:pt x="10" y="115"/>
                    <a:pt x="11" y="116"/>
                  </a:cubicBezTo>
                  <a:cubicBezTo>
                    <a:pt x="12" y="116"/>
                    <a:pt x="13" y="116"/>
                    <a:pt x="13" y="116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72" y="51"/>
                    <a:pt x="273" y="51"/>
                    <a:pt x="273" y="50"/>
                  </a:cubicBezTo>
                  <a:cubicBezTo>
                    <a:pt x="274" y="49"/>
                    <a:pt x="274" y="48"/>
                    <a:pt x="273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lnTo>
                    <a:pt x="270" y="48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5" name="Freeform 197">
              <a:extLst>
                <a:ext uri="{FF2B5EF4-FFF2-40B4-BE49-F238E27FC236}">
                  <a16:creationId xmlns:a16="http://schemas.microsoft.com/office/drawing/2014/main" id="{A45A9F2E-C01D-49A0-AB0F-F6553CE57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7851" y="3633788"/>
              <a:ext cx="690563" cy="690563"/>
            </a:xfrm>
            <a:custGeom>
              <a:avLst/>
              <a:gdLst>
                <a:gd name="T0" fmla="*/ 196 w 209"/>
                <a:gd name="T1" fmla="*/ 81 h 209"/>
                <a:gd name="T2" fmla="*/ 128 w 209"/>
                <a:gd name="T3" fmla="*/ 196 h 209"/>
                <a:gd name="T4" fmla="*/ 13 w 209"/>
                <a:gd name="T5" fmla="*/ 128 h 209"/>
                <a:gd name="T6" fmla="*/ 81 w 209"/>
                <a:gd name="T7" fmla="*/ 13 h 209"/>
                <a:gd name="T8" fmla="*/ 196 w 209"/>
                <a:gd name="T9" fmla="*/ 8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96" y="81"/>
                  </a:moveTo>
                  <a:cubicBezTo>
                    <a:pt x="209" y="132"/>
                    <a:pt x="178" y="183"/>
                    <a:pt x="128" y="196"/>
                  </a:cubicBezTo>
                  <a:cubicBezTo>
                    <a:pt x="77" y="209"/>
                    <a:pt x="26" y="178"/>
                    <a:pt x="13" y="128"/>
                  </a:cubicBezTo>
                  <a:cubicBezTo>
                    <a:pt x="0" y="77"/>
                    <a:pt x="31" y="26"/>
                    <a:pt x="81" y="13"/>
                  </a:cubicBezTo>
                  <a:cubicBezTo>
                    <a:pt x="132" y="0"/>
                    <a:pt x="183" y="31"/>
                    <a:pt x="196" y="8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6" name="Freeform 198">
              <a:extLst>
                <a:ext uri="{FF2B5EF4-FFF2-40B4-BE49-F238E27FC236}">
                  <a16:creationId xmlns:a16="http://schemas.microsoft.com/office/drawing/2014/main" id="{4E71764A-D0F0-4CAF-AFC6-8ACC25589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8176" y="3694113"/>
              <a:ext cx="571500" cy="574675"/>
            </a:xfrm>
            <a:custGeom>
              <a:avLst/>
              <a:gdLst>
                <a:gd name="T0" fmla="*/ 163 w 173"/>
                <a:gd name="T1" fmla="*/ 67 h 174"/>
                <a:gd name="T2" fmla="*/ 106 w 173"/>
                <a:gd name="T3" fmla="*/ 163 h 174"/>
                <a:gd name="T4" fmla="*/ 10 w 173"/>
                <a:gd name="T5" fmla="*/ 106 h 174"/>
                <a:gd name="T6" fmla="*/ 67 w 173"/>
                <a:gd name="T7" fmla="*/ 10 h 174"/>
                <a:gd name="T8" fmla="*/ 163 w 173"/>
                <a:gd name="T9" fmla="*/ 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63" y="67"/>
                  </a:moveTo>
                  <a:cubicBezTo>
                    <a:pt x="173" y="109"/>
                    <a:pt x="148" y="152"/>
                    <a:pt x="106" y="163"/>
                  </a:cubicBezTo>
                  <a:cubicBezTo>
                    <a:pt x="64" y="174"/>
                    <a:pt x="21" y="148"/>
                    <a:pt x="10" y="106"/>
                  </a:cubicBezTo>
                  <a:cubicBezTo>
                    <a:pt x="0" y="64"/>
                    <a:pt x="25" y="21"/>
                    <a:pt x="67" y="10"/>
                  </a:cubicBezTo>
                  <a:cubicBezTo>
                    <a:pt x="109" y="0"/>
                    <a:pt x="152" y="25"/>
                    <a:pt x="163" y="67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7" name="Freeform 199">
              <a:extLst>
                <a:ext uri="{FF2B5EF4-FFF2-40B4-BE49-F238E27FC236}">
                  <a16:creationId xmlns:a16="http://schemas.microsoft.com/office/drawing/2014/main" id="{608F28F6-9757-4694-8AEF-9E9136779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376" y="3773488"/>
              <a:ext cx="415925" cy="415925"/>
            </a:xfrm>
            <a:custGeom>
              <a:avLst/>
              <a:gdLst>
                <a:gd name="T0" fmla="*/ 113 w 126"/>
                <a:gd name="T1" fmla="*/ 50 h 126"/>
                <a:gd name="T2" fmla="*/ 101 w 126"/>
                <a:gd name="T3" fmla="*/ 53 h 126"/>
                <a:gd name="T4" fmla="*/ 102 w 126"/>
                <a:gd name="T5" fmla="*/ 63 h 126"/>
                <a:gd name="T6" fmla="*/ 94 w 126"/>
                <a:gd name="T7" fmla="*/ 86 h 126"/>
                <a:gd name="T8" fmla="*/ 73 w 126"/>
                <a:gd name="T9" fmla="*/ 100 h 126"/>
                <a:gd name="T10" fmla="*/ 63 w 126"/>
                <a:gd name="T11" fmla="*/ 101 h 126"/>
                <a:gd name="T12" fmla="*/ 40 w 126"/>
                <a:gd name="T13" fmla="*/ 93 h 126"/>
                <a:gd name="T14" fmla="*/ 26 w 126"/>
                <a:gd name="T15" fmla="*/ 72 h 126"/>
                <a:gd name="T16" fmla="*/ 25 w 126"/>
                <a:gd name="T17" fmla="*/ 63 h 126"/>
                <a:gd name="T18" fmla="*/ 33 w 126"/>
                <a:gd name="T19" fmla="*/ 39 h 126"/>
                <a:gd name="T20" fmla="*/ 54 w 126"/>
                <a:gd name="T21" fmla="*/ 25 h 126"/>
                <a:gd name="T22" fmla="*/ 64 w 126"/>
                <a:gd name="T23" fmla="*/ 24 h 126"/>
                <a:gd name="T24" fmla="*/ 87 w 126"/>
                <a:gd name="T25" fmla="*/ 32 h 126"/>
                <a:gd name="T26" fmla="*/ 101 w 126"/>
                <a:gd name="T27" fmla="*/ 53 h 126"/>
                <a:gd name="T28" fmla="*/ 113 w 126"/>
                <a:gd name="T29" fmla="*/ 50 h 126"/>
                <a:gd name="T30" fmla="*/ 125 w 126"/>
                <a:gd name="T31" fmla="*/ 47 h 126"/>
                <a:gd name="T32" fmla="*/ 102 w 126"/>
                <a:gd name="T33" fmla="*/ 13 h 126"/>
                <a:gd name="T34" fmla="*/ 64 w 126"/>
                <a:gd name="T35" fmla="*/ 0 h 126"/>
                <a:gd name="T36" fmla="*/ 48 w 126"/>
                <a:gd name="T37" fmla="*/ 2 h 126"/>
                <a:gd name="T38" fmla="*/ 14 w 126"/>
                <a:gd name="T39" fmla="*/ 24 h 126"/>
                <a:gd name="T40" fmla="*/ 0 w 126"/>
                <a:gd name="T41" fmla="*/ 63 h 126"/>
                <a:gd name="T42" fmla="*/ 2 w 126"/>
                <a:gd name="T43" fmla="*/ 78 h 126"/>
                <a:gd name="T44" fmla="*/ 25 w 126"/>
                <a:gd name="T45" fmla="*/ 113 h 126"/>
                <a:gd name="T46" fmla="*/ 63 w 126"/>
                <a:gd name="T47" fmla="*/ 126 h 126"/>
                <a:gd name="T48" fmla="*/ 79 w 126"/>
                <a:gd name="T49" fmla="*/ 124 h 126"/>
                <a:gd name="T50" fmla="*/ 113 w 126"/>
                <a:gd name="T51" fmla="*/ 101 h 126"/>
                <a:gd name="T52" fmla="*/ 126 w 126"/>
                <a:gd name="T53" fmla="*/ 63 h 126"/>
                <a:gd name="T54" fmla="*/ 125 w 126"/>
                <a:gd name="T55" fmla="*/ 47 h 126"/>
                <a:gd name="T56" fmla="*/ 113 w 126"/>
                <a:gd name="T5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26">
                  <a:moveTo>
                    <a:pt x="113" y="50"/>
                  </a:moveTo>
                  <a:cubicBezTo>
                    <a:pt x="101" y="53"/>
                    <a:pt x="101" y="53"/>
                    <a:pt x="101" y="53"/>
                  </a:cubicBezTo>
                  <a:cubicBezTo>
                    <a:pt x="102" y="56"/>
                    <a:pt x="102" y="60"/>
                    <a:pt x="102" y="63"/>
                  </a:cubicBezTo>
                  <a:cubicBezTo>
                    <a:pt x="102" y="71"/>
                    <a:pt x="99" y="79"/>
                    <a:pt x="94" y="86"/>
                  </a:cubicBezTo>
                  <a:cubicBezTo>
                    <a:pt x="89" y="93"/>
                    <a:pt x="82" y="98"/>
                    <a:pt x="73" y="100"/>
                  </a:cubicBezTo>
                  <a:cubicBezTo>
                    <a:pt x="70" y="101"/>
                    <a:pt x="67" y="101"/>
                    <a:pt x="63" y="101"/>
                  </a:cubicBezTo>
                  <a:cubicBezTo>
                    <a:pt x="55" y="101"/>
                    <a:pt x="47" y="98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4" y="24"/>
                  </a:cubicBezTo>
                  <a:cubicBezTo>
                    <a:pt x="72" y="24"/>
                    <a:pt x="80" y="27"/>
                    <a:pt x="87" y="32"/>
                  </a:cubicBezTo>
                  <a:cubicBezTo>
                    <a:pt x="94" y="37"/>
                    <a:pt x="99" y="44"/>
                    <a:pt x="101" y="53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1" y="33"/>
                    <a:pt x="113" y="21"/>
                    <a:pt x="102" y="13"/>
                  </a:cubicBezTo>
                  <a:cubicBezTo>
                    <a:pt x="91" y="4"/>
                    <a:pt x="78" y="0"/>
                    <a:pt x="64" y="0"/>
                  </a:cubicBez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6" y="121"/>
                    <a:pt x="49" y="126"/>
                    <a:pt x="63" y="126"/>
                  </a:cubicBezTo>
                  <a:cubicBezTo>
                    <a:pt x="69" y="126"/>
                    <a:pt x="74" y="125"/>
                    <a:pt x="79" y="124"/>
                  </a:cubicBezTo>
                  <a:cubicBezTo>
                    <a:pt x="93" y="120"/>
                    <a:pt x="105" y="112"/>
                    <a:pt x="113" y="101"/>
                  </a:cubicBezTo>
                  <a:cubicBezTo>
                    <a:pt x="122" y="90"/>
                    <a:pt x="126" y="77"/>
                    <a:pt x="126" y="63"/>
                  </a:cubicBezTo>
                  <a:cubicBezTo>
                    <a:pt x="126" y="58"/>
                    <a:pt x="126" y="52"/>
                    <a:pt x="125" y="47"/>
                  </a:cubicBezTo>
                  <a:lnTo>
                    <a:pt x="113" y="5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8" name="Freeform 200">
              <a:extLst>
                <a:ext uri="{FF2B5EF4-FFF2-40B4-BE49-F238E27FC236}">
                  <a16:creationId xmlns:a16="http://schemas.microsoft.com/office/drawing/2014/main" id="{050976A6-1728-481E-8B96-F82C822FA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9" name="Freeform 201">
              <a:extLst>
                <a:ext uri="{FF2B5EF4-FFF2-40B4-BE49-F238E27FC236}">
                  <a16:creationId xmlns:a16="http://schemas.microsoft.com/office/drawing/2014/main" id="{276AC694-6883-471B-A851-33E520E7F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0" name="Freeform 202">
              <a:extLst>
                <a:ext uri="{FF2B5EF4-FFF2-40B4-BE49-F238E27FC236}">
                  <a16:creationId xmlns:a16="http://schemas.microsoft.com/office/drawing/2014/main" id="{CEC3D213-9702-4183-BCE4-4E7215CA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A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1" name="Freeform 203">
              <a:extLst>
                <a:ext uri="{FF2B5EF4-FFF2-40B4-BE49-F238E27FC236}">
                  <a16:creationId xmlns:a16="http://schemas.microsoft.com/office/drawing/2014/main" id="{06A6DCAC-BB18-4341-BBAC-8679D83EE0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2" name="Freeform 204">
              <a:extLst>
                <a:ext uri="{FF2B5EF4-FFF2-40B4-BE49-F238E27FC236}">
                  <a16:creationId xmlns:a16="http://schemas.microsoft.com/office/drawing/2014/main" id="{A144D782-1EF4-4EB8-BCEF-441CD5715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D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B9B05219-B57E-492D-9F89-E084C5BFF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DAD70572-D2D6-4EF1-A701-6A8C7D14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id="{1B32ADBF-C742-43B8-836C-B5659AF33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09">
              <a:extLst>
                <a:ext uri="{FF2B5EF4-FFF2-40B4-BE49-F238E27FC236}">
                  <a16:creationId xmlns:a16="http://schemas.microsoft.com/office/drawing/2014/main" id="{490CCCD9-E6B9-4289-A6EF-0F9A99B75C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10">
              <a:extLst>
                <a:ext uri="{FF2B5EF4-FFF2-40B4-BE49-F238E27FC236}">
                  <a16:creationId xmlns:a16="http://schemas.microsoft.com/office/drawing/2014/main" id="{F409E6FA-8E2F-46AA-8BAC-FD7C1C8A6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4280F406-96BC-45FF-97E2-FA6C1751D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573AC359-0251-456B-ABEF-F69601057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9082439C-550A-4D96-9DDF-54012B431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A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126F9B3F-838F-4F71-9CAE-2349D043E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id="{64EDACA6-59A7-45BC-B761-67FCA2BEB7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CC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id="{66DB6BEF-9590-4EC2-B6D3-F9E875F65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id="{C64CED28-429F-4757-8BB5-6760BDAFB4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1288" y="3689350"/>
              <a:ext cx="230188" cy="50800"/>
            </a:xfrm>
            <a:custGeom>
              <a:avLst/>
              <a:gdLst>
                <a:gd name="T0" fmla="*/ 5 w 70"/>
                <a:gd name="T1" fmla="*/ 10 h 15"/>
                <a:gd name="T2" fmla="*/ 64 w 70"/>
                <a:gd name="T3" fmla="*/ 14 h 15"/>
                <a:gd name="T4" fmla="*/ 69 w 70"/>
                <a:gd name="T5" fmla="*/ 10 h 15"/>
                <a:gd name="T6" fmla="*/ 65 w 70"/>
                <a:gd name="T7" fmla="*/ 4 h 15"/>
                <a:gd name="T8" fmla="*/ 6 w 70"/>
                <a:gd name="T9" fmla="*/ 0 h 15"/>
                <a:gd name="T10" fmla="*/ 1 w 70"/>
                <a:gd name="T11" fmla="*/ 5 h 15"/>
                <a:gd name="T12" fmla="*/ 5 w 70"/>
                <a:gd name="T13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">
                  <a:moveTo>
                    <a:pt x="5" y="10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67" y="15"/>
                    <a:pt x="69" y="13"/>
                    <a:pt x="69" y="10"/>
                  </a:cubicBezTo>
                  <a:cubicBezTo>
                    <a:pt x="70" y="7"/>
                    <a:pt x="67" y="4"/>
                    <a:pt x="65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E8DB2A62-26C2-4122-9AC5-891870A69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9563" y="3765550"/>
              <a:ext cx="161925" cy="33338"/>
            </a:xfrm>
            <a:custGeom>
              <a:avLst/>
              <a:gdLst>
                <a:gd name="T0" fmla="*/ 3 w 49"/>
                <a:gd name="T1" fmla="*/ 7 h 10"/>
                <a:gd name="T2" fmla="*/ 45 w 49"/>
                <a:gd name="T3" fmla="*/ 10 h 10"/>
                <a:gd name="T4" fmla="*/ 49 w 49"/>
                <a:gd name="T5" fmla="*/ 7 h 10"/>
                <a:gd name="T6" fmla="*/ 46 w 49"/>
                <a:gd name="T7" fmla="*/ 3 h 10"/>
                <a:gd name="T8" fmla="*/ 4 w 49"/>
                <a:gd name="T9" fmla="*/ 0 h 10"/>
                <a:gd name="T10" fmla="*/ 0 w 49"/>
                <a:gd name="T11" fmla="*/ 3 h 10"/>
                <a:gd name="T12" fmla="*/ 3 w 49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3" y="7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7" y="10"/>
                    <a:pt x="49" y="9"/>
                    <a:pt x="49" y="7"/>
                  </a:cubicBezTo>
                  <a:cubicBezTo>
                    <a:pt x="49" y="5"/>
                    <a:pt x="48" y="3"/>
                    <a:pt x="46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D2595983-5282-4E6F-920D-A1CF75F7A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0">
              <a:extLst>
                <a:ext uri="{FF2B5EF4-FFF2-40B4-BE49-F238E27FC236}">
                  <a16:creationId xmlns:a16="http://schemas.microsoft.com/office/drawing/2014/main" id="{E84B04B6-01B1-4C72-82EB-4364F2EC7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1">
              <a:extLst>
                <a:ext uri="{FF2B5EF4-FFF2-40B4-BE49-F238E27FC236}">
                  <a16:creationId xmlns:a16="http://schemas.microsoft.com/office/drawing/2014/main" id="{CCFE89D4-7E16-426C-A81F-E281AB72F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id="{62F75334-E099-4056-9DCA-EAEC8EAB1C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id="{A0D0C0DB-1DCB-4AED-B734-8A7EDEF8F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id="{743BDA3B-EE9E-4700-AC0E-D3AD5B67E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id="{BA878AFD-5802-4BC3-9F9B-22581BD48D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id="{03C1E12F-3918-4331-8F04-399B2AAC2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0D620236-CEBC-4768-A3D3-85F344C55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id="{0DABFF38-4202-4011-8FD8-84E357AF1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9">
              <a:extLst>
                <a:ext uri="{FF2B5EF4-FFF2-40B4-BE49-F238E27FC236}">
                  <a16:creationId xmlns:a16="http://schemas.microsoft.com/office/drawing/2014/main" id="{A62C9604-0B2D-4E86-99E7-F291C9CDA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id="{CDF1AF9C-2193-4134-915C-F6EC30698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id="{73FEB1F8-406F-4EBF-8182-1F5AAE2F7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2">
              <a:extLst>
                <a:ext uri="{FF2B5EF4-FFF2-40B4-BE49-F238E27FC236}">
                  <a16:creationId xmlns:a16="http://schemas.microsoft.com/office/drawing/2014/main" id="{2C7BD9D6-3B51-4EE4-B577-54EAE31AE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id="{3F7B8C80-4B1D-4152-BBCA-A5DD4F2B5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070350"/>
              <a:ext cx="649288" cy="577850"/>
            </a:xfrm>
            <a:custGeom>
              <a:avLst/>
              <a:gdLst>
                <a:gd name="T0" fmla="*/ 391 w 409"/>
                <a:gd name="T1" fmla="*/ 0 h 364"/>
                <a:gd name="T2" fmla="*/ 366 w 409"/>
                <a:gd name="T3" fmla="*/ 16 h 364"/>
                <a:gd name="T4" fmla="*/ 376 w 409"/>
                <a:gd name="T5" fmla="*/ 21 h 364"/>
                <a:gd name="T6" fmla="*/ 243 w 409"/>
                <a:gd name="T7" fmla="*/ 291 h 364"/>
                <a:gd name="T8" fmla="*/ 68 w 409"/>
                <a:gd name="T9" fmla="*/ 204 h 364"/>
                <a:gd name="T10" fmla="*/ 0 w 409"/>
                <a:gd name="T11" fmla="*/ 248 h 364"/>
                <a:gd name="T12" fmla="*/ 235 w 409"/>
                <a:gd name="T13" fmla="*/ 364 h 364"/>
                <a:gd name="T14" fmla="*/ 409 w 409"/>
                <a:gd name="T15" fmla="*/ 10 h 364"/>
                <a:gd name="T16" fmla="*/ 391 w 409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364">
                  <a:moveTo>
                    <a:pt x="391" y="0"/>
                  </a:moveTo>
                  <a:lnTo>
                    <a:pt x="366" y="16"/>
                  </a:lnTo>
                  <a:lnTo>
                    <a:pt x="376" y="21"/>
                  </a:lnTo>
                  <a:lnTo>
                    <a:pt x="243" y="291"/>
                  </a:lnTo>
                  <a:lnTo>
                    <a:pt x="68" y="204"/>
                  </a:lnTo>
                  <a:lnTo>
                    <a:pt x="0" y="248"/>
                  </a:lnTo>
                  <a:lnTo>
                    <a:pt x="235" y="364"/>
                  </a:lnTo>
                  <a:lnTo>
                    <a:pt x="409" y="10"/>
                  </a:lnTo>
                  <a:lnTo>
                    <a:pt x="3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5">
              <a:extLst>
                <a:ext uri="{FF2B5EF4-FFF2-40B4-BE49-F238E27FC236}">
                  <a16:creationId xmlns:a16="http://schemas.microsoft.com/office/drawing/2014/main" id="{9120D7AD-044B-4E14-B44A-9977CCE2C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A5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6">
              <a:extLst>
                <a:ext uri="{FF2B5EF4-FFF2-40B4-BE49-F238E27FC236}">
                  <a16:creationId xmlns:a16="http://schemas.microsoft.com/office/drawing/2014/main" id="{AAE1A3D7-CE8B-4F92-B909-22FAF4C997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id="{8977C275-9132-42ED-8B48-C1B9BC6AE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3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id="{0B8DFAF3-0216-46BC-B327-CAF3CD944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id="{04A162A0-9B14-460A-899A-45964F663C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id="{20F950F9-F4EA-495E-B128-9505164B2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id="{8538BFFA-0D7C-413D-9931-BA8D95D21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2">
              <a:extLst>
                <a:ext uri="{FF2B5EF4-FFF2-40B4-BE49-F238E27FC236}">
                  <a16:creationId xmlns:a16="http://schemas.microsoft.com/office/drawing/2014/main" id="{998A5A72-161C-4956-9424-4371821C0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3">
              <a:extLst>
                <a:ext uri="{FF2B5EF4-FFF2-40B4-BE49-F238E27FC236}">
                  <a16:creationId xmlns:a16="http://schemas.microsoft.com/office/drawing/2014/main" id="{593EAE47-8975-486B-9A1D-BB349C631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id="{1AF72461-2C04-4EE5-AFA3-3E010AF4B2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317" name="Picture 245">
              <a:extLst>
                <a:ext uri="{FF2B5EF4-FFF2-40B4-BE49-F238E27FC236}">
                  <a16:creationId xmlns:a16="http://schemas.microsoft.com/office/drawing/2014/main" id="{C9AE3B02-63F3-4F0E-9A9F-209D0CE4CFB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026" y="2668588"/>
              <a:ext cx="15557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70AFFE4-10EE-479D-B52E-F116BC61452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5E1BD62-B8FD-4AF3-ACB5-F7D885B4D86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807980"/>
              <a:ext cx="12192000" cy="505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6042099-7C09-4E3C-97D2-BE92F6775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660"/>
              <a:ext cx="12185338" cy="6844677"/>
            </a:xfrm>
            <a:prstGeom prst="rect">
              <a:avLst/>
            </a:prstGeom>
            <a:solidFill>
              <a:srgbClr val="8B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CDEDDB2-3CB0-420E-90DA-855B518089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4642"/>
              <a:ext cx="12185338" cy="50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747755A-FE4F-4B02-844F-8074CEB0D5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8931" y="2077804"/>
              <a:ext cx="2085298" cy="1379095"/>
            </a:xfrm>
            <a:custGeom>
              <a:avLst/>
              <a:gdLst>
                <a:gd name="T0" fmla="*/ 88 w 301"/>
                <a:gd name="T1" fmla="*/ 0 h 199"/>
                <a:gd name="T2" fmla="*/ 43 w 301"/>
                <a:gd name="T3" fmla="*/ 45 h 199"/>
                <a:gd name="T4" fmla="*/ 46 w 301"/>
                <a:gd name="T5" fmla="*/ 59 h 199"/>
                <a:gd name="T6" fmla="*/ 33 w 301"/>
                <a:gd name="T7" fmla="*/ 57 h 199"/>
                <a:gd name="T8" fmla="*/ 0 w 301"/>
                <a:gd name="T9" fmla="*/ 90 h 199"/>
                <a:gd name="T10" fmla="*/ 33 w 301"/>
                <a:gd name="T11" fmla="*/ 123 h 199"/>
                <a:gd name="T12" fmla="*/ 33 w 301"/>
                <a:gd name="T13" fmla="*/ 123 h 199"/>
                <a:gd name="T14" fmla="*/ 61 w 301"/>
                <a:gd name="T15" fmla="*/ 152 h 199"/>
                <a:gd name="T16" fmla="*/ 61 w 301"/>
                <a:gd name="T17" fmla="*/ 153 h 199"/>
                <a:gd name="T18" fmla="*/ 105 w 301"/>
                <a:gd name="T19" fmla="*/ 197 h 199"/>
                <a:gd name="T20" fmla="*/ 139 w 301"/>
                <a:gd name="T21" fmla="*/ 183 h 199"/>
                <a:gd name="T22" fmla="*/ 167 w 301"/>
                <a:gd name="T23" fmla="*/ 199 h 199"/>
                <a:gd name="T24" fmla="*/ 197 w 301"/>
                <a:gd name="T25" fmla="*/ 181 h 199"/>
                <a:gd name="T26" fmla="*/ 223 w 301"/>
                <a:gd name="T27" fmla="*/ 188 h 199"/>
                <a:gd name="T28" fmla="*/ 267 w 301"/>
                <a:gd name="T29" fmla="*/ 144 h 199"/>
                <a:gd name="T30" fmla="*/ 266 w 301"/>
                <a:gd name="T31" fmla="*/ 133 h 199"/>
                <a:gd name="T32" fmla="*/ 267 w 301"/>
                <a:gd name="T33" fmla="*/ 133 h 199"/>
                <a:gd name="T34" fmla="*/ 301 w 301"/>
                <a:gd name="T35" fmla="*/ 99 h 199"/>
                <a:gd name="T36" fmla="*/ 267 w 301"/>
                <a:gd name="T37" fmla="*/ 66 h 199"/>
                <a:gd name="T38" fmla="*/ 254 w 301"/>
                <a:gd name="T39" fmla="*/ 69 h 199"/>
                <a:gd name="T40" fmla="*/ 257 w 301"/>
                <a:gd name="T41" fmla="*/ 53 h 199"/>
                <a:gd name="T42" fmla="*/ 212 w 301"/>
                <a:gd name="T43" fmla="*/ 8 h 199"/>
                <a:gd name="T44" fmla="*/ 170 w 301"/>
                <a:gd name="T45" fmla="*/ 39 h 199"/>
                <a:gd name="T46" fmla="*/ 150 w 301"/>
                <a:gd name="T47" fmla="*/ 33 h 199"/>
                <a:gd name="T48" fmla="*/ 132 w 301"/>
                <a:gd name="T49" fmla="*/ 38 h 199"/>
                <a:gd name="T50" fmla="*/ 88 w 301"/>
                <a:gd name="T5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99">
                  <a:moveTo>
                    <a:pt x="88" y="0"/>
                  </a:moveTo>
                  <a:cubicBezTo>
                    <a:pt x="63" y="0"/>
                    <a:pt x="43" y="20"/>
                    <a:pt x="43" y="45"/>
                  </a:cubicBezTo>
                  <a:cubicBezTo>
                    <a:pt x="43" y="50"/>
                    <a:pt x="44" y="55"/>
                    <a:pt x="46" y="59"/>
                  </a:cubicBezTo>
                  <a:cubicBezTo>
                    <a:pt x="42" y="57"/>
                    <a:pt x="37" y="57"/>
                    <a:pt x="33" y="57"/>
                  </a:cubicBezTo>
                  <a:cubicBezTo>
                    <a:pt x="15" y="57"/>
                    <a:pt x="0" y="71"/>
                    <a:pt x="0" y="90"/>
                  </a:cubicBezTo>
                  <a:cubicBezTo>
                    <a:pt x="0" y="108"/>
                    <a:pt x="15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5" y="138"/>
                    <a:pt x="46" y="150"/>
                    <a:pt x="61" y="152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61" y="177"/>
                    <a:pt x="81" y="197"/>
                    <a:pt x="105" y="197"/>
                  </a:cubicBezTo>
                  <a:cubicBezTo>
                    <a:pt x="118" y="197"/>
                    <a:pt x="130" y="192"/>
                    <a:pt x="139" y="183"/>
                  </a:cubicBezTo>
                  <a:cubicBezTo>
                    <a:pt x="144" y="193"/>
                    <a:pt x="155" y="199"/>
                    <a:pt x="167" y="199"/>
                  </a:cubicBezTo>
                  <a:cubicBezTo>
                    <a:pt x="181" y="199"/>
                    <a:pt x="192" y="192"/>
                    <a:pt x="197" y="181"/>
                  </a:cubicBezTo>
                  <a:cubicBezTo>
                    <a:pt x="205" y="185"/>
                    <a:pt x="213" y="188"/>
                    <a:pt x="223" y="188"/>
                  </a:cubicBezTo>
                  <a:cubicBezTo>
                    <a:pt x="247" y="188"/>
                    <a:pt x="267" y="168"/>
                    <a:pt x="267" y="144"/>
                  </a:cubicBezTo>
                  <a:cubicBezTo>
                    <a:pt x="267" y="140"/>
                    <a:pt x="267" y="136"/>
                    <a:pt x="266" y="133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86" y="133"/>
                    <a:pt x="301" y="118"/>
                    <a:pt x="301" y="99"/>
                  </a:cubicBezTo>
                  <a:cubicBezTo>
                    <a:pt x="301" y="81"/>
                    <a:pt x="286" y="66"/>
                    <a:pt x="267" y="66"/>
                  </a:cubicBezTo>
                  <a:cubicBezTo>
                    <a:pt x="263" y="66"/>
                    <a:pt x="258" y="67"/>
                    <a:pt x="254" y="69"/>
                  </a:cubicBezTo>
                  <a:cubicBezTo>
                    <a:pt x="256" y="64"/>
                    <a:pt x="257" y="59"/>
                    <a:pt x="257" y="53"/>
                  </a:cubicBezTo>
                  <a:cubicBezTo>
                    <a:pt x="257" y="28"/>
                    <a:pt x="237" y="8"/>
                    <a:pt x="212" y="8"/>
                  </a:cubicBezTo>
                  <a:cubicBezTo>
                    <a:pt x="192" y="8"/>
                    <a:pt x="175" y="21"/>
                    <a:pt x="170" y="39"/>
                  </a:cubicBezTo>
                  <a:cubicBezTo>
                    <a:pt x="164" y="35"/>
                    <a:pt x="157" y="33"/>
                    <a:pt x="150" y="33"/>
                  </a:cubicBezTo>
                  <a:cubicBezTo>
                    <a:pt x="144" y="33"/>
                    <a:pt x="137" y="35"/>
                    <a:pt x="132" y="38"/>
                  </a:cubicBezTo>
                  <a:cubicBezTo>
                    <a:pt x="129" y="17"/>
                    <a:pt x="110" y="0"/>
                    <a:pt x="88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6A15731-F336-4783-944F-9DA42AC94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2185338" cy="3317823"/>
            </a:xfrm>
            <a:custGeom>
              <a:avLst/>
              <a:gdLst>
                <a:gd name="T0" fmla="*/ 0 w 1760"/>
                <a:gd name="T1" fmla="*/ 0 h 479"/>
                <a:gd name="T2" fmla="*/ 885 w 1760"/>
                <a:gd name="T3" fmla="*/ 65 h 479"/>
                <a:gd name="T4" fmla="*/ 1760 w 1760"/>
                <a:gd name="T5" fmla="*/ 21 h 479"/>
                <a:gd name="T6" fmla="*/ 1760 w 1760"/>
                <a:gd name="T7" fmla="*/ 479 h 479"/>
                <a:gd name="T8" fmla="*/ 0 w 1760"/>
                <a:gd name="T9" fmla="*/ 479 h 479"/>
                <a:gd name="T10" fmla="*/ 0 w 1760"/>
                <a:gd name="T1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79">
                  <a:moveTo>
                    <a:pt x="0" y="0"/>
                  </a:moveTo>
                  <a:cubicBezTo>
                    <a:pt x="0" y="0"/>
                    <a:pt x="325" y="87"/>
                    <a:pt x="885" y="65"/>
                  </a:cubicBezTo>
                  <a:cubicBezTo>
                    <a:pt x="1444" y="43"/>
                    <a:pt x="1577" y="0"/>
                    <a:pt x="1760" y="21"/>
                  </a:cubicBezTo>
                  <a:cubicBezTo>
                    <a:pt x="1760" y="479"/>
                    <a:pt x="1760" y="479"/>
                    <a:pt x="1760" y="479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A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6BC6479-4B47-4ECA-9401-15E972B6E7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29660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B1BBCC4-E264-49BB-B6D5-45777E120D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66236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F3A04-53B0-4ADD-8DFE-189A0743D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89424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36D1F68-6B5E-4443-A61C-ADC9E99C3C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9306"/>
              <a:ext cx="12185338" cy="1982034"/>
            </a:xfrm>
            <a:custGeom>
              <a:avLst/>
              <a:gdLst>
                <a:gd name="T0" fmla="*/ 0 w 1760"/>
                <a:gd name="T1" fmla="*/ 46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6"/>
                  </a:moveTo>
                  <a:cubicBezTo>
                    <a:pt x="0" y="46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2ACC47B-D2A2-4C6F-8E89-FDDD11238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6021" y="5069175"/>
              <a:ext cx="1412407" cy="776158"/>
            </a:xfrm>
            <a:custGeom>
              <a:avLst/>
              <a:gdLst>
                <a:gd name="T0" fmla="*/ 204 w 204"/>
                <a:gd name="T1" fmla="*/ 57 h 112"/>
                <a:gd name="T2" fmla="*/ 101 w 204"/>
                <a:gd name="T3" fmla="*/ 111 h 112"/>
                <a:gd name="T4" fmla="*/ 0 w 204"/>
                <a:gd name="T5" fmla="*/ 54 h 112"/>
                <a:gd name="T6" fmla="*/ 103 w 204"/>
                <a:gd name="T7" fmla="*/ 0 h 112"/>
                <a:gd name="T8" fmla="*/ 204 w 204"/>
                <a:gd name="T9" fmla="*/ 5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2">
                  <a:moveTo>
                    <a:pt x="204" y="57"/>
                  </a:moveTo>
                  <a:cubicBezTo>
                    <a:pt x="203" y="88"/>
                    <a:pt x="158" y="112"/>
                    <a:pt x="101" y="111"/>
                  </a:cubicBezTo>
                  <a:cubicBezTo>
                    <a:pt x="45" y="110"/>
                    <a:pt x="0" y="85"/>
                    <a:pt x="0" y="54"/>
                  </a:cubicBezTo>
                  <a:cubicBezTo>
                    <a:pt x="1" y="24"/>
                    <a:pt x="47" y="0"/>
                    <a:pt x="103" y="0"/>
                  </a:cubicBezTo>
                  <a:cubicBezTo>
                    <a:pt x="159" y="1"/>
                    <a:pt x="204" y="27"/>
                    <a:pt x="204" y="5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6FFDC60-4759-4A2D-B53B-43DAC0F795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2282" y="4849319"/>
              <a:ext cx="239843" cy="109929"/>
            </a:xfrm>
            <a:custGeom>
              <a:avLst/>
              <a:gdLst>
                <a:gd name="T0" fmla="*/ 35 w 35"/>
                <a:gd name="T1" fmla="*/ 9 h 16"/>
                <a:gd name="T2" fmla="*/ 24 w 35"/>
                <a:gd name="T3" fmla="*/ 15 h 16"/>
                <a:gd name="T4" fmla="*/ 10 w 35"/>
                <a:gd name="T5" fmla="*/ 14 h 16"/>
                <a:gd name="T6" fmla="*/ 1 w 35"/>
                <a:gd name="T7" fmla="*/ 6 h 16"/>
                <a:gd name="T8" fmla="*/ 11 w 35"/>
                <a:gd name="T9" fmla="*/ 0 h 16"/>
                <a:gd name="T10" fmla="*/ 25 w 35"/>
                <a:gd name="T11" fmla="*/ 1 h 16"/>
                <a:gd name="T12" fmla="*/ 35 w 35"/>
                <a:gd name="T1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35" y="9"/>
                  </a:moveTo>
                  <a:cubicBezTo>
                    <a:pt x="35" y="13"/>
                    <a:pt x="30" y="16"/>
                    <a:pt x="24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1" y="2"/>
                    <a:pt x="6" y="0"/>
                    <a:pt x="11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1" y="2"/>
                    <a:pt x="35" y="5"/>
                    <a:pt x="35" y="9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36196A7-3649-47E1-B086-17F1DCF38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2243" y="4889293"/>
              <a:ext cx="119921" cy="83280"/>
            </a:xfrm>
            <a:custGeom>
              <a:avLst/>
              <a:gdLst>
                <a:gd name="T0" fmla="*/ 16 w 17"/>
                <a:gd name="T1" fmla="*/ 12 h 12"/>
                <a:gd name="T2" fmla="*/ 0 w 17"/>
                <a:gd name="T3" fmla="*/ 11 h 12"/>
                <a:gd name="T4" fmla="*/ 1 w 17"/>
                <a:gd name="T5" fmla="*/ 2 h 12"/>
                <a:gd name="T6" fmla="*/ 9 w 17"/>
                <a:gd name="T7" fmla="*/ 1 h 12"/>
                <a:gd name="T8" fmla="*/ 16 w 17"/>
                <a:gd name="T9" fmla="*/ 3 h 12"/>
                <a:gd name="T10" fmla="*/ 16 w 1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16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9" y="1"/>
                  </a:cubicBezTo>
                  <a:cubicBezTo>
                    <a:pt x="17" y="1"/>
                    <a:pt x="16" y="3"/>
                    <a:pt x="16" y="3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821AE49-C8F9-4F8E-9622-C95A24557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8905" y="4889293"/>
              <a:ext cx="113259" cy="43306"/>
            </a:xfrm>
            <a:custGeom>
              <a:avLst/>
              <a:gdLst>
                <a:gd name="T0" fmla="*/ 8 w 16"/>
                <a:gd name="T1" fmla="*/ 5 h 6"/>
                <a:gd name="T2" fmla="*/ 15 w 16"/>
                <a:gd name="T3" fmla="*/ 6 h 6"/>
                <a:gd name="T4" fmla="*/ 15 w 16"/>
                <a:gd name="T5" fmla="*/ 3 h 6"/>
                <a:gd name="T6" fmla="*/ 8 w 16"/>
                <a:gd name="T7" fmla="*/ 1 h 6"/>
                <a:gd name="T8" fmla="*/ 0 w 16"/>
                <a:gd name="T9" fmla="*/ 2 h 6"/>
                <a:gd name="T10" fmla="*/ 0 w 16"/>
                <a:gd name="T11" fmla="*/ 5 h 6"/>
                <a:gd name="T12" fmla="*/ 8 w 1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8" y="5"/>
                  </a:moveTo>
                  <a:cubicBezTo>
                    <a:pt x="12" y="5"/>
                    <a:pt x="14" y="5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1"/>
                    <a:pt x="8" y="1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8" y="5"/>
                  </a:cubicBezTo>
                  <a:close/>
                </a:path>
              </a:pathLst>
            </a:custGeom>
            <a:solidFill>
              <a:srgbClr val="5A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132E609-9275-49CC-85D7-3E33FCCA3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9358" y="4925934"/>
              <a:ext cx="1402414" cy="859436"/>
            </a:xfrm>
            <a:custGeom>
              <a:avLst/>
              <a:gdLst>
                <a:gd name="T0" fmla="*/ 202 w 203"/>
                <a:gd name="T1" fmla="*/ 67 h 124"/>
                <a:gd name="T2" fmla="*/ 201 w 203"/>
                <a:gd name="T3" fmla="*/ 54 h 124"/>
                <a:gd name="T4" fmla="*/ 108 w 203"/>
                <a:gd name="T5" fmla="*/ 4 h 124"/>
                <a:gd name="T6" fmla="*/ 9 w 203"/>
                <a:gd name="T7" fmla="*/ 39 h 124"/>
                <a:gd name="T8" fmla="*/ 6 w 203"/>
                <a:gd name="T9" fmla="*/ 50 h 124"/>
                <a:gd name="T10" fmla="*/ 6 w 203"/>
                <a:gd name="T11" fmla="*/ 57 h 124"/>
                <a:gd name="T12" fmla="*/ 99 w 203"/>
                <a:gd name="T13" fmla="*/ 119 h 124"/>
                <a:gd name="T14" fmla="*/ 201 w 203"/>
                <a:gd name="T15" fmla="*/ 73 h 124"/>
                <a:gd name="T16" fmla="*/ 202 w 203"/>
                <a:gd name="T17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24">
                  <a:moveTo>
                    <a:pt x="202" y="67"/>
                  </a:moveTo>
                  <a:cubicBezTo>
                    <a:pt x="203" y="63"/>
                    <a:pt x="202" y="58"/>
                    <a:pt x="201" y="54"/>
                  </a:cubicBezTo>
                  <a:cubicBezTo>
                    <a:pt x="195" y="28"/>
                    <a:pt x="154" y="7"/>
                    <a:pt x="108" y="4"/>
                  </a:cubicBezTo>
                  <a:cubicBezTo>
                    <a:pt x="63" y="0"/>
                    <a:pt x="19" y="14"/>
                    <a:pt x="9" y="39"/>
                  </a:cubicBezTo>
                  <a:cubicBezTo>
                    <a:pt x="7" y="43"/>
                    <a:pt x="6" y="46"/>
                    <a:pt x="6" y="50"/>
                  </a:cubicBezTo>
                  <a:cubicBezTo>
                    <a:pt x="6" y="52"/>
                    <a:pt x="6" y="54"/>
                    <a:pt x="6" y="57"/>
                  </a:cubicBezTo>
                  <a:cubicBezTo>
                    <a:pt x="0" y="85"/>
                    <a:pt x="38" y="115"/>
                    <a:pt x="99" y="119"/>
                  </a:cubicBezTo>
                  <a:cubicBezTo>
                    <a:pt x="159" y="124"/>
                    <a:pt x="201" y="102"/>
                    <a:pt x="201" y="73"/>
                  </a:cubicBezTo>
                  <a:cubicBezTo>
                    <a:pt x="201" y="71"/>
                    <a:pt x="202" y="69"/>
                    <a:pt x="202" y="67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1D46A8-262F-48AA-81BD-EDAD8738C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9377" y="4925934"/>
              <a:ext cx="1475699" cy="776158"/>
            </a:xfrm>
            <a:custGeom>
              <a:avLst/>
              <a:gdLst>
                <a:gd name="T0" fmla="*/ 205 w 213"/>
                <a:gd name="T1" fmla="*/ 54 h 112"/>
                <a:gd name="T2" fmla="*/ 104 w 213"/>
                <a:gd name="T3" fmla="*/ 107 h 112"/>
                <a:gd name="T4" fmla="*/ 13 w 213"/>
                <a:gd name="T5" fmla="*/ 39 h 112"/>
                <a:gd name="T6" fmla="*/ 112 w 213"/>
                <a:gd name="T7" fmla="*/ 4 h 112"/>
                <a:gd name="T8" fmla="*/ 205 w 213"/>
                <a:gd name="T9" fmla="*/ 5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12">
                  <a:moveTo>
                    <a:pt x="205" y="54"/>
                  </a:moveTo>
                  <a:cubicBezTo>
                    <a:pt x="213" y="85"/>
                    <a:pt x="169" y="112"/>
                    <a:pt x="104" y="107"/>
                  </a:cubicBezTo>
                  <a:cubicBezTo>
                    <a:pt x="40" y="102"/>
                    <a:pt x="0" y="69"/>
                    <a:pt x="13" y="39"/>
                  </a:cubicBezTo>
                  <a:cubicBezTo>
                    <a:pt x="23" y="14"/>
                    <a:pt x="67" y="0"/>
                    <a:pt x="112" y="4"/>
                  </a:cubicBezTo>
                  <a:cubicBezTo>
                    <a:pt x="158" y="7"/>
                    <a:pt x="199" y="28"/>
                    <a:pt x="205" y="54"/>
                  </a:cubicBezTo>
                  <a:close/>
                </a:path>
              </a:pathLst>
            </a:custGeom>
            <a:solidFill>
              <a:srgbClr val="A9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467B8D0-E147-4564-AF58-E9868EFC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948" y="4979233"/>
              <a:ext cx="1189221" cy="622926"/>
            </a:xfrm>
            <a:custGeom>
              <a:avLst/>
              <a:gdLst>
                <a:gd name="T0" fmla="*/ 167 w 172"/>
                <a:gd name="T1" fmla="*/ 44 h 90"/>
                <a:gd name="T2" fmla="*/ 84 w 172"/>
                <a:gd name="T3" fmla="*/ 86 h 90"/>
                <a:gd name="T4" fmla="*/ 9 w 172"/>
                <a:gd name="T5" fmla="*/ 32 h 90"/>
                <a:gd name="T6" fmla="*/ 91 w 172"/>
                <a:gd name="T7" fmla="*/ 2 h 90"/>
                <a:gd name="T8" fmla="*/ 167 w 172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0">
                  <a:moveTo>
                    <a:pt x="167" y="44"/>
                  </a:moveTo>
                  <a:cubicBezTo>
                    <a:pt x="172" y="70"/>
                    <a:pt x="135" y="90"/>
                    <a:pt x="84" y="86"/>
                  </a:cubicBezTo>
                  <a:cubicBezTo>
                    <a:pt x="33" y="82"/>
                    <a:pt x="0" y="56"/>
                    <a:pt x="9" y="32"/>
                  </a:cubicBezTo>
                  <a:cubicBezTo>
                    <a:pt x="17" y="12"/>
                    <a:pt x="53" y="0"/>
                    <a:pt x="91" y="2"/>
                  </a:cubicBezTo>
                  <a:cubicBezTo>
                    <a:pt x="129" y="5"/>
                    <a:pt x="163" y="23"/>
                    <a:pt x="167" y="44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239AFCB-5E58-466A-8B4F-A4F22503A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552" y="5015876"/>
              <a:ext cx="1002676" cy="532984"/>
            </a:xfrm>
            <a:custGeom>
              <a:avLst/>
              <a:gdLst>
                <a:gd name="T0" fmla="*/ 142 w 145"/>
                <a:gd name="T1" fmla="*/ 39 h 77"/>
                <a:gd name="T2" fmla="*/ 71 w 145"/>
                <a:gd name="T3" fmla="*/ 73 h 77"/>
                <a:gd name="T4" fmla="*/ 7 w 145"/>
                <a:gd name="T5" fmla="*/ 28 h 77"/>
                <a:gd name="T6" fmla="*/ 76 w 145"/>
                <a:gd name="T7" fmla="*/ 2 h 77"/>
                <a:gd name="T8" fmla="*/ 142 w 145"/>
                <a:gd name="T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7">
                  <a:moveTo>
                    <a:pt x="142" y="39"/>
                  </a:moveTo>
                  <a:cubicBezTo>
                    <a:pt x="145" y="60"/>
                    <a:pt x="114" y="77"/>
                    <a:pt x="71" y="73"/>
                  </a:cubicBezTo>
                  <a:cubicBezTo>
                    <a:pt x="28" y="70"/>
                    <a:pt x="0" y="48"/>
                    <a:pt x="7" y="28"/>
                  </a:cubicBezTo>
                  <a:cubicBezTo>
                    <a:pt x="12" y="10"/>
                    <a:pt x="43" y="0"/>
                    <a:pt x="76" y="2"/>
                  </a:cubicBezTo>
                  <a:cubicBezTo>
                    <a:pt x="110" y="5"/>
                    <a:pt x="139" y="20"/>
                    <a:pt x="142" y="39"/>
                  </a:cubicBezTo>
                  <a:close/>
                </a:path>
              </a:pathLst>
            </a:custGeom>
            <a:solidFill>
              <a:srgbClr val="E3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2AFE9C4-3323-4201-8D85-746B123F7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2526" y="5029201"/>
              <a:ext cx="922729" cy="493010"/>
            </a:xfrm>
            <a:custGeom>
              <a:avLst/>
              <a:gdLst>
                <a:gd name="T0" fmla="*/ 130 w 133"/>
                <a:gd name="T1" fmla="*/ 36 h 71"/>
                <a:gd name="T2" fmla="*/ 65 w 133"/>
                <a:gd name="T3" fmla="*/ 68 h 71"/>
                <a:gd name="T4" fmla="*/ 6 w 133"/>
                <a:gd name="T5" fmla="*/ 26 h 71"/>
                <a:gd name="T6" fmla="*/ 70 w 133"/>
                <a:gd name="T7" fmla="*/ 2 h 71"/>
                <a:gd name="T8" fmla="*/ 130 w 133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1">
                  <a:moveTo>
                    <a:pt x="130" y="36"/>
                  </a:moveTo>
                  <a:cubicBezTo>
                    <a:pt x="133" y="55"/>
                    <a:pt x="104" y="71"/>
                    <a:pt x="65" y="68"/>
                  </a:cubicBezTo>
                  <a:cubicBezTo>
                    <a:pt x="27" y="65"/>
                    <a:pt x="0" y="45"/>
                    <a:pt x="6" y="26"/>
                  </a:cubicBezTo>
                  <a:cubicBezTo>
                    <a:pt x="11" y="10"/>
                    <a:pt x="40" y="0"/>
                    <a:pt x="70" y="2"/>
                  </a:cubicBezTo>
                  <a:cubicBezTo>
                    <a:pt x="101" y="5"/>
                    <a:pt x="128" y="19"/>
                    <a:pt x="130" y="36"/>
                  </a:cubicBezTo>
                  <a:close/>
                </a:path>
              </a:pathLst>
            </a:custGeom>
            <a:solidFill>
              <a:srgbClr val="FFF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90B6258-22C7-477D-A508-5BC53E613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092492"/>
              <a:ext cx="109929" cy="156565"/>
            </a:xfrm>
            <a:custGeom>
              <a:avLst/>
              <a:gdLst>
                <a:gd name="T0" fmla="*/ 0 w 33"/>
                <a:gd name="T1" fmla="*/ 45 h 47"/>
                <a:gd name="T2" fmla="*/ 21 w 33"/>
                <a:gd name="T3" fmla="*/ 0 h 47"/>
                <a:gd name="T4" fmla="*/ 33 w 33"/>
                <a:gd name="T5" fmla="*/ 47 h 47"/>
                <a:gd name="T6" fmla="*/ 0 w 33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7">
                  <a:moveTo>
                    <a:pt x="0" y="45"/>
                  </a:moveTo>
                  <a:lnTo>
                    <a:pt x="21" y="0"/>
                  </a:lnTo>
                  <a:lnTo>
                    <a:pt x="33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D847755-ABA6-48E9-8462-EF22E209D3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5549" y="5092492"/>
              <a:ext cx="53298" cy="156565"/>
            </a:xfrm>
            <a:custGeom>
              <a:avLst/>
              <a:gdLst>
                <a:gd name="T0" fmla="*/ 0 w 16"/>
                <a:gd name="T1" fmla="*/ 45 h 47"/>
                <a:gd name="T2" fmla="*/ 4 w 16"/>
                <a:gd name="T3" fmla="*/ 0 h 47"/>
                <a:gd name="T4" fmla="*/ 16 w 16"/>
                <a:gd name="T5" fmla="*/ 47 h 47"/>
                <a:gd name="T6" fmla="*/ 0 w 16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7">
                  <a:moveTo>
                    <a:pt x="0" y="45"/>
                  </a:moveTo>
                  <a:lnTo>
                    <a:pt x="4" y="0"/>
                  </a:lnTo>
                  <a:lnTo>
                    <a:pt x="16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8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60D090A-2BE8-45EC-92BE-2AF5A107E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242394"/>
              <a:ext cx="109929" cy="189876"/>
            </a:xfrm>
            <a:custGeom>
              <a:avLst/>
              <a:gdLst>
                <a:gd name="T0" fmla="*/ 33 w 33"/>
                <a:gd name="T1" fmla="*/ 2 h 57"/>
                <a:gd name="T2" fmla="*/ 13 w 33"/>
                <a:gd name="T3" fmla="*/ 57 h 57"/>
                <a:gd name="T4" fmla="*/ 0 w 33"/>
                <a:gd name="T5" fmla="*/ 0 h 57"/>
                <a:gd name="T6" fmla="*/ 33 w 33"/>
                <a:gd name="T7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7">
                  <a:moveTo>
                    <a:pt x="33" y="2"/>
                  </a:moveTo>
                  <a:lnTo>
                    <a:pt x="13" y="57"/>
                  </a:lnTo>
                  <a:lnTo>
                    <a:pt x="0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7202C9-8083-41F3-B992-6EE26F7E5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2224" y="5242394"/>
              <a:ext cx="66623" cy="189876"/>
            </a:xfrm>
            <a:custGeom>
              <a:avLst/>
              <a:gdLst>
                <a:gd name="T0" fmla="*/ 4 w 20"/>
                <a:gd name="T1" fmla="*/ 0 h 57"/>
                <a:gd name="T2" fmla="*/ 0 w 20"/>
                <a:gd name="T3" fmla="*/ 57 h 57"/>
                <a:gd name="T4" fmla="*/ 20 w 20"/>
                <a:gd name="T5" fmla="*/ 2 h 57"/>
                <a:gd name="T6" fmla="*/ 4 w 2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7">
                  <a:moveTo>
                    <a:pt x="4" y="0"/>
                  </a:moveTo>
                  <a:lnTo>
                    <a:pt x="0" y="57"/>
                  </a:lnTo>
                  <a:lnTo>
                    <a:pt x="2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31043E12-1AEF-4AA3-9807-B5D2AE99F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424" y="5965252"/>
              <a:ext cx="4210570" cy="456368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56C20A0-26C0-4D7C-B2B1-1BA6BC9B3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31" y="5015876"/>
              <a:ext cx="1995358" cy="769496"/>
            </a:xfrm>
            <a:custGeom>
              <a:avLst/>
              <a:gdLst>
                <a:gd name="T0" fmla="*/ 284 w 288"/>
                <a:gd name="T1" fmla="*/ 17 h 111"/>
                <a:gd name="T2" fmla="*/ 152 w 288"/>
                <a:gd name="T3" fmla="*/ 85 h 111"/>
                <a:gd name="T4" fmla="*/ 4 w 288"/>
                <a:gd name="T5" fmla="*/ 94 h 111"/>
                <a:gd name="T6" fmla="*/ 136 w 288"/>
                <a:gd name="T7" fmla="*/ 25 h 111"/>
                <a:gd name="T8" fmla="*/ 284 w 288"/>
                <a:gd name="T9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11">
                  <a:moveTo>
                    <a:pt x="284" y="17"/>
                  </a:moveTo>
                  <a:cubicBezTo>
                    <a:pt x="288" y="33"/>
                    <a:pt x="229" y="64"/>
                    <a:pt x="152" y="85"/>
                  </a:cubicBezTo>
                  <a:cubicBezTo>
                    <a:pt x="75" y="107"/>
                    <a:pt x="9" y="111"/>
                    <a:pt x="4" y="94"/>
                  </a:cubicBezTo>
                  <a:cubicBezTo>
                    <a:pt x="0" y="77"/>
                    <a:pt x="59" y="47"/>
                    <a:pt x="136" y="25"/>
                  </a:cubicBezTo>
                  <a:cubicBezTo>
                    <a:pt x="213" y="4"/>
                    <a:pt x="279" y="0"/>
                    <a:pt x="284" y="1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95470D3-4EAE-4A6C-862E-6CCB33BF51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364991"/>
              <a:ext cx="12185338" cy="493009"/>
            </a:xfrm>
            <a:custGeom>
              <a:avLst/>
              <a:gdLst>
                <a:gd name="T0" fmla="*/ 911 w 1760"/>
                <a:gd name="T1" fmla="*/ 45 h 71"/>
                <a:gd name="T2" fmla="*/ 0 w 1760"/>
                <a:gd name="T3" fmla="*/ 0 h 71"/>
                <a:gd name="T4" fmla="*/ 0 w 1760"/>
                <a:gd name="T5" fmla="*/ 71 h 71"/>
                <a:gd name="T6" fmla="*/ 1760 w 1760"/>
                <a:gd name="T7" fmla="*/ 71 h 71"/>
                <a:gd name="T8" fmla="*/ 1760 w 1760"/>
                <a:gd name="T9" fmla="*/ 7 h 71"/>
                <a:gd name="T10" fmla="*/ 911 w 1760"/>
                <a:gd name="T11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71">
                  <a:moveTo>
                    <a:pt x="911" y="45"/>
                  </a:moveTo>
                  <a:cubicBezTo>
                    <a:pt x="578" y="45"/>
                    <a:pt x="219" y="37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760" y="71"/>
                    <a:pt x="1760" y="71"/>
                    <a:pt x="1760" y="71"/>
                  </a:cubicBezTo>
                  <a:cubicBezTo>
                    <a:pt x="1760" y="7"/>
                    <a:pt x="1760" y="7"/>
                    <a:pt x="1760" y="7"/>
                  </a:cubicBezTo>
                  <a:cubicBezTo>
                    <a:pt x="1503" y="21"/>
                    <a:pt x="1200" y="45"/>
                    <a:pt x="911" y="45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1E6279D-F178-4571-9CF7-5EA393BD2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893934"/>
              <a:ext cx="1842126" cy="942716"/>
            </a:xfrm>
            <a:custGeom>
              <a:avLst/>
              <a:gdLst>
                <a:gd name="T0" fmla="*/ 23 w 266"/>
                <a:gd name="T1" fmla="*/ 0 h 136"/>
                <a:gd name="T2" fmla="*/ 0 w 266"/>
                <a:gd name="T3" fmla="*/ 5 h 136"/>
                <a:gd name="T4" fmla="*/ 0 w 266"/>
                <a:gd name="T5" fmla="*/ 92 h 136"/>
                <a:gd name="T6" fmla="*/ 258 w 266"/>
                <a:gd name="T7" fmla="*/ 136 h 136"/>
                <a:gd name="T8" fmla="*/ 266 w 266"/>
                <a:gd name="T9" fmla="*/ 113 h 136"/>
                <a:gd name="T10" fmla="*/ 228 w 266"/>
                <a:gd name="T11" fmla="*/ 75 h 136"/>
                <a:gd name="T12" fmla="*/ 213 w 266"/>
                <a:gd name="T13" fmla="*/ 78 h 136"/>
                <a:gd name="T14" fmla="*/ 216 w 266"/>
                <a:gd name="T15" fmla="*/ 60 h 136"/>
                <a:gd name="T16" fmla="*/ 165 w 266"/>
                <a:gd name="T17" fmla="*/ 9 h 136"/>
                <a:gd name="T18" fmla="*/ 116 w 266"/>
                <a:gd name="T19" fmla="*/ 44 h 136"/>
                <a:gd name="T20" fmla="*/ 94 w 266"/>
                <a:gd name="T21" fmla="*/ 37 h 136"/>
                <a:gd name="T22" fmla="*/ 74 w 266"/>
                <a:gd name="T23" fmla="*/ 43 h 136"/>
                <a:gd name="T24" fmla="*/ 23 w 266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36">
                  <a:moveTo>
                    <a:pt x="23" y="0"/>
                  </a:moveTo>
                  <a:cubicBezTo>
                    <a:pt x="15" y="0"/>
                    <a:pt x="7" y="2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91" y="116"/>
                    <a:pt x="258" y="136"/>
                  </a:cubicBezTo>
                  <a:cubicBezTo>
                    <a:pt x="263" y="130"/>
                    <a:pt x="266" y="122"/>
                    <a:pt x="266" y="113"/>
                  </a:cubicBezTo>
                  <a:cubicBezTo>
                    <a:pt x="266" y="92"/>
                    <a:pt x="249" y="75"/>
                    <a:pt x="228" y="75"/>
                  </a:cubicBezTo>
                  <a:cubicBezTo>
                    <a:pt x="223" y="75"/>
                    <a:pt x="218" y="76"/>
                    <a:pt x="213" y="78"/>
                  </a:cubicBezTo>
                  <a:cubicBezTo>
                    <a:pt x="215" y="72"/>
                    <a:pt x="216" y="66"/>
                    <a:pt x="216" y="60"/>
                  </a:cubicBezTo>
                  <a:cubicBezTo>
                    <a:pt x="216" y="32"/>
                    <a:pt x="193" y="9"/>
                    <a:pt x="165" y="9"/>
                  </a:cubicBezTo>
                  <a:cubicBezTo>
                    <a:pt x="142" y="9"/>
                    <a:pt x="123" y="24"/>
                    <a:pt x="116" y="44"/>
                  </a:cubicBezTo>
                  <a:cubicBezTo>
                    <a:pt x="110" y="39"/>
                    <a:pt x="102" y="37"/>
                    <a:pt x="94" y="37"/>
                  </a:cubicBezTo>
                  <a:cubicBezTo>
                    <a:pt x="87" y="37"/>
                    <a:pt x="80" y="39"/>
                    <a:pt x="74" y="43"/>
                  </a:cubicBezTo>
                  <a:cubicBezTo>
                    <a:pt x="70" y="18"/>
                    <a:pt x="49" y="0"/>
                    <a:pt x="23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D814D33-B870-4B93-B3E4-38F1545F0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785495" cy="932721"/>
            </a:xfrm>
            <a:custGeom>
              <a:avLst/>
              <a:gdLst>
                <a:gd name="T0" fmla="*/ 0 w 258"/>
                <a:gd name="T1" fmla="*/ 0 h 135"/>
                <a:gd name="T2" fmla="*/ 0 w 258"/>
                <a:gd name="T3" fmla="*/ 109 h 135"/>
                <a:gd name="T4" fmla="*/ 43 w 258"/>
                <a:gd name="T5" fmla="*/ 133 h 135"/>
                <a:gd name="T6" fmla="*/ 81 w 258"/>
                <a:gd name="T7" fmla="*/ 116 h 135"/>
                <a:gd name="T8" fmla="*/ 114 w 258"/>
                <a:gd name="T9" fmla="*/ 135 h 135"/>
                <a:gd name="T10" fmla="*/ 148 w 258"/>
                <a:gd name="T11" fmla="*/ 114 h 135"/>
                <a:gd name="T12" fmla="*/ 177 w 258"/>
                <a:gd name="T13" fmla="*/ 122 h 135"/>
                <a:gd name="T14" fmla="*/ 228 w 258"/>
                <a:gd name="T15" fmla="*/ 71 h 135"/>
                <a:gd name="T16" fmla="*/ 226 w 258"/>
                <a:gd name="T17" fmla="*/ 59 h 135"/>
                <a:gd name="T18" fmla="*/ 228 w 258"/>
                <a:gd name="T19" fmla="*/ 59 h 135"/>
                <a:gd name="T20" fmla="*/ 258 w 258"/>
                <a:gd name="T21" fmla="*/ 44 h 135"/>
                <a:gd name="T22" fmla="*/ 0 w 25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135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9" y="123"/>
                    <a:pt x="25" y="133"/>
                    <a:pt x="43" y="133"/>
                  </a:cubicBezTo>
                  <a:cubicBezTo>
                    <a:pt x="58" y="133"/>
                    <a:pt x="72" y="126"/>
                    <a:pt x="81" y="116"/>
                  </a:cubicBezTo>
                  <a:cubicBezTo>
                    <a:pt x="87" y="127"/>
                    <a:pt x="100" y="135"/>
                    <a:pt x="114" y="135"/>
                  </a:cubicBezTo>
                  <a:cubicBezTo>
                    <a:pt x="129" y="135"/>
                    <a:pt x="142" y="126"/>
                    <a:pt x="148" y="114"/>
                  </a:cubicBezTo>
                  <a:cubicBezTo>
                    <a:pt x="156" y="119"/>
                    <a:pt x="166" y="122"/>
                    <a:pt x="177" y="122"/>
                  </a:cubicBezTo>
                  <a:cubicBezTo>
                    <a:pt x="205" y="122"/>
                    <a:pt x="228" y="100"/>
                    <a:pt x="228" y="71"/>
                  </a:cubicBezTo>
                  <a:cubicBezTo>
                    <a:pt x="228" y="67"/>
                    <a:pt x="227" y="63"/>
                    <a:pt x="226" y="59"/>
                  </a:cubicBezTo>
                  <a:cubicBezTo>
                    <a:pt x="227" y="59"/>
                    <a:pt x="227" y="59"/>
                    <a:pt x="228" y="59"/>
                  </a:cubicBezTo>
                  <a:cubicBezTo>
                    <a:pt x="240" y="59"/>
                    <a:pt x="251" y="53"/>
                    <a:pt x="258" y="44"/>
                  </a:cubicBezTo>
                  <a:cubicBezTo>
                    <a:pt x="91" y="24"/>
                    <a:pt x="0" y="0"/>
                    <a:pt x="0" y="0"/>
                  </a:cubicBezTo>
                </a:path>
              </a:pathLst>
            </a:custGeom>
            <a:solidFill>
              <a:srgbClr val="76C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15D6FD1-5487-49AB-9B49-AA1763FBF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8447" y="0"/>
              <a:ext cx="3674257" cy="1862113"/>
            </a:xfrm>
            <a:custGeom>
              <a:avLst/>
              <a:gdLst>
                <a:gd name="T0" fmla="*/ 424 w 531"/>
                <a:gd name="T1" fmla="*/ 0 h 269"/>
                <a:gd name="T2" fmla="*/ 60 w 531"/>
                <a:gd name="T3" fmla="*/ 0 h 269"/>
                <a:gd name="T4" fmla="*/ 58 w 531"/>
                <a:gd name="T5" fmla="*/ 16 h 269"/>
                <a:gd name="T6" fmla="*/ 61 w 531"/>
                <a:gd name="T7" fmla="*/ 36 h 269"/>
                <a:gd name="T8" fmla="*/ 58 w 531"/>
                <a:gd name="T9" fmla="*/ 36 h 269"/>
                <a:gd name="T10" fmla="*/ 0 w 531"/>
                <a:gd name="T11" fmla="*/ 94 h 269"/>
                <a:gd name="T12" fmla="*/ 58 w 531"/>
                <a:gd name="T13" fmla="*/ 153 h 269"/>
                <a:gd name="T14" fmla="*/ 82 w 531"/>
                <a:gd name="T15" fmla="*/ 148 h 269"/>
                <a:gd name="T16" fmla="*/ 77 w 531"/>
                <a:gd name="T17" fmla="*/ 176 h 269"/>
                <a:gd name="T18" fmla="*/ 156 w 531"/>
                <a:gd name="T19" fmla="*/ 255 h 269"/>
                <a:gd name="T20" fmla="*/ 231 w 531"/>
                <a:gd name="T21" fmla="*/ 201 h 269"/>
                <a:gd name="T22" fmla="*/ 265 w 531"/>
                <a:gd name="T23" fmla="*/ 212 h 269"/>
                <a:gd name="T24" fmla="*/ 297 w 531"/>
                <a:gd name="T25" fmla="*/ 203 h 269"/>
                <a:gd name="T26" fmla="*/ 375 w 531"/>
                <a:gd name="T27" fmla="*/ 269 h 269"/>
                <a:gd name="T28" fmla="*/ 454 w 531"/>
                <a:gd name="T29" fmla="*/ 190 h 269"/>
                <a:gd name="T30" fmla="*/ 450 w 531"/>
                <a:gd name="T31" fmla="*/ 166 h 269"/>
                <a:gd name="T32" fmla="*/ 472 w 531"/>
                <a:gd name="T33" fmla="*/ 170 h 269"/>
                <a:gd name="T34" fmla="*/ 531 w 531"/>
                <a:gd name="T35" fmla="*/ 111 h 269"/>
                <a:gd name="T36" fmla="*/ 472 w 531"/>
                <a:gd name="T37" fmla="*/ 52 h 269"/>
                <a:gd name="T38" fmla="*/ 472 w 531"/>
                <a:gd name="T39" fmla="*/ 52 h 269"/>
                <a:gd name="T40" fmla="*/ 424 w 531"/>
                <a:gd name="T41" fmla="*/ 1 h 269"/>
                <a:gd name="T42" fmla="*/ 424 w 531"/>
                <a:gd name="T43" fmla="*/ 0 h 269"/>
                <a:gd name="T44" fmla="*/ 424 w 531"/>
                <a:gd name="T4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269">
                  <a:moveTo>
                    <a:pt x="424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9" y="5"/>
                    <a:pt x="58" y="11"/>
                    <a:pt x="58" y="16"/>
                  </a:cubicBezTo>
                  <a:cubicBezTo>
                    <a:pt x="58" y="23"/>
                    <a:pt x="59" y="29"/>
                    <a:pt x="61" y="36"/>
                  </a:cubicBezTo>
                  <a:cubicBezTo>
                    <a:pt x="60" y="36"/>
                    <a:pt x="59" y="36"/>
                    <a:pt x="58" y="36"/>
                  </a:cubicBezTo>
                  <a:cubicBezTo>
                    <a:pt x="26" y="36"/>
                    <a:pt x="0" y="62"/>
                    <a:pt x="0" y="94"/>
                  </a:cubicBezTo>
                  <a:cubicBezTo>
                    <a:pt x="0" y="127"/>
                    <a:pt x="26" y="153"/>
                    <a:pt x="58" y="153"/>
                  </a:cubicBezTo>
                  <a:cubicBezTo>
                    <a:pt x="67" y="153"/>
                    <a:pt x="75" y="151"/>
                    <a:pt x="82" y="148"/>
                  </a:cubicBezTo>
                  <a:cubicBezTo>
                    <a:pt x="79" y="157"/>
                    <a:pt x="77" y="166"/>
                    <a:pt x="77" y="176"/>
                  </a:cubicBezTo>
                  <a:cubicBezTo>
                    <a:pt x="77" y="220"/>
                    <a:pt x="112" y="255"/>
                    <a:pt x="156" y="255"/>
                  </a:cubicBezTo>
                  <a:cubicBezTo>
                    <a:pt x="191" y="255"/>
                    <a:pt x="221" y="233"/>
                    <a:pt x="231" y="201"/>
                  </a:cubicBezTo>
                  <a:cubicBezTo>
                    <a:pt x="241" y="208"/>
                    <a:pt x="253" y="212"/>
                    <a:pt x="265" y="212"/>
                  </a:cubicBezTo>
                  <a:cubicBezTo>
                    <a:pt x="277" y="212"/>
                    <a:pt x="288" y="209"/>
                    <a:pt x="297" y="203"/>
                  </a:cubicBezTo>
                  <a:cubicBezTo>
                    <a:pt x="303" y="241"/>
                    <a:pt x="336" y="269"/>
                    <a:pt x="375" y="269"/>
                  </a:cubicBezTo>
                  <a:cubicBezTo>
                    <a:pt x="419" y="269"/>
                    <a:pt x="454" y="234"/>
                    <a:pt x="454" y="190"/>
                  </a:cubicBezTo>
                  <a:cubicBezTo>
                    <a:pt x="454" y="182"/>
                    <a:pt x="453" y="173"/>
                    <a:pt x="450" y="166"/>
                  </a:cubicBezTo>
                  <a:cubicBezTo>
                    <a:pt x="457" y="168"/>
                    <a:pt x="464" y="170"/>
                    <a:pt x="472" y="170"/>
                  </a:cubicBezTo>
                  <a:cubicBezTo>
                    <a:pt x="505" y="170"/>
                    <a:pt x="531" y="144"/>
                    <a:pt x="531" y="111"/>
                  </a:cubicBezTo>
                  <a:cubicBezTo>
                    <a:pt x="531" y="79"/>
                    <a:pt x="505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9" y="26"/>
                    <a:pt x="449" y="6"/>
                    <a:pt x="424" y="1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9013D64-3769-49E5-A267-153DE16855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5922" y="4849319"/>
              <a:ext cx="636250" cy="416395"/>
            </a:xfrm>
            <a:custGeom>
              <a:avLst/>
              <a:gdLst>
                <a:gd name="T0" fmla="*/ 43 w 92"/>
                <a:gd name="T1" fmla="*/ 21 h 60"/>
                <a:gd name="T2" fmla="*/ 92 w 92"/>
                <a:gd name="T3" fmla="*/ 40 h 60"/>
                <a:gd name="T4" fmla="*/ 91 w 92"/>
                <a:gd name="T5" fmla="*/ 33 h 60"/>
                <a:gd name="T6" fmla="*/ 39 w 92"/>
                <a:gd name="T7" fmla="*/ 6 h 60"/>
                <a:gd name="T8" fmla="*/ 5 w 92"/>
                <a:gd name="T9" fmla="*/ 53 h 60"/>
                <a:gd name="T10" fmla="*/ 8 w 92"/>
                <a:gd name="T11" fmla="*/ 60 h 60"/>
                <a:gd name="T12" fmla="*/ 43 w 92"/>
                <a:gd name="T13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0">
                  <a:moveTo>
                    <a:pt x="43" y="21"/>
                  </a:moveTo>
                  <a:cubicBezTo>
                    <a:pt x="64" y="16"/>
                    <a:pt x="84" y="24"/>
                    <a:pt x="92" y="40"/>
                  </a:cubicBezTo>
                  <a:cubicBezTo>
                    <a:pt x="92" y="38"/>
                    <a:pt x="92" y="35"/>
                    <a:pt x="91" y="33"/>
                  </a:cubicBezTo>
                  <a:cubicBezTo>
                    <a:pt x="86" y="12"/>
                    <a:pt x="63" y="0"/>
                    <a:pt x="39" y="6"/>
                  </a:cubicBezTo>
                  <a:cubicBezTo>
                    <a:pt x="16" y="11"/>
                    <a:pt x="0" y="33"/>
                    <a:pt x="5" y="53"/>
                  </a:cubicBezTo>
                  <a:cubicBezTo>
                    <a:pt x="6" y="56"/>
                    <a:pt x="7" y="58"/>
                    <a:pt x="8" y="60"/>
                  </a:cubicBezTo>
                  <a:cubicBezTo>
                    <a:pt x="8" y="42"/>
                    <a:pt x="22" y="25"/>
                    <a:pt x="43" y="21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63C3A066-CC5D-4DFA-8680-643F30FB3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098" y="4649450"/>
              <a:ext cx="1715542" cy="906072"/>
            </a:xfrm>
            <a:custGeom>
              <a:avLst/>
              <a:gdLst>
                <a:gd name="T0" fmla="*/ 2 w 248"/>
                <a:gd name="T1" fmla="*/ 125 h 131"/>
                <a:gd name="T2" fmla="*/ 13 w 248"/>
                <a:gd name="T3" fmla="*/ 129 h 131"/>
                <a:gd name="T4" fmla="*/ 242 w 248"/>
                <a:gd name="T5" fmla="*/ 17 h 131"/>
                <a:gd name="T6" fmla="*/ 246 w 248"/>
                <a:gd name="T7" fmla="*/ 6 h 131"/>
                <a:gd name="T8" fmla="*/ 235 w 248"/>
                <a:gd name="T9" fmla="*/ 2 h 131"/>
                <a:gd name="T10" fmla="*/ 6 w 248"/>
                <a:gd name="T11" fmla="*/ 114 h 131"/>
                <a:gd name="T12" fmla="*/ 2 w 248"/>
                <a:gd name="T13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31">
                  <a:moveTo>
                    <a:pt x="2" y="125"/>
                  </a:moveTo>
                  <a:cubicBezTo>
                    <a:pt x="4" y="130"/>
                    <a:pt x="9" y="131"/>
                    <a:pt x="13" y="129"/>
                  </a:cubicBezTo>
                  <a:cubicBezTo>
                    <a:pt x="242" y="17"/>
                    <a:pt x="242" y="17"/>
                    <a:pt x="242" y="17"/>
                  </a:cubicBezTo>
                  <a:cubicBezTo>
                    <a:pt x="247" y="15"/>
                    <a:pt x="248" y="10"/>
                    <a:pt x="246" y="6"/>
                  </a:cubicBezTo>
                  <a:cubicBezTo>
                    <a:pt x="244" y="2"/>
                    <a:pt x="239" y="0"/>
                    <a:pt x="235" y="2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2" y="116"/>
                    <a:pt x="0" y="121"/>
                    <a:pt x="2" y="125"/>
                  </a:cubicBezTo>
                  <a:close/>
                </a:path>
              </a:pathLst>
            </a:custGeom>
            <a:solidFill>
              <a:srgbClr val="943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19ADB4C-9732-4557-9D49-8E95F62520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486" y="5152452"/>
              <a:ext cx="1882099" cy="146571"/>
            </a:xfrm>
            <a:custGeom>
              <a:avLst/>
              <a:gdLst>
                <a:gd name="T0" fmla="*/ 272 w 272"/>
                <a:gd name="T1" fmla="*/ 8 h 21"/>
                <a:gd name="T2" fmla="*/ 263 w 272"/>
                <a:gd name="T3" fmla="*/ 17 h 21"/>
                <a:gd name="T4" fmla="*/ 8 w 272"/>
                <a:gd name="T5" fmla="*/ 21 h 21"/>
                <a:gd name="T6" fmla="*/ 0 w 272"/>
                <a:gd name="T7" fmla="*/ 12 h 21"/>
                <a:gd name="T8" fmla="*/ 8 w 272"/>
                <a:gd name="T9" fmla="*/ 4 h 21"/>
                <a:gd name="T10" fmla="*/ 263 w 272"/>
                <a:gd name="T11" fmla="*/ 0 h 21"/>
                <a:gd name="T12" fmla="*/ 272 w 27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1">
                  <a:moveTo>
                    <a:pt x="272" y="8"/>
                  </a:moveTo>
                  <a:cubicBezTo>
                    <a:pt x="272" y="13"/>
                    <a:pt x="268" y="17"/>
                    <a:pt x="263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1"/>
                    <a:pt x="0" y="17"/>
                    <a:pt x="0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2" y="4"/>
                    <a:pt x="272" y="8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496D492-5DC0-4ED1-A480-12AD7EC7C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790" y="4806013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2 h 127"/>
                <a:gd name="T12" fmla="*/ 150 w 157"/>
                <a:gd name="T13" fmla="*/ 58 h 127"/>
                <a:gd name="T14" fmla="*/ 142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2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36" y="106"/>
                    <a:pt x="157" y="88"/>
                    <a:pt x="150" y="5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36" y="0"/>
                    <a:pt x="110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D570EB7-50A9-4055-9358-C01A499DE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89" y="4849319"/>
              <a:ext cx="976027" cy="789483"/>
            </a:xfrm>
            <a:custGeom>
              <a:avLst/>
              <a:gdLst>
                <a:gd name="T0" fmla="*/ 73 w 141"/>
                <a:gd name="T1" fmla="*/ 6 h 114"/>
                <a:gd name="T2" fmla="*/ 46 w 141"/>
                <a:gd name="T3" fmla="*/ 13 h 114"/>
                <a:gd name="T4" fmla="*/ 6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5 w 141"/>
                <a:gd name="T13" fmla="*/ 53 h 114"/>
                <a:gd name="T14" fmla="*/ 128 w 141"/>
                <a:gd name="T15" fmla="*/ 26 h 114"/>
                <a:gd name="T16" fmla="*/ 73 w 141"/>
                <a:gd name="T17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6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20" y="19"/>
                    <a:pt x="0" y="29"/>
                    <a:pt x="6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5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6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0F24804-6A5D-4C15-9E5B-26E6AFCD21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94" y="4882630"/>
              <a:ext cx="892748" cy="729522"/>
            </a:xfrm>
            <a:custGeom>
              <a:avLst/>
              <a:gdLst>
                <a:gd name="T0" fmla="*/ 67 w 129"/>
                <a:gd name="T1" fmla="*/ 5 h 105"/>
                <a:gd name="T2" fmla="*/ 42 w 129"/>
                <a:gd name="T3" fmla="*/ 11 h 105"/>
                <a:gd name="T4" fmla="*/ 5 w 129"/>
                <a:gd name="T5" fmla="*/ 51 h 105"/>
                <a:gd name="T6" fmla="*/ 11 w 129"/>
                <a:gd name="T7" fmla="*/ 75 h 105"/>
                <a:gd name="T8" fmla="*/ 63 w 129"/>
                <a:gd name="T9" fmla="*/ 99 h 105"/>
                <a:gd name="T10" fmla="*/ 88 w 129"/>
                <a:gd name="T11" fmla="*/ 93 h 105"/>
                <a:gd name="T12" fmla="*/ 123 w 129"/>
                <a:gd name="T13" fmla="*/ 48 h 105"/>
                <a:gd name="T14" fmla="*/ 118 w 129"/>
                <a:gd name="T15" fmla="*/ 24 h 105"/>
                <a:gd name="T16" fmla="*/ 67 w 129"/>
                <a:gd name="T17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67" y="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8" y="17"/>
                    <a:pt x="0" y="26"/>
                    <a:pt x="5" y="5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7" y="99"/>
                    <a:pt x="39" y="105"/>
                    <a:pt x="63" y="99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112" y="87"/>
                    <a:pt x="129" y="72"/>
                    <a:pt x="123" y="48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2" y="0"/>
                    <a:pt x="91" y="0"/>
                    <a:pt x="67" y="5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3B80AF5-4279-4A85-9240-1F24C6B3A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895955"/>
              <a:ext cx="839449" cy="692879"/>
            </a:xfrm>
            <a:custGeom>
              <a:avLst/>
              <a:gdLst>
                <a:gd name="T0" fmla="*/ 63 w 121"/>
                <a:gd name="T1" fmla="*/ 6 h 100"/>
                <a:gd name="T2" fmla="*/ 40 w 121"/>
                <a:gd name="T3" fmla="*/ 11 h 100"/>
                <a:gd name="T4" fmla="*/ 5 w 121"/>
                <a:gd name="T5" fmla="*/ 48 h 100"/>
                <a:gd name="T6" fmla="*/ 11 w 121"/>
                <a:gd name="T7" fmla="*/ 72 h 100"/>
                <a:gd name="T8" fmla="*/ 60 w 121"/>
                <a:gd name="T9" fmla="*/ 94 h 100"/>
                <a:gd name="T10" fmla="*/ 82 w 121"/>
                <a:gd name="T11" fmla="*/ 89 h 100"/>
                <a:gd name="T12" fmla="*/ 116 w 121"/>
                <a:gd name="T13" fmla="*/ 47 h 100"/>
                <a:gd name="T14" fmla="*/ 110 w 121"/>
                <a:gd name="T15" fmla="*/ 23 h 100"/>
                <a:gd name="T16" fmla="*/ 63 w 121"/>
                <a:gd name="T17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00">
                  <a:moveTo>
                    <a:pt x="63" y="6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17" y="17"/>
                    <a:pt x="0" y="26"/>
                    <a:pt x="5" y="48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6" y="95"/>
                    <a:pt x="37" y="100"/>
                    <a:pt x="60" y="94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105" y="84"/>
                    <a:pt x="121" y="70"/>
                    <a:pt x="116" y="47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5" y="0"/>
                    <a:pt x="85" y="0"/>
                    <a:pt x="63" y="6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37B3C21-37BE-44E5-8A85-2AE911844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932597"/>
              <a:ext cx="456368" cy="552971"/>
            </a:xfrm>
            <a:custGeom>
              <a:avLst/>
              <a:gdLst>
                <a:gd name="T0" fmla="*/ 66 w 66"/>
                <a:gd name="T1" fmla="*/ 0 h 80"/>
                <a:gd name="T2" fmla="*/ 63 w 66"/>
                <a:gd name="T3" fmla="*/ 1 h 80"/>
                <a:gd name="T4" fmla="*/ 40 w 66"/>
                <a:gd name="T5" fmla="*/ 6 h 80"/>
                <a:gd name="T6" fmla="*/ 5 w 66"/>
                <a:gd name="T7" fmla="*/ 43 h 80"/>
                <a:gd name="T8" fmla="*/ 11 w 66"/>
                <a:gd name="T9" fmla="*/ 67 h 80"/>
                <a:gd name="T10" fmla="*/ 17 w 66"/>
                <a:gd name="T11" fmla="*/ 80 h 80"/>
                <a:gd name="T12" fmla="*/ 66 w 66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0">
                  <a:moveTo>
                    <a:pt x="66" y="0"/>
                  </a:moveTo>
                  <a:cubicBezTo>
                    <a:pt x="65" y="0"/>
                    <a:pt x="64" y="1"/>
                    <a:pt x="63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17" y="12"/>
                    <a:pt x="0" y="21"/>
                    <a:pt x="5" y="43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72"/>
                    <a:pt x="14" y="77"/>
                    <a:pt x="17" y="80"/>
                  </a:cubicBezTo>
                  <a:cubicBezTo>
                    <a:pt x="34" y="53"/>
                    <a:pt x="50" y="27"/>
                    <a:pt x="6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4155FC9B-A22B-46A4-BF4F-A56FED87B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879" y="4925934"/>
              <a:ext cx="483017" cy="642913"/>
            </a:xfrm>
            <a:custGeom>
              <a:avLst/>
              <a:gdLst>
                <a:gd name="T0" fmla="*/ 70 w 70"/>
                <a:gd name="T1" fmla="*/ 9 h 93"/>
                <a:gd name="T2" fmla="*/ 57 w 70"/>
                <a:gd name="T3" fmla="*/ 0 h 93"/>
                <a:gd name="T4" fmla="*/ 0 w 70"/>
                <a:gd name="T5" fmla="*/ 92 h 93"/>
                <a:gd name="T6" fmla="*/ 20 w 70"/>
                <a:gd name="T7" fmla="*/ 91 h 93"/>
                <a:gd name="T8" fmla="*/ 70 w 70"/>
                <a:gd name="T9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3">
                  <a:moveTo>
                    <a:pt x="70" y="9"/>
                  </a:moveTo>
                  <a:cubicBezTo>
                    <a:pt x="67" y="4"/>
                    <a:pt x="62" y="1"/>
                    <a:pt x="5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3"/>
                    <a:pt x="13" y="92"/>
                    <a:pt x="20" y="91"/>
                  </a:cubicBezTo>
                  <a:cubicBezTo>
                    <a:pt x="36" y="64"/>
                    <a:pt x="53" y="37"/>
                    <a:pt x="70" y="9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85DE7055-CCBC-42B5-8B33-CFAD46B71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656" y="5182434"/>
              <a:ext cx="249837" cy="323122"/>
            </a:xfrm>
            <a:custGeom>
              <a:avLst/>
              <a:gdLst>
                <a:gd name="T0" fmla="*/ 0 w 36"/>
                <a:gd name="T1" fmla="*/ 47 h 47"/>
                <a:gd name="T2" fmla="*/ 31 w 36"/>
                <a:gd name="T3" fmla="*/ 6 h 47"/>
                <a:gd name="T4" fmla="*/ 29 w 36"/>
                <a:gd name="T5" fmla="*/ 0 h 47"/>
                <a:gd name="T6" fmla="*/ 0 w 3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7">
                  <a:moveTo>
                    <a:pt x="0" y="47"/>
                  </a:moveTo>
                  <a:cubicBezTo>
                    <a:pt x="21" y="41"/>
                    <a:pt x="36" y="28"/>
                    <a:pt x="31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16"/>
                    <a:pt x="10" y="31"/>
                    <a:pt x="0" y="47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6B560F7-16A6-4999-8E9D-1A3E5B516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2349" y="4522866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3 h 127"/>
                <a:gd name="T12" fmla="*/ 150 w 157"/>
                <a:gd name="T13" fmla="*/ 59 h 127"/>
                <a:gd name="T14" fmla="*/ 143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3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36" y="106"/>
                    <a:pt x="157" y="88"/>
                    <a:pt x="150" y="59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36" y="0"/>
                    <a:pt x="111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19B647CB-FBF6-46B4-9A34-CB1CD02E9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8977" y="4566170"/>
              <a:ext cx="976027" cy="789483"/>
            </a:xfrm>
            <a:custGeom>
              <a:avLst/>
              <a:gdLst>
                <a:gd name="T0" fmla="*/ 73 w 141"/>
                <a:gd name="T1" fmla="*/ 7 h 114"/>
                <a:gd name="T2" fmla="*/ 47 w 141"/>
                <a:gd name="T3" fmla="*/ 13 h 114"/>
                <a:gd name="T4" fmla="*/ 7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4 w 141"/>
                <a:gd name="T13" fmla="*/ 53 h 114"/>
                <a:gd name="T14" fmla="*/ 128 w 141"/>
                <a:gd name="T15" fmla="*/ 26 h 114"/>
                <a:gd name="T16" fmla="*/ 73 w 141"/>
                <a:gd name="T17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7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20" y="19"/>
                    <a:pt x="0" y="29"/>
                    <a:pt x="7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4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7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2592348-D92C-4EEF-A964-45FC66EDD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8951" y="4599482"/>
              <a:ext cx="892748" cy="726190"/>
            </a:xfrm>
            <a:custGeom>
              <a:avLst/>
              <a:gdLst>
                <a:gd name="T0" fmla="*/ 43 w 129"/>
                <a:gd name="T1" fmla="*/ 11 h 105"/>
                <a:gd name="T2" fmla="*/ 67 w 129"/>
                <a:gd name="T3" fmla="*/ 5 h 105"/>
                <a:gd name="T4" fmla="*/ 118 w 129"/>
                <a:gd name="T5" fmla="*/ 24 h 105"/>
                <a:gd name="T6" fmla="*/ 124 w 129"/>
                <a:gd name="T7" fmla="*/ 48 h 105"/>
                <a:gd name="T8" fmla="*/ 88 w 129"/>
                <a:gd name="T9" fmla="*/ 93 h 105"/>
                <a:gd name="T10" fmla="*/ 63 w 129"/>
                <a:gd name="T11" fmla="*/ 99 h 105"/>
                <a:gd name="T12" fmla="*/ 11 w 129"/>
                <a:gd name="T13" fmla="*/ 75 h 105"/>
                <a:gd name="T14" fmla="*/ 6 w 129"/>
                <a:gd name="T15" fmla="*/ 51 h 105"/>
                <a:gd name="T16" fmla="*/ 43 w 129"/>
                <a:gd name="T17" fmla="*/ 1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43" y="11"/>
                  </a:moveTo>
                  <a:cubicBezTo>
                    <a:pt x="67" y="5"/>
                    <a:pt x="67" y="5"/>
                    <a:pt x="67" y="5"/>
                  </a:cubicBezTo>
                  <a:cubicBezTo>
                    <a:pt x="91" y="0"/>
                    <a:pt x="112" y="0"/>
                    <a:pt x="118" y="24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9" y="73"/>
                    <a:pt x="112" y="87"/>
                    <a:pt x="88" y="9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39" y="105"/>
                    <a:pt x="17" y="99"/>
                    <a:pt x="11" y="7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26"/>
                    <a:pt x="18" y="17"/>
                    <a:pt x="43" y="11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53FCF8B5-C734-4EC2-8FC5-FC1E4FBCF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619469"/>
              <a:ext cx="839449" cy="686216"/>
            </a:xfrm>
            <a:custGeom>
              <a:avLst/>
              <a:gdLst>
                <a:gd name="T0" fmla="*/ 40 w 121"/>
                <a:gd name="T1" fmla="*/ 10 h 99"/>
                <a:gd name="T2" fmla="*/ 63 w 121"/>
                <a:gd name="T3" fmla="*/ 5 h 99"/>
                <a:gd name="T4" fmla="*/ 110 w 121"/>
                <a:gd name="T5" fmla="*/ 22 h 99"/>
                <a:gd name="T6" fmla="*/ 116 w 121"/>
                <a:gd name="T7" fmla="*/ 46 h 99"/>
                <a:gd name="T8" fmla="*/ 83 w 121"/>
                <a:gd name="T9" fmla="*/ 88 h 99"/>
                <a:gd name="T10" fmla="*/ 60 w 121"/>
                <a:gd name="T11" fmla="*/ 94 h 99"/>
                <a:gd name="T12" fmla="*/ 11 w 121"/>
                <a:gd name="T13" fmla="*/ 71 h 99"/>
                <a:gd name="T14" fmla="*/ 5 w 121"/>
                <a:gd name="T15" fmla="*/ 48 h 99"/>
                <a:gd name="T16" fmla="*/ 40 w 121"/>
                <a:gd name="T17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9">
                  <a:moveTo>
                    <a:pt x="40" y="10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85" y="0"/>
                    <a:pt x="105" y="0"/>
                    <a:pt x="110" y="22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21" y="69"/>
                    <a:pt x="105" y="83"/>
                    <a:pt x="83" y="88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37" y="99"/>
                    <a:pt x="17" y="94"/>
                    <a:pt x="11" y="71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25"/>
                    <a:pt x="17" y="16"/>
                    <a:pt x="40" y="10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770C59BB-F4E5-42AD-B380-0EC75AAE68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702748"/>
              <a:ext cx="249837" cy="313128"/>
            </a:xfrm>
            <a:custGeom>
              <a:avLst/>
              <a:gdLst>
                <a:gd name="T0" fmla="*/ 36 w 36"/>
                <a:gd name="T1" fmla="*/ 0 h 45"/>
                <a:gd name="T2" fmla="*/ 5 w 36"/>
                <a:gd name="T3" fmla="*/ 36 h 45"/>
                <a:gd name="T4" fmla="*/ 8 w 36"/>
                <a:gd name="T5" fmla="*/ 45 h 45"/>
                <a:gd name="T6" fmla="*/ 36 w 3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15" y="5"/>
                    <a:pt x="0" y="14"/>
                    <a:pt x="5" y="3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0"/>
                    <a:pt x="26" y="15"/>
                    <a:pt x="3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87AE882-EA9A-4E20-93B2-1ED0214E5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5521" y="4632793"/>
              <a:ext cx="413062" cy="609601"/>
            </a:xfrm>
            <a:custGeom>
              <a:avLst/>
              <a:gdLst>
                <a:gd name="T0" fmla="*/ 60 w 60"/>
                <a:gd name="T1" fmla="*/ 0 h 88"/>
                <a:gd name="T2" fmla="*/ 49 w 60"/>
                <a:gd name="T3" fmla="*/ 2 h 88"/>
                <a:gd name="T4" fmla="*/ 0 w 60"/>
                <a:gd name="T5" fmla="*/ 82 h 88"/>
                <a:gd name="T6" fmla="*/ 6 w 60"/>
                <a:gd name="T7" fmla="*/ 88 h 88"/>
                <a:gd name="T8" fmla="*/ 60 w 6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8">
                  <a:moveTo>
                    <a:pt x="60" y="0"/>
                  </a:moveTo>
                  <a:cubicBezTo>
                    <a:pt x="56" y="1"/>
                    <a:pt x="52" y="2"/>
                    <a:pt x="49" y="2"/>
                  </a:cubicBezTo>
                  <a:cubicBezTo>
                    <a:pt x="32" y="29"/>
                    <a:pt x="16" y="55"/>
                    <a:pt x="0" y="82"/>
                  </a:cubicBezTo>
                  <a:cubicBezTo>
                    <a:pt x="2" y="84"/>
                    <a:pt x="4" y="86"/>
                    <a:pt x="6" y="88"/>
                  </a:cubicBezTo>
                  <a:cubicBezTo>
                    <a:pt x="24" y="59"/>
                    <a:pt x="42" y="29"/>
                    <a:pt x="60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725F593-B981-485B-9593-940B568CA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4662775"/>
              <a:ext cx="429719" cy="616263"/>
            </a:xfrm>
            <a:custGeom>
              <a:avLst/>
              <a:gdLst>
                <a:gd name="T0" fmla="*/ 62 w 62"/>
                <a:gd name="T1" fmla="*/ 8 h 89"/>
                <a:gd name="T2" fmla="*/ 55 w 62"/>
                <a:gd name="T3" fmla="*/ 0 h 89"/>
                <a:gd name="T4" fmla="*/ 0 w 62"/>
                <a:gd name="T5" fmla="*/ 89 h 89"/>
                <a:gd name="T6" fmla="*/ 13 w 62"/>
                <a:gd name="T7" fmla="*/ 88 h 89"/>
                <a:gd name="T8" fmla="*/ 62 w 62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9">
                  <a:moveTo>
                    <a:pt x="62" y="8"/>
                  </a:moveTo>
                  <a:cubicBezTo>
                    <a:pt x="60" y="5"/>
                    <a:pt x="58" y="2"/>
                    <a:pt x="55" y="0"/>
                  </a:cubicBezTo>
                  <a:cubicBezTo>
                    <a:pt x="37" y="30"/>
                    <a:pt x="18" y="60"/>
                    <a:pt x="0" y="89"/>
                  </a:cubicBezTo>
                  <a:cubicBezTo>
                    <a:pt x="4" y="89"/>
                    <a:pt x="9" y="89"/>
                    <a:pt x="13" y="88"/>
                  </a:cubicBezTo>
                  <a:cubicBezTo>
                    <a:pt x="30" y="61"/>
                    <a:pt x="46" y="35"/>
                    <a:pt x="62" y="8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7130819F-2C39-40EC-9800-AB18044B4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1" y="4919272"/>
              <a:ext cx="229850" cy="296473"/>
            </a:xfrm>
            <a:custGeom>
              <a:avLst/>
              <a:gdLst>
                <a:gd name="T0" fmla="*/ 0 w 33"/>
                <a:gd name="T1" fmla="*/ 43 h 43"/>
                <a:gd name="T2" fmla="*/ 28 w 33"/>
                <a:gd name="T3" fmla="*/ 3 h 43"/>
                <a:gd name="T4" fmla="*/ 27 w 33"/>
                <a:gd name="T5" fmla="*/ 0 h 43"/>
                <a:gd name="T6" fmla="*/ 0 w 33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cubicBezTo>
                    <a:pt x="20" y="37"/>
                    <a:pt x="33" y="24"/>
                    <a:pt x="28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14"/>
                    <a:pt x="9" y="29"/>
                    <a:pt x="0" y="43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939B85D2-6809-4115-B3A7-25787EC4A5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485" y="2730709"/>
              <a:ext cx="1362440" cy="952708"/>
            </a:xfrm>
            <a:custGeom>
              <a:avLst/>
              <a:gdLst>
                <a:gd name="T0" fmla="*/ 178 w 197"/>
                <a:gd name="T1" fmla="*/ 0 h 138"/>
                <a:gd name="T2" fmla="*/ 19 w 197"/>
                <a:gd name="T3" fmla="*/ 0 h 138"/>
                <a:gd name="T4" fmla="*/ 0 w 197"/>
                <a:gd name="T5" fmla="*/ 19 h 138"/>
                <a:gd name="T6" fmla="*/ 0 w 197"/>
                <a:gd name="T7" fmla="*/ 119 h 138"/>
                <a:gd name="T8" fmla="*/ 19 w 197"/>
                <a:gd name="T9" fmla="*/ 138 h 138"/>
                <a:gd name="T10" fmla="*/ 178 w 197"/>
                <a:gd name="T11" fmla="*/ 138 h 138"/>
                <a:gd name="T12" fmla="*/ 197 w 197"/>
                <a:gd name="T13" fmla="*/ 119 h 138"/>
                <a:gd name="T14" fmla="*/ 197 w 197"/>
                <a:gd name="T15" fmla="*/ 19 h 138"/>
                <a:gd name="T16" fmla="*/ 178 w 197"/>
                <a:gd name="T17" fmla="*/ 0 h 138"/>
                <a:gd name="T18" fmla="*/ 173 w 197"/>
                <a:gd name="T19" fmla="*/ 103 h 138"/>
                <a:gd name="T20" fmla="*/ 159 w 197"/>
                <a:gd name="T21" fmla="*/ 116 h 138"/>
                <a:gd name="T22" fmla="*/ 38 w 197"/>
                <a:gd name="T23" fmla="*/ 116 h 138"/>
                <a:gd name="T24" fmla="*/ 24 w 197"/>
                <a:gd name="T25" fmla="*/ 103 h 138"/>
                <a:gd name="T26" fmla="*/ 24 w 197"/>
                <a:gd name="T27" fmla="*/ 35 h 138"/>
                <a:gd name="T28" fmla="*/ 38 w 197"/>
                <a:gd name="T29" fmla="*/ 23 h 138"/>
                <a:gd name="T30" fmla="*/ 159 w 197"/>
                <a:gd name="T31" fmla="*/ 23 h 138"/>
                <a:gd name="T32" fmla="*/ 173 w 197"/>
                <a:gd name="T33" fmla="*/ 35 h 138"/>
                <a:gd name="T34" fmla="*/ 173 w 197"/>
                <a:gd name="T35" fmla="*/ 10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7" h="138">
                  <a:moveTo>
                    <a:pt x="17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0"/>
                    <a:pt x="8" y="138"/>
                    <a:pt x="19" y="138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88" y="138"/>
                    <a:pt x="197" y="130"/>
                    <a:pt x="197" y="1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9"/>
                    <a:pt x="188" y="0"/>
                    <a:pt x="178" y="0"/>
                  </a:cubicBezTo>
                  <a:close/>
                  <a:moveTo>
                    <a:pt x="173" y="103"/>
                  </a:moveTo>
                  <a:cubicBezTo>
                    <a:pt x="173" y="110"/>
                    <a:pt x="167" y="116"/>
                    <a:pt x="159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0" y="116"/>
                    <a:pt x="24" y="110"/>
                    <a:pt x="24" y="10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8"/>
                    <a:pt x="30" y="23"/>
                    <a:pt x="38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7" y="23"/>
                    <a:pt x="173" y="28"/>
                    <a:pt x="173" y="35"/>
                  </a:cubicBezTo>
                  <a:lnTo>
                    <a:pt x="173" y="103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EC42DFF-587D-407D-A89D-8D710E3CC6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41076" y="2860623"/>
              <a:ext cx="1129260" cy="692879"/>
            </a:xfrm>
            <a:custGeom>
              <a:avLst/>
              <a:gdLst>
                <a:gd name="T0" fmla="*/ 163 w 163"/>
                <a:gd name="T1" fmla="*/ 14 h 100"/>
                <a:gd name="T2" fmla="*/ 147 w 163"/>
                <a:gd name="T3" fmla="*/ 0 h 100"/>
                <a:gd name="T4" fmla="*/ 16 w 163"/>
                <a:gd name="T5" fmla="*/ 0 h 100"/>
                <a:gd name="T6" fmla="*/ 0 w 163"/>
                <a:gd name="T7" fmla="*/ 14 h 100"/>
                <a:gd name="T8" fmla="*/ 0 w 163"/>
                <a:gd name="T9" fmla="*/ 86 h 100"/>
                <a:gd name="T10" fmla="*/ 16 w 163"/>
                <a:gd name="T11" fmla="*/ 100 h 100"/>
                <a:gd name="T12" fmla="*/ 147 w 163"/>
                <a:gd name="T13" fmla="*/ 100 h 100"/>
                <a:gd name="T14" fmla="*/ 163 w 163"/>
                <a:gd name="T15" fmla="*/ 86 h 100"/>
                <a:gd name="T16" fmla="*/ 163 w 163"/>
                <a:gd name="T17" fmla="*/ 14 h 100"/>
                <a:gd name="T18" fmla="*/ 156 w 163"/>
                <a:gd name="T19" fmla="*/ 84 h 100"/>
                <a:gd name="T20" fmla="*/ 142 w 163"/>
                <a:gd name="T21" fmla="*/ 97 h 100"/>
                <a:gd name="T22" fmla="*/ 21 w 163"/>
                <a:gd name="T23" fmla="*/ 97 h 100"/>
                <a:gd name="T24" fmla="*/ 7 w 163"/>
                <a:gd name="T25" fmla="*/ 84 h 100"/>
                <a:gd name="T26" fmla="*/ 7 w 163"/>
                <a:gd name="T27" fmla="*/ 16 h 100"/>
                <a:gd name="T28" fmla="*/ 21 w 163"/>
                <a:gd name="T29" fmla="*/ 4 h 100"/>
                <a:gd name="T30" fmla="*/ 142 w 163"/>
                <a:gd name="T31" fmla="*/ 4 h 100"/>
                <a:gd name="T32" fmla="*/ 156 w 163"/>
                <a:gd name="T33" fmla="*/ 16 h 100"/>
                <a:gd name="T34" fmla="*/ 156 w 163"/>
                <a:gd name="T3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00">
                  <a:moveTo>
                    <a:pt x="163" y="14"/>
                  </a:moveTo>
                  <a:cubicBezTo>
                    <a:pt x="163" y="6"/>
                    <a:pt x="156" y="0"/>
                    <a:pt x="14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7" y="100"/>
                    <a:pt x="16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6" y="100"/>
                    <a:pt x="163" y="94"/>
                    <a:pt x="163" y="86"/>
                  </a:cubicBezTo>
                  <a:lnTo>
                    <a:pt x="163" y="14"/>
                  </a:lnTo>
                  <a:close/>
                  <a:moveTo>
                    <a:pt x="156" y="84"/>
                  </a:moveTo>
                  <a:cubicBezTo>
                    <a:pt x="156" y="91"/>
                    <a:pt x="150" y="97"/>
                    <a:pt x="142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3" y="97"/>
                    <a:pt x="7" y="91"/>
                    <a:pt x="7" y="8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9"/>
                    <a:pt x="13" y="4"/>
                    <a:pt x="21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50" y="4"/>
                    <a:pt x="156" y="9"/>
                    <a:pt x="156" y="16"/>
                  </a:cubicBezTo>
                  <a:lnTo>
                    <a:pt x="156" y="84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D24ED82A-CF54-4045-9FED-C7A8BC170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485" y="3123784"/>
              <a:ext cx="1362440" cy="559633"/>
            </a:xfrm>
            <a:custGeom>
              <a:avLst/>
              <a:gdLst>
                <a:gd name="T0" fmla="*/ 173 w 197"/>
                <a:gd name="T1" fmla="*/ 0 h 81"/>
                <a:gd name="T2" fmla="*/ 173 w 197"/>
                <a:gd name="T3" fmla="*/ 46 h 81"/>
                <a:gd name="T4" fmla="*/ 159 w 197"/>
                <a:gd name="T5" fmla="*/ 59 h 81"/>
                <a:gd name="T6" fmla="*/ 38 w 197"/>
                <a:gd name="T7" fmla="*/ 59 h 81"/>
                <a:gd name="T8" fmla="*/ 24 w 197"/>
                <a:gd name="T9" fmla="*/ 46 h 81"/>
                <a:gd name="T10" fmla="*/ 24 w 197"/>
                <a:gd name="T11" fmla="*/ 0 h 81"/>
                <a:gd name="T12" fmla="*/ 0 w 197"/>
                <a:gd name="T13" fmla="*/ 0 h 81"/>
                <a:gd name="T14" fmla="*/ 0 w 197"/>
                <a:gd name="T15" fmla="*/ 62 h 81"/>
                <a:gd name="T16" fmla="*/ 19 w 197"/>
                <a:gd name="T17" fmla="*/ 81 h 81"/>
                <a:gd name="T18" fmla="*/ 178 w 197"/>
                <a:gd name="T19" fmla="*/ 81 h 81"/>
                <a:gd name="T20" fmla="*/ 197 w 197"/>
                <a:gd name="T21" fmla="*/ 62 h 81"/>
                <a:gd name="T22" fmla="*/ 197 w 197"/>
                <a:gd name="T23" fmla="*/ 0 h 81"/>
                <a:gd name="T24" fmla="*/ 173 w 197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81">
                  <a:moveTo>
                    <a:pt x="173" y="0"/>
                  </a:moveTo>
                  <a:cubicBezTo>
                    <a:pt x="173" y="46"/>
                    <a:pt x="173" y="46"/>
                    <a:pt x="173" y="46"/>
                  </a:cubicBezTo>
                  <a:cubicBezTo>
                    <a:pt x="173" y="53"/>
                    <a:pt x="167" y="59"/>
                    <a:pt x="15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0" y="59"/>
                    <a:pt x="24" y="53"/>
                    <a:pt x="24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3"/>
                    <a:pt x="8" y="81"/>
                    <a:pt x="19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88" y="81"/>
                    <a:pt x="197" y="73"/>
                    <a:pt x="197" y="62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95F918D-9DF5-4A99-870A-24306DB63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8518" y="5985239"/>
              <a:ext cx="656237" cy="236513"/>
            </a:xfrm>
            <a:custGeom>
              <a:avLst/>
              <a:gdLst>
                <a:gd name="T0" fmla="*/ 95 w 95"/>
                <a:gd name="T1" fmla="*/ 17 h 34"/>
                <a:gd name="T2" fmla="*/ 78 w 95"/>
                <a:gd name="T3" fmla="*/ 34 h 34"/>
                <a:gd name="T4" fmla="*/ 17 w 95"/>
                <a:gd name="T5" fmla="*/ 34 h 34"/>
                <a:gd name="T6" fmla="*/ 0 w 95"/>
                <a:gd name="T7" fmla="*/ 17 h 34"/>
                <a:gd name="T8" fmla="*/ 17 w 95"/>
                <a:gd name="T9" fmla="*/ 0 h 34"/>
                <a:gd name="T10" fmla="*/ 78 w 95"/>
                <a:gd name="T11" fmla="*/ 0 h 34"/>
                <a:gd name="T12" fmla="*/ 95 w 95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4">
                  <a:moveTo>
                    <a:pt x="95" y="17"/>
                  </a:moveTo>
                  <a:cubicBezTo>
                    <a:pt x="95" y="26"/>
                    <a:pt x="87" y="34"/>
                    <a:pt x="7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5" y="8"/>
                    <a:pt x="95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1944009-17BD-458E-B7B5-318A9C159B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9980" y="5985239"/>
              <a:ext cx="649575" cy="236513"/>
            </a:xfrm>
            <a:custGeom>
              <a:avLst/>
              <a:gdLst>
                <a:gd name="T0" fmla="*/ 94 w 94"/>
                <a:gd name="T1" fmla="*/ 17 h 34"/>
                <a:gd name="T2" fmla="*/ 77 w 94"/>
                <a:gd name="T3" fmla="*/ 34 h 34"/>
                <a:gd name="T4" fmla="*/ 17 w 94"/>
                <a:gd name="T5" fmla="*/ 34 h 34"/>
                <a:gd name="T6" fmla="*/ 0 w 94"/>
                <a:gd name="T7" fmla="*/ 17 h 34"/>
                <a:gd name="T8" fmla="*/ 17 w 94"/>
                <a:gd name="T9" fmla="*/ 0 h 34"/>
                <a:gd name="T10" fmla="*/ 77 w 94"/>
                <a:gd name="T11" fmla="*/ 0 h 34"/>
                <a:gd name="T12" fmla="*/ 94 w 9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4">
                  <a:moveTo>
                    <a:pt x="94" y="17"/>
                  </a:moveTo>
                  <a:cubicBezTo>
                    <a:pt x="94" y="26"/>
                    <a:pt x="87" y="34"/>
                    <a:pt x="7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4" y="8"/>
                    <a:pt x="94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C6A3071-7CF2-46F7-A3BC-44872579D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4333824" cy="2894768"/>
            </a:xfrm>
            <a:custGeom>
              <a:avLst/>
              <a:gdLst>
                <a:gd name="T0" fmla="*/ 626 w 626"/>
                <a:gd name="T1" fmla="*/ 390 h 418"/>
                <a:gd name="T2" fmla="*/ 599 w 626"/>
                <a:gd name="T3" fmla="*/ 418 h 418"/>
                <a:gd name="T4" fmla="*/ 28 w 626"/>
                <a:gd name="T5" fmla="*/ 418 h 418"/>
                <a:gd name="T6" fmla="*/ 0 w 626"/>
                <a:gd name="T7" fmla="*/ 390 h 418"/>
                <a:gd name="T8" fmla="*/ 0 w 626"/>
                <a:gd name="T9" fmla="*/ 28 h 418"/>
                <a:gd name="T10" fmla="*/ 28 w 626"/>
                <a:gd name="T11" fmla="*/ 0 h 418"/>
                <a:gd name="T12" fmla="*/ 599 w 626"/>
                <a:gd name="T13" fmla="*/ 0 h 418"/>
                <a:gd name="T14" fmla="*/ 626 w 626"/>
                <a:gd name="T15" fmla="*/ 28 h 418"/>
                <a:gd name="T16" fmla="*/ 626 w 626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418">
                  <a:moveTo>
                    <a:pt x="626" y="390"/>
                  </a:moveTo>
                  <a:cubicBezTo>
                    <a:pt x="626" y="406"/>
                    <a:pt x="614" y="418"/>
                    <a:pt x="599" y="418"/>
                  </a:cubicBezTo>
                  <a:cubicBezTo>
                    <a:pt x="28" y="418"/>
                    <a:pt x="28" y="418"/>
                    <a:pt x="28" y="418"/>
                  </a:cubicBezTo>
                  <a:cubicBezTo>
                    <a:pt x="13" y="418"/>
                    <a:pt x="0" y="406"/>
                    <a:pt x="0" y="39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14" y="0"/>
                    <a:pt x="626" y="12"/>
                    <a:pt x="626" y="28"/>
                  </a:cubicBezTo>
                  <a:lnTo>
                    <a:pt x="626" y="390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A1D97DF0-A647-4DD4-A3F4-761BC4C66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630119"/>
              <a:ext cx="596276" cy="489680"/>
            </a:xfrm>
            <a:custGeom>
              <a:avLst/>
              <a:gdLst>
                <a:gd name="T0" fmla="*/ 68 w 86"/>
                <a:gd name="T1" fmla="*/ 0 h 71"/>
                <a:gd name="T2" fmla="*/ 19 w 86"/>
                <a:gd name="T3" fmla="*/ 0 h 71"/>
                <a:gd name="T4" fmla="*/ 0 w 86"/>
                <a:gd name="T5" fmla="*/ 19 h 71"/>
                <a:gd name="T6" fmla="*/ 0 w 86"/>
                <a:gd name="T7" fmla="*/ 52 h 71"/>
                <a:gd name="T8" fmla="*/ 19 w 86"/>
                <a:gd name="T9" fmla="*/ 71 h 71"/>
                <a:gd name="T10" fmla="*/ 68 w 86"/>
                <a:gd name="T11" fmla="*/ 71 h 71"/>
                <a:gd name="T12" fmla="*/ 86 w 86"/>
                <a:gd name="T13" fmla="*/ 52 h 71"/>
                <a:gd name="T14" fmla="*/ 86 w 86"/>
                <a:gd name="T15" fmla="*/ 19 h 71"/>
                <a:gd name="T16" fmla="*/ 68 w 86"/>
                <a:gd name="T17" fmla="*/ 0 h 71"/>
                <a:gd name="T18" fmla="*/ 80 w 86"/>
                <a:gd name="T19" fmla="*/ 48 h 71"/>
                <a:gd name="T20" fmla="*/ 64 w 86"/>
                <a:gd name="T21" fmla="*/ 64 h 71"/>
                <a:gd name="T22" fmla="*/ 22 w 86"/>
                <a:gd name="T23" fmla="*/ 64 h 71"/>
                <a:gd name="T24" fmla="*/ 6 w 86"/>
                <a:gd name="T25" fmla="*/ 48 h 71"/>
                <a:gd name="T26" fmla="*/ 6 w 86"/>
                <a:gd name="T27" fmla="*/ 23 h 71"/>
                <a:gd name="T28" fmla="*/ 22 w 86"/>
                <a:gd name="T29" fmla="*/ 7 h 71"/>
                <a:gd name="T30" fmla="*/ 64 w 86"/>
                <a:gd name="T31" fmla="*/ 7 h 71"/>
                <a:gd name="T32" fmla="*/ 80 w 86"/>
                <a:gd name="T33" fmla="*/ 23 h 71"/>
                <a:gd name="T34" fmla="*/ 80 w 86"/>
                <a:gd name="T3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1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3"/>
                    <a:pt x="8" y="71"/>
                    <a:pt x="1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78" y="71"/>
                    <a:pt x="86" y="63"/>
                    <a:pt x="86" y="52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8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4"/>
                    <a:pt x="13" y="7"/>
                    <a:pt x="22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73" y="7"/>
                    <a:pt x="80" y="14"/>
                    <a:pt x="80" y="23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CADF1F1-3C14-4DCD-AAB2-5D90557F1E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636781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59BB896A-04B2-4477-8080-D77C6E0B9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4392951"/>
              <a:ext cx="4333824" cy="1708880"/>
            </a:xfrm>
            <a:custGeom>
              <a:avLst/>
              <a:gdLst>
                <a:gd name="T0" fmla="*/ 313 w 626"/>
                <a:gd name="T1" fmla="*/ 90 h 247"/>
                <a:gd name="T2" fmla="*/ 0 w 626"/>
                <a:gd name="T3" fmla="*/ 0 h 247"/>
                <a:gd name="T4" fmla="*/ 0 w 626"/>
                <a:gd name="T5" fmla="*/ 219 h 247"/>
                <a:gd name="T6" fmla="*/ 28 w 626"/>
                <a:gd name="T7" fmla="*/ 247 h 247"/>
                <a:gd name="T8" fmla="*/ 599 w 626"/>
                <a:gd name="T9" fmla="*/ 247 h 247"/>
                <a:gd name="T10" fmla="*/ 626 w 626"/>
                <a:gd name="T11" fmla="*/ 219 h 247"/>
                <a:gd name="T12" fmla="*/ 626 w 626"/>
                <a:gd name="T13" fmla="*/ 0 h 247"/>
                <a:gd name="T14" fmla="*/ 313 w 626"/>
                <a:gd name="T15" fmla="*/ 9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247">
                  <a:moveTo>
                    <a:pt x="313" y="90"/>
                  </a:moveTo>
                  <a:cubicBezTo>
                    <a:pt x="194" y="90"/>
                    <a:pt x="85" y="56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5"/>
                    <a:pt x="13" y="247"/>
                    <a:pt x="28" y="247"/>
                  </a:cubicBezTo>
                  <a:cubicBezTo>
                    <a:pt x="599" y="247"/>
                    <a:pt x="599" y="247"/>
                    <a:pt x="599" y="247"/>
                  </a:cubicBezTo>
                  <a:cubicBezTo>
                    <a:pt x="614" y="247"/>
                    <a:pt x="626" y="235"/>
                    <a:pt x="626" y="219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541" y="56"/>
                    <a:pt x="432" y="90"/>
                    <a:pt x="313" y="90"/>
                  </a:cubicBezTo>
                  <a:close/>
                </a:path>
              </a:pathLst>
            </a:custGeom>
            <a:solidFill>
              <a:srgbClr val="B07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88614305-7CAF-416E-B445-975A21BB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23122" cy="2894768"/>
            </a:xfrm>
            <a:custGeom>
              <a:avLst/>
              <a:gdLst>
                <a:gd name="T0" fmla="*/ 22 w 47"/>
                <a:gd name="T1" fmla="*/ 390 h 418"/>
                <a:gd name="T2" fmla="*/ 22 w 47"/>
                <a:gd name="T3" fmla="*/ 28 h 418"/>
                <a:gd name="T4" fmla="*/ 47 w 47"/>
                <a:gd name="T5" fmla="*/ 0 h 418"/>
                <a:gd name="T6" fmla="*/ 28 w 47"/>
                <a:gd name="T7" fmla="*/ 0 h 418"/>
                <a:gd name="T8" fmla="*/ 0 w 47"/>
                <a:gd name="T9" fmla="*/ 28 h 418"/>
                <a:gd name="T10" fmla="*/ 0 w 47"/>
                <a:gd name="T11" fmla="*/ 390 h 418"/>
                <a:gd name="T12" fmla="*/ 28 w 47"/>
                <a:gd name="T13" fmla="*/ 418 h 418"/>
                <a:gd name="T14" fmla="*/ 47 w 47"/>
                <a:gd name="T15" fmla="*/ 418 h 418"/>
                <a:gd name="T16" fmla="*/ 22 w 47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18">
                  <a:moveTo>
                    <a:pt x="22" y="390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22" y="12"/>
                    <a:pt x="33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6"/>
                    <a:pt x="13" y="418"/>
                    <a:pt x="28" y="418"/>
                  </a:cubicBezTo>
                  <a:cubicBezTo>
                    <a:pt x="47" y="418"/>
                    <a:pt x="47" y="418"/>
                    <a:pt x="47" y="418"/>
                  </a:cubicBezTo>
                  <a:cubicBezTo>
                    <a:pt x="33" y="418"/>
                    <a:pt x="22" y="406"/>
                    <a:pt x="22" y="39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087FE10-97F2-4020-A107-CCE6032B97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9495" y="3207062"/>
              <a:ext cx="319790" cy="2894768"/>
            </a:xfrm>
            <a:custGeom>
              <a:avLst/>
              <a:gdLst>
                <a:gd name="T0" fmla="*/ 19 w 46"/>
                <a:gd name="T1" fmla="*/ 0 h 418"/>
                <a:gd name="T2" fmla="*/ 0 w 46"/>
                <a:gd name="T3" fmla="*/ 0 h 418"/>
                <a:gd name="T4" fmla="*/ 25 w 46"/>
                <a:gd name="T5" fmla="*/ 28 h 418"/>
                <a:gd name="T6" fmla="*/ 25 w 46"/>
                <a:gd name="T7" fmla="*/ 390 h 418"/>
                <a:gd name="T8" fmla="*/ 0 w 46"/>
                <a:gd name="T9" fmla="*/ 418 h 418"/>
                <a:gd name="T10" fmla="*/ 19 w 46"/>
                <a:gd name="T11" fmla="*/ 418 h 418"/>
                <a:gd name="T12" fmla="*/ 46 w 46"/>
                <a:gd name="T13" fmla="*/ 390 h 418"/>
                <a:gd name="T14" fmla="*/ 46 w 46"/>
                <a:gd name="T15" fmla="*/ 28 h 418"/>
                <a:gd name="T16" fmla="*/ 19 w 46"/>
                <a:gd name="T1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18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5" y="12"/>
                    <a:pt x="25" y="28"/>
                  </a:cubicBezTo>
                  <a:cubicBezTo>
                    <a:pt x="25" y="390"/>
                    <a:pt x="25" y="390"/>
                    <a:pt x="25" y="390"/>
                  </a:cubicBezTo>
                  <a:cubicBezTo>
                    <a:pt x="25" y="406"/>
                    <a:pt x="14" y="418"/>
                    <a:pt x="0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34" y="418"/>
                    <a:pt x="46" y="406"/>
                    <a:pt x="46" y="390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12"/>
                    <a:pt x="34" y="0"/>
                    <a:pt x="19" y="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AA39CE7-5DC4-4782-A885-05E34DD74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602158"/>
              <a:ext cx="4333824" cy="499672"/>
            </a:xfrm>
            <a:custGeom>
              <a:avLst/>
              <a:gdLst>
                <a:gd name="T0" fmla="*/ 599 w 626"/>
                <a:gd name="T1" fmla="*/ 28 h 72"/>
                <a:gd name="T2" fmla="*/ 28 w 626"/>
                <a:gd name="T3" fmla="*/ 28 h 72"/>
                <a:gd name="T4" fmla="*/ 0 w 626"/>
                <a:gd name="T5" fmla="*/ 0 h 72"/>
                <a:gd name="T6" fmla="*/ 0 w 626"/>
                <a:gd name="T7" fmla="*/ 44 h 72"/>
                <a:gd name="T8" fmla="*/ 28 w 626"/>
                <a:gd name="T9" fmla="*/ 72 h 72"/>
                <a:gd name="T10" fmla="*/ 599 w 626"/>
                <a:gd name="T11" fmla="*/ 72 h 72"/>
                <a:gd name="T12" fmla="*/ 626 w 626"/>
                <a:gd name="T13" fmla="*/ 44 h 72"/>
                <a:gd name="T14" fmla="*/ 626 w 626"/>
                <a:gd name="T15" fmla="*/ 0 h 72"/>
                <a:gd name="T16" fmla="*/ 599 w 626"/>
                <a:gd name="T17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72">
                  <a:moveTo>
                    <a:pt x="599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13" y="28"/>
                    <a:pt x="0" y="15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13" y="72"/>
                    <a:pt x="28" y="72"/>
                  </a:cubicBezTo>
                  <a:cubicBezTo>
                    <a:pt x="599" y="72"/>
                    <a:pt x="599" y="72"/>
                    <a:pt x="599" y="72"/>
                  </a:cubicBezTo>
                  <a:cubicBezTo>
                    <a:pt x="614" y="72"/>
                    <a:pt x="626" y="60"/>
                    <a:pt x="626" y="44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26" y="15"/>
                    <a:pt x="614" y="28"/>
                    <a:pt x="599" y="28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4F814A8D-882E-4825-B41B-D6A65E41D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2C0DC1FE-2FF8-4AE7-91F9-A3C266B57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7988" y="4729398"/>
              <a:ext cx="1349116" cy="1025994"/>
            </a:xfrm>
            <a:custGeom>
              <a:avLst/>
              <a:gdLst>
                <a:gd name="T0" fmla="*/ 165 w 195"/>
                <a:gd name="T1" fmla="*/ 36 h 148"/>
                <a:gd name="T2" fmla="*/ 168 w 195"/>
                <a:gd name="T3" fmla="*/ 37 h 148"/>
                <a:gd name="T4" fmla="*/ 131 w 195"/>
                <a:gd name="T5" fmla="*/ 6 h 148"/>
                <a:gd name="T6" fmla="*/ 119 w 195"/>
                <a:gd name="T7" fmla="*/ 15 h 148"/>
                <a:gd name="T8" fmla="*/ 91 w 195"/>
                <a:gd name="T9" fmla="*/ 0 h 148"/>
                <a:gd name="T10" fmla="*/ 73 w 195"/>
                <a:gd name="T11" fmla="*/ 27 h 148"/>
                <a:gd name="T12" fmla="*/ 52 w 195"/>
                <a:gd name="T13" fmla="*/ 21 h 148"/>
                <a:gd name="T14" fmla="*/ 27 w 195"/>
                <a:gd name="T15" fmla="*/ 57 h 148"/>
                <a:gd name="T16" fmla="*/ 33 w 195"/>
                <a:gd name="T17" fmla="*/ 63 h 148"/>
                <a:gd name="T18" fmla="*/ 21 w 195"/>
                <a:gd name="T19" fmla="*/ 63 h 148"/>
                <a:gd name="T20" fmla="*/ 25 w 195"/>
                <a:gd name="T21" fmla="*/ 112 h 148"/>
                <a:gd name="T22" fmla="*/ 31 w 195"/>
                <a:gd name="T23" fmla="*/ 109 h 148"/>
                <a:gd name="T24" fmla="*/ 60 w 195"/>
                <a:gd name="T25" fmla="*/ 139 h 148"/>
                <a:gd name="T26" fmla="*/ 81 w 195"/>
                <a:gd name="T27" fmla="*/ 127 h 148"/>
                <a:gd name="T28" fmla="*/ 108 w 195"/>
                <a:gd name="T29" fmla="*/ 148 h 148"/>
                <a:gd name="T30" fmla="*/ 126 w 195"/>
                <a:gd name="T31" fmla="*/ 120 h 148"/>
                <a:gd name="T32" fmla="*/ 144 w 195"/>
                <a:gd name="T33" fmla="*/ 125 h 148"/>
                <a:gd name="T34" fmla="*/ 169 w 195"/>
                <a:gd name="T35" fmla="*/ 88 h 148"/>
                <a:gd name="T36" fmla="*/ 165 w 195"/>
                <a:gd name="T37" fmla="*/ 85 h 148"/>
                <a:gd name="T38" fmla="*/ 175 w 195"/>
                <a:gd name="T39" fmla="*/ 86 h 148"/>
                <a:gd name="T40" fmla="*/ 170 w 195"/>
                <a:gd name="T41" fmla="*/ 36 h 148"/>
                <a:gd name="T42" fmla="*/ 166 w 195"/>
                <a:gd name="T43" fmla="*/ 36 h 148"/>
                <a:gd name="T44" fmla="*/ 170 w 195"/>
                <a:gd name="T45" fmla="*/ 41 h 148"/>
                <a:gd name="T46" fmla="*/ 174 w 195"/>
                <a:gd name="T47" fmla="*/ 81 h 148"/>
                <a:gd name="T48" fmla="*/ 166 w 195"/>
                <a:gd name="T49" fmla="*/ 81 h 148"/>
                <a:gd name="T50" fmla="*/ 164 w 195"/>
                <a:gd name="T51" fmla="*/ 89 h 148"/>
                <a:gd name="T52" fmla="*/ 143 w 195"/>
                <a:gd name="T53" fmla="*/ 120 h 148"/>
                <a:gd name="T54" fmla="*/ 123 w 195"/>
                <a:gd name="T55" fmla="*/ 116 h 148"/>
                <a:gd name="T56" fmla="*/ 107 w 195"/>
                <a:gd name="T57" fmla="*/ 143 h 148"/>
                <a:gd name="T58" fmla="*/ 83 w 195"/>
                <a:gd name="T59" fmla="*/ 122 h 148"/>
                <a:gd name="T60" fmla="*/ 60 w 195"/>
                <a:gd name="T61" fmla="*/ 135 h 148"/>
                <a:gd name="T62" fmla="*/ 33 w 195"/>
                <a:gd name="T63" fmla="*/ 106 h 148"/>
                <a:gd name="T64" fmla="*/ 25 w 195"/>
                <a:gd name="T65" fmla="*/ 107 h 148"/>
                <a:gd name="T66" fmla="*/ 22 w 195"/>
                <a:gd name="T67" fmla="*/ 67 h 148"/>
                <a:gd name="T68" fmla="*/ 32 w 195"/>
                <a:gd name="T69" fmla="*/ 68 h 148"/>
                <a:gd name="T70" fmla="*/ 32 w 195"/>
                <a:gd name="T71" fmla="*/ 57 h 148"/>
                <a:gd name="T72" fmla="*/ 53 w 195"/>
                <a:gd name="T73" fmla="*/ 25 h 148"/>
                <a:gd name="T74" fmla="*/ 76 w 195"/>
                <a:gd name="T75" fmla="*/ 32 h 148"/>
                <a:gd name="T76" fmla="*/ 92 w 195"/>
                <a:gd name="T77" fmla="*/ 5 h 148"/>
                <a:gd name="T78" fmla="*/ 114 w 195"/>
                <a:gd name="T79" fmla="*/ 17 h 148"/>
                <a:gd name="T80" fmla="*/ 132 w 195"/>
                <a:gd name="T81" fmla="*/ 11 h 148"/>
                <a:gd name="T82" fmla="*/ 163 w 195"/>
                <a:gd name="T83" fmla="*/ 37 h 148"/>
                <a:gd name="T84" fmla="*/ 167 w 195"/>
                <a:gd name="T85" fmla="*/ 41 h 148"/>
                <a:gd name="T86" fmla="*/ 166 w 195"/>
                <a:gd name="T87" fmla="*/ 3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" h="148">
                  <a:moveTo>
                    <a:pt x="166" y="39"/>
                  </a:moveTo>
                  <a:cubicBezTo>
                    <a:pt x="166" y="36"/>
                    <a:pt x="166" y="36"/>
                    <a:pt x="166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7"/>
                  </a:cubicBezTo>
                  <a:cubicBezTo>
                    <a:pt x="168" y="36"/>
                    <a:pt x="168" y="34"/>
                    <a:pt x="167" y="32"/>
                  </a:cubicBezTo>
                  <a:cubicBezTo>
                    <a:pt x="165" y="17"/>
                    <a:pt x="151" y="6"/>
                    <a:pt x="136" y="6"/>
                  </a:cubicBezTo>
                  <a:cubicBezTo>
                    <a:pt x="134" y="6"/>
                    <a:pt x="133" y="6"/>
                    <a:pt x="131" y="6"/>
                  </a:cubicBezTo>
                  <a:cubicBezTo>
                    <a:pt x="125" y="8"/>
                    <a:pt x="119" y="10"/>
                    <a:pt x="115" y="1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5" y="6"/>
                    <a:pt x="106" y="0"/>
                    <a:pt x="96" y="0"/>
                  </a:cubicBezTo>
                  <a:cubicBezTo>
                    <a:pt x="94" y="0"/>
                    <a:pt x="93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9" y="2"/>
                    <a:pt x="71" y="13"/>
                    <a:pt x="71" y="25"/>
                  </a:cubicBezTo>
                  <a:cubicBezTo>
                    <a:pt x="71" y="26"/>
                    <a:pt x="71" y="26"/>
                    <a:pt x="71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0" y="22"/>
                    <a:pt x="64" y="20"/>
                    <a:pt x="58" y="20"/>
                  </a:cubicBezTo>
                  <a:cubicBezTo>
                    <a:pt x="56" y="20"/>
                    <a:pt x="54" y="20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37" y="23"/>
                    <a:pt x="26" y="37"/>
                    <a:pt x="26" y="52"/>
                  </a:cubicBezTo>
                  <a:cubicBezTo>
                    <a:pt x="26" y="54"/>
                    <a:pt x="27" y="55"/>
                    <a:pt x="27" y="57"/>
                  </a:cubicBezTo>
                  <a:cubicBezTo>
                    <a:pt x="28" y="61"/>
                    <a:pt x="29" y="64"/>
                    <a:pt x="30" y="67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1" y="63"/>
                    <a:pt x="28" y="62"/>
                    <a:pt x="26" y="62"/>
                  </a:cubicBezTo>
                  <a:cubicBezTo>
                    <a:pt x="24" y="62"/>
                    <a:pt x="23" y="62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65"/>
                    <a:pt x="0" y="75"/>
                    <a:pt x="0" y="87"/>
                  </a:cubicBezTo>
                  <a:cubicBezTo>
                    <a:pt x="0" y="89"/>
                    <a:pt x="1" y="90"/>
                    <a:pt x="1" y="92"/>
                  </a:cubicBezTo>
                  <a:cubicBezTo>
                    <a:pt x="3" y="104"/>
                    <a:pt x="14" y="112"/>
                    <a:pt x="25" y="112"/>
                  </a:cubicBezTo>
                  <a:cubicBezTo>
                    <a:pt x="27" y="112"/>
                    <a:pt x="28" y="112"/>
                    <a:pt x="3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9" y="112"/>
                    <a:pt x="29" y="114"/>
                  </a:cubicBezTo>
                  <a:cubicBezTo>
                    <a:pt x="32" y="129"/>
                    <a:pt x="45" y="139"/>
                    <a:pt x="60" y="139"/>
                  </a:cubicBezTo>
                  <a:cubicBezTo>
                    <a:pt x="62" y="139"/>
                    <a:pt x="64" y="139"/>
                    <a:pt x="65" y="139"/>
                  </a:cubicBezTo>
                  <a:cubicBezTo>
                    <a:pt x="73" y="138"/>
                    <a:pt x="79" y="134"/>
                    <a:pt x="83" y="129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81" y="140"/>
                    <a:pt x="92" y="148"/>
                    <a:pt x="103" y="148"/>
                  </a:cubicBezTo>
                  <a:cubicBezTo>
                    <a:pt x="105" y="148"/>
                    <a:pt x="106" y="148"/>
                    <a:pt x="108" y="148"/>
                  </a:cubicBezTo>
                  <a:cubicBezTo>
                    <a:pt x="120" y="145"/>
                    <a:pt x="128" y="135"/>
                    <a:pt x="128" y="123"/>
                  </a:cubicBezTo>
                  <a:cubicBezTo>
                    <a:pt x="128" y="122"/>
                    <a:pt x="128" y="121"/>
                    <a:pt x="12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9" y="124"/>
                    <a:pt x="133" y="125"/>
                    <a:pt x="138" y="125"/>
                  </a:cubicBezTo>
                  <a:cubicBezTo>
                    <a:pt x="140" y="125"/>
                    <a:pt x="142" y="125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59" y="122"/>
                    <a:pt x="170" y="109"/>
                    <a:pt x="170" y="94"/>
                  </a:cubicBezTo>
                  <a:cubicBezTo>
                    <a:pt x="170" y="92"/>
                    <a:pt x="169" y="90"/>
                    <a:pt x="169" y="88"/>
                  </a:cubicBezTo>
                  <a:cubicBezTo>
                    <a:pt x="169" y="86"/>
                    <a:pt x="168" y="84"/>
                    <a:pt x="167" y="82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6" y="86"/>
                    <a:pt x="168" y="86"/>
                    <a:pt x="170" y="86"/>
                  </a:cubicBezTo>
                  <a:cubicBezTo>
                    <a:pt x="172" y="86"/>
                    <a:pt x="173" y="86"/>
                    <a:pt x="175" y="86"/>
                  </a:cubicBezTo>
                  <a:cubicBezTo>
                    <a:pt x="175" y="86"/>
                    <a:pt x="175" y="86"/>
                    <a:pt x="175" y="86"/>
                  </a:cubicBezTo>
                  <a:cubicBezTo>
                    <a:pt x="187" y="83"/>
                    <a:pt x="195" y="73"/>
                    <a:pt x="195" y="61"/>
                  </a:cubicBezTo>
                  <a:cubicBezTo>
                    <a:pt x="195" y="59"/>
                    <a:pt x="195" y="58"/>
                    <a:pt x="195" y="56"/>
                  </a:cubicBezTo>
                  <a:cubicBezTo>
                    <a:pt x="193" y="44"/>
                    <a:pt x="182" y="36"/>
                    <a:pt x="170" y="36"/>
                  </a:cubicBezTo>
                  <a:cubicBezTo>
                    <a:pt x="169" y="36"/>
                    <a:pt x="167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8" y="41"/>
                    <a:pt x="169" y="41"/>
                    <a:pt x="170" y="41"/>
                  </a:cubicBezTo>
                  <a:cubicBezTo>
                    <a:pt x="180" y="41"/>
                    <a:pt x="188" y="48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70"/>
                    <a:pt x="184" y="79"/>
                    <a:pt x="174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1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4" y="85"/>
                    <a:pt x="164" y="87"/>
                    <a:pt x="164" y="89"/>
                  </a:cubicBezTo>
                  <a:cubicBezTo>
                    <a:pt x="165" y="90"/>
                    <a:pt x="165" y="92"/>
                    <a:pt x="165" y="94"/>
                  </a:cubicBezTo>
                  <a:cubicBezTo>
                    <a:pt x="165" y="106"/>
                    <a:pt x="156" y="118"/>
                    <a:pt x="143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0"/>
                    <a:pt x="140" y="120"/>
                    <a:pt x="138" y="120"/>
                  </a:cubicBezTo>
                  <a:cubicBezTo>
                    <a:pt x="134" y="120"/>
                    <a:pt x="130" y="119"/>
                    <a:pt x="127" y="118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4" y="121"/>
                    <a:pt x="124" y="122"/>
                    <a:pt x="124" y="123"/>
                  </a:cubicBezTo>
                  <a:cubicBezTo>
                    <a:pt x="124" y="132"/>
                    <a:pt x="117" y="141"/>
                    <a:pt x="107" y="143"/>
                  </a:cubicBezTo>
                  <a:cubicBezTo>
                    <a:pt x="106" y="143"/>
                    <a:pt x="105" y="143"/>
                    <a:pt x="103" y="143"/>
                  </a:cubicBezTo>
                  <a:cubicBezTo>
                    <a:pt x="94" y="143"/>
                    <a:pt x="86" y="136"/>
                    <a:pt x="84" y="127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0" y="126"/>
                    <a:pt x="80" y="126"/>
                    <a:pt x="80" y="126"/>
                  </a:cubicBezTo>
                  <a:cubicBezTo>
                    <a:pt x="76" y="130"/>
                    <a:pt x="71" y="133"/>
                    <a:pt x="65" y="134"/>
                  </a:cubicBezTo>
                  <a:cubicBezTo>
                    <a:pt x="63" y="134"/>
                    <a:pt x="61" y="135"/>
                    <a:pt x="60" y="135"/>
                  </a:cubicBezTo>
                  <a:cubicBezTo>
                    <a:pt x="47" y="135"/>
                    <a:pt x="36" y="126"/>
                    <a:pt x="34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29" y="107"/>
                    <a:pt x="29" y="107"/>
                  </a:cubicBezTo>
                  <a:cubicBezTo>
                    <a:pt x="28" y="107"/>
                    <a:pt x="27" y="107"/>
                    <a:pt x="25" y="107"/>
                  </a:cubicBezTo>
                  <a:cubicBezTo>
                    <a:pt x="16" y="107"/>
                    <a:pt x="7" y="101"/>
                    <a:pt x="6" y="91"/>
                  </a:cubicBezTo>
                  <a:cubicBezTo>
                    <a:pt x="5" y="90"/>
                    <a:pt x="5" y="88"/>
                    <a:pt x="5" y="87"/>
                  </a:cubicBezTo>
                  <a:cubicBezTo>
                    <a:pt x="5" y="78"/>
                    <a:pt x="12" y="69"/>
                    <a:pt x="22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3" y="67"/>
                    <a:pt x="24" y="67"/>
                    <a:pt x="26" y="67"/>
                  </a:cubicBezTo>
                  <a:cubicBezTo>
                    <a:pt x="28" y="67"/>
                    <a:pt x="30" y="67"/>
                    <a:pt x="32" y="68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3" y="62"/>
                    <a:pt x="32" y="59"/>
                    <a:pt x="32" y="57"/>
                  </a:cubicBezTo>
                  <a:cubicBezTo>
                    <a:pt x="31" y="55"/>
                    <a:pt x="31" y="53"/>
                    <a:pt x="31" y="52"/>
                  </a:cubicBezTo>
                  <a:cubicBezTo>
                    <a:pt x="31" y="39"/>
                    <a:pt x="40" y="28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25"/>
                    <a:pt x="56" y="25"/>
                    <a:pt x="58" y="25"/>
                  </a:cubicBezTo>
                  <a:cubicBezTo>
                    <a:pt x="63" y="25"/>
                    <a:pt x="68" y="26"/>
                    <a:pt x="72" y="29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6" y="15"/>
                    <a:pt x="82" y="7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3" y="5"/>
                    <a:pt x="95" y="5"/>
                    <a:pt x="96" y="5"/>
                  </a:cubicBezTo>
                  <a:cubicBezTo>
                    <a:pt x="104" y="5"/>
                    <a:pt x="111" y="10"/>
                    <a:pt x="114" y="17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2" y="15"/>
                    <a:pt x="126" y="12"/>
                    <a:pt x="132" y="11"/>
                  </a:cubicBezTo>
                  <a:cubicBezTo>
                    <a:pt x="133" y="11"/>
                    <a:pt x="135" y="11"/>
                    <a:pt x="136" y="11"/>
                  </a:cubicBezTo>
                  <a:cubicBezTo>
                    <a:pt x="149" y="11"/>
                    <a:pt x="160" y="20"/>
                    <a:pt x="163" y="33"/>
                  </a:cubicBezTo>
                  <a:cubicBezTo>
                    <a:pt x="163" y="34"/>
                    <a:pt x="163" y="36"/>
                    <a:pt x="163" y="37"/>
                  </a:cubicBezTo>
                  <a:cubicBezTo>
                    <a:pt x="163" y="38"/>
                    <a:pt x="163" y="38"/>
                    <a:pt x="163" y="39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lnTo>
                    <a:pt x="16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F5AECFDB-8F99-47B1-B1D7-2EF6F48066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8046" y="4649450"/>
              <a:ext cx="1522335" cy="1182559"/>
            </a:xfrm>
            <a:custGeom>
              <a:avLst/>
              <a:gdLst>
                <a:gd name="T0" fmla="*/ 90 w 220"/>
                <a:gd name="T1" fmla="*/ 159 h 171"/>
                <a:gd name="T2" fmla="*/ 66 w 220"/>
                <a:gd name="T3" fmla="*/ 162 h 171"/>
                <a:gd name="T4" fmla="*/ 3 w 220"/>
                <a:gd name="T5" fmla="*/ 106 h 171"/>
                <a:gd name="T6" fmla="*/ 36 w 220"/>
                <a:gd name="T7" fmla="*/ 40 h 171"/>
                <a:gd name="T8" fmla="*/ 76 w 220"/>
                <a:gd name="T9" fmla="*/ 22 h 171"/>
                <a:gd name="T10" fmla="*/ 133 w 220"/>
                <a:gd name="T11" fmla="*/ 10 h 171"/>
                <a:gd name="T12" fmla="*/ 156 w 220"/>
                <a:gd name="T13" fmla="*/ 8 h 171"/>
                <a:gd name="T14" fmla="*/ 218 w 220"/>
                <a:gd name="T15" fmla="*/ 66 h 171"/>
                <a:gd name="T16" fmla="*/ 193 w 220"/>
                <a:gd name="T17" fmla="*/ 107 h 171"/>
                <a:gd name="T18" fmla="*/ 150 w 220"/>
                <a:gd name="T19" fmla="*/ 148 h 171"/>
                <a:gd name="T20" fmla="*/ 111 w 220"/>
                <a:gd name="T21" fmla="*/ 170 h 171"/>
                <a:gd name="T22" fmla="*/ 98 w 220"/>
                <a:gd name="T23" fmla="*/ 127 h 171"/>
                <a:gd name="T24" fmla="*/ 118 w 220"/>
                <a:gd name="T25" fmla="*/ 144 h 171"/>
                <a:gd name="T26" fmla="*/ 131 w 220"/>
                <a:gd name="T27" fmla="*/ 121 h 171"/>
                <a:gd name="T28" fmla="*/ 154 w 220"/>
                <a:gd name="T29" fmla="*/ 121 h 171"/>
                <a:gd name="T30" fmla="*/ 166 w 220"/>
                <a:gd name="T31" fmla="*/ 100 h 171"/>
                <a:gd name="T32" fmla="*/ 181 w 220"/>
                <a:gd name="T33" fmla="*/ 82 h 171"/>
                <a:gd name="T34" fmla="*/ 185 w 220"/>
                <a:gd name="T35" fmla="*/ 82 h 171"/>
                <a:gd name="T36" fmla="*/ 192 w 220"/>
                <a:gd name="T37" fmla="*/ 71 h 171"/>
                <a:gd name="T38" fmla="*/ 181 w 220"/>
                <a:gd name="T39" fmla="*/ 64 h 171"/>
                <a:gd name="T40" fmla="*/ 165 w 220"/>
                <a:gd name="T41" fmla="*/ 50 h 171"/>
                <a:gd name="T42" fmla="*/ 152 w 220"/>
                <a:gd name="T43" fmla="*/ 34 h 171"/>
                <a:gd name="T44" fmla="*/ 139 w 220"/>
                <a:gd name="T45" fmla="*/ 38 h 171"/>
                <a:gd name="T46" fmla="*/ 117 w 220"/>
                <a:gd name="T47" fmla="*/ 33 h 171"/>
                <a:gd name="T48" fmla="*/ 99 w 220"/>
                <a:gd name="T49" fmla="*/ 38 h 171"/>
                <a:gd name="T50" fmla="*/ 79 w 220"/>
                <a:gd name="T51" fmla="*/ 50 h 171"/>
                <a:gd name="T52" fmla="*/ 58 w 220"/>
                <a:gd name="T53" fmla="*/ 55 h 171"/>
                <a:gd name="T54" fmla="*/ 57 w 220"/>
                <a:gd name="T55" fmla="*/ 71 h 171"/>
                <a:gd name="T56" fmla="*/ 41 w 220"/>
                <a:gd name="T57" fmla="*/ 90 h 171"/>
                <a:gd name="T58" fmla="*/ 29 w 220"/>
                <a:gd name="T59" fmla="*/ 101 h 171"/>
                <a:gd name="T60" fmla="*/ 41 w 220"/>
                <a:gd name="T61" fmla="*/ 108 h 171"/>
                <a:gd name="T62" fmla="*/ 57 w 220"/>
                <a:gd name="T63" fmla="*/ 121 h 171"/>
                <a:gd name="T64" fmla="*/ 70 w 220"/>
                <a:gd name="T65" fmla="*/ 136 h 171"/>
                <a:gd name="T66" fmla="*/ 85 w 220"/>
                <a:gd name="T67" fmla="*/ 1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0" h="171">
                  <a:moveTo>
                    <a:pt x="111" y="170"/>
                  </a:moveTo>
                  <a:cubicBezTo>
                    <a:pt x="102" y="169"/>
                    <a:pt x="95" y="165"/>
                    <a:pt x="90" y="159"/>
                  </a:cubicBezTo>
                  <a:cubicBezTo>
                    <a:pt x="87" y="160"/>
                    <a:pt x="84" y="161"/>
                    <a:pt x="80" y="162"/>
                  </a:cubicBezTo>
                  <a:cubicBezTo>
                    <a:pt x="76" y="162"/>
                    <a:pt x="71" y="162"/>
                    <a:pt x="66" y="162"/>
                  </a:cubicBezTo>
                  <a:cubicBezTo>
                    <a:pt x="51" y="159"/>
                    <a:pt x="38" y="149"/>
                    <a:pt x="33" y="135"/>
                  </a:cubicBezTo>
                  <a:cubicBezTo>
                    <a:pt x="18" y="132"/>
                    <a:pt x="6" y="121"/>
                    <a:pt x="3" y="106"/>
                  </a:cubicBezTo>
                  <a:cubicBezTo>
                    <a:pt x="0" y="87"/>
                    <a:pt x="11" y="70"/>
                    <a:pt x="29" y="65"/>
                  </a:cubicBezTo>
                  <a:cubicBezTo>
                    <a:pt x="28" y="56"/>
                    <a:pt x="31" y="47"/>
                    <a:pt x="36" y="40"/>
                  </a:cubicBezTo>
                  <a:cubicBezTo>
                    <a:pt x="43" y="30"/>
                    <a:pt x="52" y="24"/>
                    <a:pt x="63" y="22"/>
                  </a:cubicBezTo>
                  <a:cubicBezTo>
                    <a:pt x="68" y="21"/>
                    <a:pt x="72" y="21"/>
                    <a:pt x="76" y="22"/>
                  </a:cubicBezTo>
                  <a:cubicBezTo>
                    <a:pt x="81" y="11"/>
                    <a:pt x="90" y="4"/>
                    <a:pt x="102" y="2"/>
                  </a:cubicBezTo>
                  <a:cubicBezTo>
                    <a:pt x="113" y="0"/>
                    <a:pt x="125" y="3"/>
                    <a:pt x="133" y="10"/>
                  </a:cubicBezTo>
                  <a:cubicBezTo>
                    <a:pt x="136" y="9"/>
                    <a:pt x="139" y="8"/>
                    <a:pt x="142" y="8"/>
                  </a:cubicBezTo>
                  <a:cubicBezTo>
                    <a:pt x="146" y="7"/>
                    <a:pt x="151" y="7"/>
                    <a:pt x="156" y="8"/>
                  </a:cubicBezTo>
                  <a:cubicBezTo>
                    <a:pt x="172" y="10"/>
                    <a:pt x="185" y="22"/>
                    <a:pt x="190" y="38"/>
                  </a:cubicBezTo>
                  <a:cubicBezTo>
                    <a:pt x="204" y="40"/>
                    <a:pt x="216" y="52"/>
                    <a:pt x="218" y="66"/>
                  </a:cubicBezTo>
                  <a:cubicBezTo>
                    <a:pt x="220" y="76"/>
                    <a:pt x="218" y="85"/>
                    <a:pt x="213" y="93"/>
                  </a:cubicBezTo>
                  <a:cubicBezTo>
                    <a:pt x="208" y="100"/>
                    <a:pt x="201" y="105"/>
                    <a:pt x="193" y="107"/>
                  </a:cubicBezTo>
                  <a:cubicBezTo>
                    <a:pt x="193" y="127"/>
                    <a:pt x="179" y="144"/>
                    <a:pt x="159" y="147"/>
                  </a:cubicBezTo>
                  <a:cubicBezTo>
                    <a:pt x="156" y="148"/>
                    <a:pt x="153" y="148"/>
                    <a:pt x="150" y="148"/>
                  </a:cubicBezTo>
                  <a:cubicBezTo>
                    <a:pt x="145" y="159"/>
                    <a:pt x="136" y="168"/>
                    <a:pt x="123" y="170"/>
                  </a:cubicBezTo>
                  <a:cubicBezTo>
                    <a:pt x="119" y="171"/>
                    <a:pt x="115" y="171"/>
                    <a:pt x="111" y="170"/>
                  </a:cubicBezTo>
                  <a:close/>
                  <a:moveTo>
                    <a:pt x="96" y="126"/>
                  </a:moveTo>
                  <a:cubicBezTo>
                    <a:pt x="97" y="126"/>
                    <a:pt x="97" y="127"/>
                    <a:pt x="98" y="127"/>
                  </a:cubicBezTo>
                  <a:cubicBezTo>
                    <a:pt x="103" y="128"/>
                    <a:pt x="106" y="132"/>
                    <a:pt x="107" y="137"/>
                  </a:cubicBezTo>
                  <a:cubicBezTo>
                    <a:pt x="108" y="142"/>
                    <a:pt x="113" y="145"/>
                    <a:pt x="118" y="144"/>
                  </a:cubicBezTo>
                  <a:cubicBezTo>
                    <a:pt x="123" y="143"/>
                    <a:pt x="126" y="139"/>
                    <a:pt x="126" y="134"/>
                  </a:cubicBezTo>
                  <a:cubicBezTo>
                    <a:pt x="125" y="129"/>
                    <a:pt x="127" y="124"/>
                    <a:pt x="131" y="121"/>
                  </a:cubicBezTo>
                  <a:cubicBezTo>
                    <a:pt x="135" y="118"/>
                    <a:pt x="140" y="118"/>
                    <a:pt x="144" y="120"/>
                  </a:cubicBezTo>
                  <a:cubicBezTo>
                    <a:pt x="147" y="121"/>
                    <a:pt x="151" y="122"/>
                    <a:pt x="154" y="121"/>
                  </a:cubicBezTo>
                  <a:cubicBezTo>
                    <a:pt x="163" y="120"/>
                    <a:pt x="168" y="111"/>
                    <a:pt x="167" y="103"/>
                  </a:cubicBezTo>
                  <a:cubicBezTo>
                    <a:pt x="167" y="102"/>
                    <a:pt x="166" y="101"/>
                    <a:pt x="166" y="100"/>
                  </a:cubicBezTo>
                  <a:cubicBezTo>
                    <a:pt x="164" y="95"/>
                    <a:pt x="165" y="90"/>
                    <a:pt x="168" y="86"/>
                  </a:cubicBezTo>
                  <a:cubicBezTo>
                    <a:pt x="171" y="83"/>
                    <a:pt x="176" y="81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4" y="82"/>
                    <a:pt x="185" y="82"/>
                  </a:cubicBezTo>
                  <a:cubicBezTo>
                    <a:pt x="187" y="82"/>
                    <a:pt x="189" y="80"/>
                    <a:pt x="191" y="78"/>
                  </a:cubicBezTo>
                  <a:cubicBezTo>
                    <a:pt x="192" y="76"/>
                    <a:pt x="193" y="74"/>
                    <a:pt x="192" y="71"/>
                  </a:cubicBezTo>
                  <a:cubicBezTo>
                    <a:pt x="192" y="66"/>
                    <a:pt x="187" y="63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77" y="65"/>
                    <a:pt x="173" y="64"/>
                    <a:pt x="170" y="61"/>
                  </a:cubicBezTo>
                  <a:cubicBezTo>
                    <a:pt x="167" y="58"/>
                    <a:pt x="165" y="54"/>
                    <a:pt x="165" y="50"/>
                  </a:cubicBezTo>
                  <a:cubicBezTo>
                    <a:pt x="165" y="49"/>
                    <a:pt x="165" y="48"/>
                    <a:pt x="165" y="47"/>
                  </a:cubicBezTo>
                  <a:cubicBezTo>
                    <a:pt x="164" y="40"/>
                    <a:pt x="158" y="35"/>
                    <a:pt x="152" y="34"/>
                  </a:cubicBezTo>
                  <a:cubicBezTo>
                    <a:pt x="150" y="33"/>
                    <a:pt x="148" y="33"/>
                    <a:pt x="146" y="34"/>
                  </a:cubicBezTo>
                  <a:cubicBezTo>
                    <a:pt x="144" y="34"/>
                    <a:pt x="141" y="36"/>
                    <a:pt x="139" y="38"/>
                  </a:cubicBezTo>
                  <a:cubicBezTo>
                    <a:pt x="135" y="41"/>
                    <a:pt x="131" y="42"/>
                    <a:pt x="127" y="41"/>
                  </a:cubicBezTo>
                  <a:cubicBezTo>
                    <a:pt x="122" y="40"/>
                    <a:pt x="119" y="37"/>
                    <a:pt x="117" y="33"/>
                  </a:cubicBezTo>
                  <a:cubicBezTo>
                    <a:pt x="116" y="29"/>
                    <a:pt x="111" y="27"/>
                    <a:pt x="107" y="28"/>
                  </a:cubicBezTo>
                  <a:cubicBezTo>
                    <a:pt x="102" y="28"/>
                    <a:pt x="99" y="33"/>
                    <a:pt x="99" y="38"/>
                  </a:cubicBezTo>
                  <a:cubicBezTo>
                    <a:pt x="100" y="43"/>
                    <a:pt x="97" y="47"/>
                    <a:pt x="93" y="50"/>
                  </a:cubicBezTo>
                  <a:cubicBezTo>
                    <a:pt x="89" y="53"/>
                    <a:pt x="84" y="53"/>
                    <a:pt x="79" y="50"/>
                  </a:cubicBezTo>
                  <a:cubicBezTo>
                    <a:pt x="76" y="48"/>
                    <a:pt x="72" y="47"/>
                    <a:pt x="68" y="48"/>
                  </a:cubicBezTo>
                  <a:cubicBezTo>
                    <a:pt x="64" y="49"/>
                    <a:pt x="60" y="51"/>
                    <a:pt x="58" y="55"/>
                  </a:cubicBezTo>
                  <a:cubicBezTo>
                    <a:pt x="56" y="58"/>
                    <a:pt x="55" y="62"/>
                    <a:pt x="55" y="67"/>
                  </a:cubicBezTo>
                  <a:cubicBezTo>
                    <a:pt x="56" y="68"/>
                    <a:pt x="56" y="70"/>
                    <a:pt x="57" y="71"/>
                  </a:cubicBezTo>
                  <a:cubicBezTo>
                    <a:pt x="60" y="76"/>
                    <a:pt x="59" y="82"/>
                    <a:pt x="56" y="86"/>
                  </a:cubicBezTo>
                  <a:cubicBezTo>
                    <a:pt x="52" y="90"/>
                    <a:pt x="47" y="92"/>
                    <a:pt x="41" y="90"/>
                  </a:cubicBezTo>
                  <a:cubicBezTo>
                    <a:pt x="40" y="90"/>
                    <a:pt x="38" y="90"/>
                    <a:pt x="37" y="90"/>
                  </a:cubicBezTo>
                  <a:cubicBezTo>
                    <a:pt x="32" y="91"/>
                    <a:pt x="28" y="96"/>
                    <a:pt x="29" y="101"/>
                  </a:cubicBezTo>
                  <a:cubicBezTo>
                    <a:pt x="30" y="106"/>
                    <a:pt x="35" y="109"/>
                    <a:pt x="40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5" y="107"/>
                    <a:pt x="49" y="108"/>
                    <a:pt x="52" y="111"/>
                  </a:cubicBezTo>
                  <a:cubicBezTo>
                    <a:pt x="55" y="113"/>
                    <a:pt x="57" y="117"/>
                    <a:pt x="57" y="121"/>
                  </a:cubicBezTo>
                  <a:cubicBezTo>
                    <a:pt x="57" y="121"/>
                    <a:pt x="57" y="122"/>
                    <a:pt x="57" y="123"/>
                  </a:cubicBezTo>
                  <a:cubicBezTo>
                    <a:pt x="58" y="129"/>
                    <a:pt x="64" y="135"/>
                    <a:pt x="70" y="136"/>
                  </a:cubicBezTo>
                  <a:cubicBezTo>
                    <a:pt x="72" y="136"/>
                    <a:pt x="74" y="136"/>
                    <a:pt x="76" y="136"/>
                  </a:cubicBezTo>
                  <a:cubicBezTo>
                    <a:pt x="80" y="135"/>
                    <a:pt x="83" y="132"/>
                    <a:pt x="85" y="131"/>
                  </a:cubicBezTo>
                  <a:cubicBezTo>
                    <a:pt x="88" y="127"/>
                    <a:pt x="92" y="126"/>
                    <a:pt x="9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44D511D3-E5F0-4D32-9A58-699DE3053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9BC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E07E5998-4FAE-40D1-B54C-0C11474AE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7293" y="3393606"/>
              <a:ext cx="989352" cy="956040"/>
            </a:xfrm>
            <a:custGeom>
              <a:avLst/>
              <a:gdLst>
                <a:gd name="T0" fmla="*/ 118 w 143"/>
                <a:gd name="T1" fmla="*/ 7 h 138"/>
                <a:gd name="T2" fmla="*/ 102 w 143"/>
                <a:gd name="T3" fmla="*/ 5 h 138"/>
                <a:gd name="T4" fmla="*/ 74 w 143"/>
                <a:gd name="T5" fmla="*/ 18 h 138"/>
                <a:gd name="T6" fmla="*/ 48 w 143"/>
                <a:gd name="T7" fmla="*/ 3 h 138"/>
                <a:gd name="T8" fmla="*/ 32 w 143"/>
                <a:gd name="T9" fmla="*/ 3 h 138"/>
                <a:gd name="T10" fmla="*/ 25 w 143"/>
                <a:gd name="T11" fmla="*/ 18 h 138"/>
                <a:gd name="T12" fmla="*/ 29 w 143"/>
                <a:gd name="T13" fmla="*/ 48 h 138"/>
                <a:gd name="T14" fmla="*/ 6 w 143"/>
                <a:gd name="T15" fmla="*/ 69 h 138"/>
                <a:gd name="T16" fmla="*/ 1 w 143"/>
                <a:gd name="T17" fmla="*/ 84 h 138"/>
                <a:gd name="T18" fmla="*/ 13 w 143"/>
                <a:gd name="T19" fmla="*/ 95 h 138"/>
                <a:gd name="T20" fmla="*/ 43 w 143"/>
                <a:gd name="T21" fmla="*/ 101 h 138"/>
                <a:gd name="T22" fmla="*/ 56 w 143"/>
                <a:gd name="T23" fmla="*/ 129 h 138"/>
                <a:gd name="T24" fmla="*/ 69 w 143"/>
                <a:gd name="T25" fmla="*/ 138 h 138"/>
                <a:gd name="T26" fmla="*/ 83 w 143"/>
                <a:gd name="T27" fmla="*/ 130 h 138"/>
                <a:gd name="T28" fmla="*/ 98 w 143"/>
                <a:gd name="T29" fmla="*/ 103 h 138"/>
                <a:gd name="T30" fmla="*/ 128 w 143"/>
                <a:gd name="T31" fmla="*/ 100 h 138"/>
                <a:gd name="T32" fmla="*/ 135 w 143"/>
                <a:gd name="T33" fmla="*/ 98 h 138"/>
                <a:gd name="T34" fmla="*/ 141 w 143"/>
                <a:gd name="T35" fmla="*/ 90 h 138"/>
                <a:gd name="T36" fmla="*/ 138 w 143"/>
                <a:gd name="T37" fmla="*/ 75 h 138"/>
                <a:gd name="T38" fmla="*/ 117 w 143"/>
                <a:gd name="T39" fmla="*/ 52 h 138"/>
                <a:gd name="T40" fmla="*/ 123 w 143"/>
                <a:gd name="T41" fmla="*/ 22 h 138"/>
                <a:gd name="T42" fmla="*/ 118 w 143"/>
                <a:gd name="T43" fmla="*/ 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38">
                  <a:moveTo>
                    <a:pt x="118" y="7"/>
                  </a:moveTo>
                  <a:cubicBezTo>
                    <a:pt x="113" y="4"/>
                    <a:pt x="107" y="3"/>
                    <a:pt x="102" y="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3" y="0"/>
                    <a:pt x="36" y="0"/>
                    <a:pt x="32" y="3"/>
                  </a:cubicBezTo>
                  <a:cubicBezTo>
                    <a:pt x="27" y="7"/>
                    <a:pt x="24" y="12"/>
                    <a:pt x="25" y="1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2" y="73"/>
                    <a:pt x="0" y="79"/>
                    <a:pt x="1" y="84"/>
                  </a:cubicBezTo>
                  <a:cubicBezTo>
                    <a:pt x="3" y="90"/>
                    <a:pt x="8" y="94"/>
                    <a:pt x="13" y="95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8" y="134"/>
                    <a:pt x="63" y="138"/>
                    <a:pt x="69" y="138"/>
                  </a:cubicBezTo>
                  <a:cubicBezTo>
                    <a:pt x="75" y="138"/>
                    <a:pt x="80" y="135"/>
                    <a:pt x="83" y="130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1" y="100"/>
                    <a:pt x="133" y="99"/>
                    <a:pt x="135" y="98"/>
                  </a:cubicBezTo>
                  <a:cubicBezTo>
                    <a:pt x="138" y="96"/>
                    <a:pt x="140" y="93"/>
                    <a:pt x="141" y="90"/>
                  </a:cubicBezTo>
                  <a:cubicBezTo>
                    <a:pt x="143" y="85"/>
                    <a:pt x="142" y="79"/>
                    <a:pt x="138" y="75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17"/>
                    <a:pt x="122" y="11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F7D2F032-C76A-48F6-9937-05609485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7220" y="3503535"/>
              <a:ext cx="769496" cy="742847"/>
            </a:xfrm>
            <a:custGeom>
              <a:avLst/>
              <a:gdLst>
                <a:gd name="T0" fmla="*/ 50 w 231"/>
                <a:gd name="T1" fmla="*/ 0 h 223"/>
                <a:gd name="T2" fmla="*/ 118 w 231"/>
                <a:gd name="T3" fmla="*/ 40 h 223"/>
                <a:gd name="T4" fmla="*/ 191 w 231"/>
                <a:gd name="T5" fmla="*/ 7 h 223"/>
                <a:gd name="T6" fmla="*/ 175 w 231"/>
                <a:gd name="T7" fmla="*/ 86 h 223"/>
                <a:gd name="T8" fmla="*/ 231 w 231"/>
                <a:gd name="T9" fmla="*/ 144 h 223"/>
                <a:gd name="T10" fmla="*/ 150 w 231"/>
                <a:gd name="T11" fmla="*/ 152 h 223"/>
                <a:gd name="T12" fmla="*/ 112 w 231"/>
                <a:gd name="T13" fmla="*/ 223 h 223"/>
                <a:gd name="T14" fmla="*/ 79 w 231"/>
                <a:gd name="T15" fmla="*/ 148 h 223"/>
                <a:gd name="T16" fmla="*/ 0 w 231"/>
                <a:gd name="T17" fmla="*/ 133 h 223"/>
                <a:gd name="T18" fmla="*/ 60 w 231"/>
                <a:gd name="T19" fmla="*/ 79 h 223"/>
                <a:gd name="T20" fmla="*/ 50 w 231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23">
                  <a:moveTo>
                    <a:pt x="50" y="0"/>
                  </a:moveTo>
                  <a:lnTo>
                    <a:pt x="118" y="40"/>
                  </a:lnTo>
                  <a:lnTo>
                    <a:pt x="191" y="7"/>
                  </a:lnTo>
                  <a:lnTo>
                    <a:pt x="175" y="86"/>
                  </a:lnTo>
                  <a:lnTo>
                    <a:pt x="231" y="144"/>
                  </a:lnTo>
                  <a:lnTo>
                    <a:pt x="150" y="152"/>
                  </a:lnTo>
                  <a:lnTo>
                    <a:pt x="112" y="223"/>
                  </a:lnTo>
                  <a:lnTo>
                    <a:pt x="79" y="148"/>
                  </a:lnTo>
                  <a:lnTo>
                    <a:pt x="0" y="133"/>
                  </a:lnTo>
                  <a:lnTo>
                    <a:pt x="60" y="7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239B3C86-B535-4AE6-8AD5-CB34BDA5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3919928"/>
              <a:ext cx="1245849" cy="1245849"/>
            </a:xfrm>
            <a:custGeom>
              <a:avLst/>
              <a:gdLst>
                <a:gd name="T0" fmla="*/ 154 w 180"/>
                <a:gd name="T1" fmla="*/ 90 h 180"/>
                <a:gd name="T2" fmla="*/ 93 w 180"/>
                <a:gd name="T3" fmla="*/ 87 h 180"/>
                <a:gd name="T4" fmla="*/ 91 w 180"/>
                <a:gd name="T5" fmla="*/ 26 h 180"/>
                <a:gd name="T6" fmla="*/ 92 w 180"/>
                <a:gd name="T7" fmla="*/ 8 h 180"/>
                <a:gd name="T8" fmla="*/ 76 w 180"/>
                <a:gd name="T9" fmla="*/ 2 h 180"/>
                <a:gd name="T10" fmla="*/ 34 w 180"/>
                <a:gd name="T11" fmla="*/ 25 h 180"/>
                <a:gd name="T12" fmla="*/ 34 w 180"/>
                <a:gd name="T13" fmla="*/ 146 h 180"/>
                <a:gd name="T14" fmla="*/ 155 w 180"/>
                <a:gd name="T15" fmla="*/ 147 h 180"/>
                <a:gd name="T16" fmla="*/ 179 w 180"/>
                <a:gd name="T17" fmla="*/ 104 h 180"/>
                <a:gd name="T18" fmla="*/ 172 w 180"/>
                <a:gd name="T19" fmla="*/ 88 h 180"/>
                <a:gd name="T20" fmla="*/ 154 w 180"/>
                <a:gd name="T2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0">
                  <a:moveTo>
                    <a:pt x="154" y="90"/>
                  </a:moveTo>
                  <a:cubicBezTo>
                    <a:pt x="136" y="104"/>
                    <a:pt x="110" y="103"/>
                    <a:pt x="93" y="87"/>
                  </a:cubicBezTo>
                  <a:cubicBezTo>
                    <a:pt x="77" y="70"/>
                    <a:pt x="76" y="44"/>
                    <a:pt x="91" y="26"/>
                  </a:cubicBezTo>
                  <a:cubicBezTo>
                    <a:pt x="95" y="21"/>
                    <a:pt x="96" y="14"/>
                    <a:pt x="92" y="8"/>
                  </a:cubicBezTo>
                  <a:cubicBezTo>
                    <a:pt x="89" y="3"/>
                    <a:pt x="82" y="0"/>
                    <a:pt x="76" y="2"/>
                  </a:cubicBezTo>
                  <a:cubicBezTo>
                    <a:pt x="60" y="5"/>
                    <a:pt x="45" y="13"/>
                    <a:pt x="34" y="25"/>
                  </a:cubicBezTo>
                  <a:cubicBezTo>
                    <a:pt x="0" y="58"/>
                    <a:pt x="0" y="113"/>
                    <a:pt x="34" y="146"/>
                  </a:cubicBezTo>
                  <a:cubicBezTo>
                    <a:pt x="67" y="180"/>
                    <a:pt x="122" y="180"/>
                    <a:pt x="155" y="147"/>
                  </a:cubicBezTo>
                  <a:cubicBezTo>
                    <a:pt x="167" y="135"/>
                    <a:pt x="175" y="121"/>
                    <a:pt x="179" y="104"/>
                  </a:cubicBezTo>
                  <a:cubicBezTo>
                    <a:pt x="180" y="98"/>
                    <a:pt x="177" y="92"/>
                    <a:pt x="172" y="88"/>
                  </a:cubicBezTo>
                  <a:cubicBezTo>
                    <a:pt x="166" y="85"/>
                    <a:pt x="159" y="85"/>
                    <a:pt x="154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276BFDBE-74AA-4395-8752-AFBB437C4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319" y="4029857"/>
              <a:ext cx="1019331" cy="1025994"/>
            </a:xfrm>
            <a:custGeom>
              <a:avLst/>
              <a:gdLst>
                <a:gd name="T0" fmla="*/ 66 w 147"/>
                <a:gd name="T1" fmla="*/ 82 h 148"/>
                <a:gd name="T2" fmla="*/ 62 w 147"/>
                <a:gd name="T3" fmla="*/ 0 h 148"/>
                <a:gd name="T4" fmla="*/ 27 w 147"/>
                <a:gd name="T5" fmla="*/ 19 h 148"/>
                <a:gd name="T6" fmla="*/ 27 w 147"/>
                <a:gd name="T7" fmla="*/ 120 h 148"/>
                <a:gd name="T8" fmla="*/ 128 w 147"/>
                <a:gd name="T9" fmla="*/ 120 h 148"/>
                <a:gd name="T10" fmla="*/ 147 w 147"/>
                <a:gd name="T11" fmla="*/ 85 h 148"/>
                <a:gd name="T12" fmla="*/ 66 w 147"/>
                <a:gd name="T13" fmla="*/ 8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8">
                  <a:moveTo>
                    <a:pt x="66" y="82"/>
                  </a:moveTo>
                  <a:cubicBezTo>
                    <a:pt x="43" y="59"/>
                    <a:pt x="42" y="24"/>
                    <a:pt x="62" y="0"/>
                  </a:cubicBezTo>
                  <a:cubicBezTo>
                    <a:pt x="49" y="3"/>
                    <a:pt x="37" y="9"/>
                    <a:pt x="27" y="19"/>
                  </a:cubicBezTo>
                  <a:cubicBezTo>
                    <a:pt x="0" y="47"/>
                    <a:pt x="0" y="92"/>
                    <a:pt x="27" y="120"/>
                  </a:cubicBezTo>
                  <a:cubicBezTo>
                    <a:pt x="55" y="148"/>
                    <a:pt x="100" y="148"/>
                    <a:pt x="128" y="120"/>
                  </a:cubicBezTo>
                  <a:cubicBezTo>
                    <a:pt x="138" y="110"/>
                    <a:pt x="144" y="98"/>
                    <a:pt x="147" y="85"/>
                  </a:cubicBezTo>
                  <a:cubicBezTo>
                    <a:pt x="123" y="105"/>
                    <a:pt x="88" y="104"/>
                    <a:pt x="66" y="82"/>
                  </a:cubicBezTo>
                  <a:close/>
                </a:path>
              </a:pathLst>
            </a:custGeom>
            <a:solidFill>
              <a:srgbClr val="307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63F15CA1-C7C4-4AE3-A28B-DAA803D30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6808" y="4316335"/>
              <a:ext cx="1135922" cy="1175896"/>
            </a:xfrm>
            <a:custGeom>
              <a:avLst/>
              <a:gdLst>
                <a:gd name="T0" fmla="*/ 159 w 164"/>
                <a:gd name="T1" fmla="*/ 99 h 170"/>
                <a:gd name="T2" fmla="*/ 138 w 164"/>
                <a:gd name="T3" fmla="*/ 85 h 170"/>
                <a:gd name="T4" fmla="*/ 159 w 164"/>
                <a:gd name="T5" fmla="*/ 70 h 170"/>
                <a:gd name="T6" fmla="*/ 163 w 164"/>
                <a:gd name="T7" fmla="*/ 59 h 170"/>
                <a:gd name="T8" fmla="*/ 153 w 164"/>
                <a:gd name="T9" fmla="*/ 51 h 170"/>
                <a:gd name="T10" fmla="*/ 127 w 164"/>
                <a:gd name="T11" fmla="*/ 52 h 170"/>
                <a:gd name="T12" fmla="*/ 136 w 164"/>
                <a:gd name="T13" fmla="*/ 28 h 170"/>
                <a:gd name="T14" fmla="*/ 132 w 164"/>
                <a:gd name="T15" fmla="*/ 16 h 170"/>
                <a:gd name="T16" fmla="*/ 120 w 164"/>
                <a:gd name="T17" fmla="*/ 16 h 170"/>
                <a:gd name="T18" fmla="*/ 99 w 164"/>
                <a:gd name="T19" fmla="*/ 32 h 170"/>
                <a:gd name="T20" fmla="*/ 92 w 164"/>
                <a:gd name="T21" fmla="*/ 7 h 170"/>
                <a:gd name="T22" fmla="*/ 82 w 164"/>
                <a:gd name="T23" fmla="*/ 0 h 170"/>
                <a:gd name="T24" fmla="*/ 72 w 164"/>
                <a:gd name="T25" fmla="*/ 7 h 170"/>
                <a:gd name="T26" fmla="*/ 65 w 164"/>
                <a:gd name="T27" fmla="*/ 32 h 170"/>
                <a:gd name="T28" fmla="*/ 44 w 164"/>
                <a:gd name="T29" fmla="*/ 16 h 170"/>
                <a:gd name="T30" fmla="*/ 32 w 164"/>
                <a:gd name="T31" fmla="*/ 16 h 170"/>
                <a:gd name="T32" fmla="*/ 28 w 164"/>
                <a:gd name="T33" fmla="*/ 28 h 170"/>
                <a:gd name="T34" fmla="*/ 37 w 164"/>
                <a:gd name="T35" fmla="*/ 52 h 170"/>
                <a:gd name="T36" fmla="*/ 11 w 164"/>
                <a:gd name="T37" fmla="*/ 51 h 170"/>
                <a:gd name="T38" fmla="*/ 1 w 164"/>
                <a:gd name="T39" fmla="*/ 59 h 170"/>
                <a:gd name="T40" fmla="*/ 5 w 164"/>
                <a:gd name="T41" fmla="*/ 70 h 170"/>
                <a:gd name="T42" fmla="*/ 26 w 164"/>
                <a:gd name="T43" fmla="*/ 85 h 170"/>
                <a:gd name="T44" fmla="*/ 5 w 164"/>
                <a:gd name="T45" fmla="*/ 99 h 170"/>
                <a:gd name="T46" fmla="*/ 1 w 164"/>
                <a:gd name="T47" fmla="*/ 111 h 170"/>
                <a:gd name="T48" fmla="*/ 11 w 164"/>
                <a:gd name="T49" fmla="*/ 118 h 170"/>
                <a:gd name="T50" fmla="*/ 37 w 164"/>
                <a:gd name="T51" fmla="*/ 117 h 170"/>
                <a:gd name="T52" fmla="*/ 28 w 164"/>
                <a:gd name="T53" fmla="*/ 142 h 170"/>
                <a:gd name="T54" fmla="*/ 32 w 164"/>
                <a:gd name="T55" fmla="*/ 154 h 170"/>
                <a:gd name="T56" fmla="*/ 44 w 164"/>
                <a:gd name="T57" fmla="*/ 153 h 170"/>
                <a:gd name="T58" fmla="*/ 65 w 164"/>
                <a:gd name="T59" fmla="*/ 138 h 170"/>
                <a:gd name="T60" fmla="*/ 72 w 164"/>
                <a:gd name="T61" fmla="*/ 163 h 170"/>
                <a:gd name="T62" fmla="*/ 82 w 164"/>
                <a:gd name="T63" fmla="*/ 170 h 170"/>
                <a:gd name="T64" fmla="*/ 92 w 164"/>
                <a:gd name="T65" fmla="*/ 163 h 170"/>
                <a:gd name="T66" fmla="*/ 99 w 164"/>
                <a:gd name="T67" fmla="*/ 138 h 170"/>
                <a:gd name="T68" fmla="*/ 120 w 164"/>
                <a:gd name="T69" fmla="*/ 153 h 170"/>
                <a:gd name="T70" fmla="*/ 126 w 164"/>
                <a:gd name="T71" fmla="*/ 156 h 170"/>
                <a:gd name="T72" fmla="*/ 126 w 164"/>
                <a:gd name="T73" fmla="*/ 156 h 170"/>
                <a:gd name="T74" fmla="*/ 136 w 164"/>
                <a:gd name="T75" fmla="*/ 145 h 170"/>
                <a:gd name="T76" fmla="*/ 135 w 164"/>
                <a:gd name="T77" fmla="*/ 141 h 170"/>
                <a:gd name="T78" fmla="*/ 127 w 164"/>
                <a:gd name="T79" fmla="*/ 117 h 170"/>
                <a:gd name="T80" fmla="*/ 153 w 164"/>
                <a:gd name="T81" fmla="*/ 118 h 170"/>
                <a:gd name="T82" fmla="*/ 163 w 164"/>
                <a:gd name="T83" fmla="*/ 111 h 170"/>
                <a:gd name="T84" fmla="*/ 159 w 164"/>
                <a:gd name="T85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4" h="170">
                  <a:moveTo>
                    <a:pt x="159" y="99"/>
                  </a:moveTo>
                  <a:cubicBezTo>
                    <a:pt x="138" y="85"/>
                    <a:pt x="138" y="85"/>
                    <a:pt x="138" y="85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3" y="68"/>
                    <a:pt x="164" y="63"/>
                    <a:pt x="163" y="59"/>
                  </a:cubicBezTo>
                  <a:cubicBezTo>
                    <a:pt x="162" y="54"/>
                    <a:pt x="157" y="51"/>
                    <a:pt x="153" y="51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7" y="23"/>
                    <a:pt x="136" y="19"/>
                    <a:pt x="132" y="16"/>
                  </a:cubicBezTo>
                  <a:cubicBezTo>
                    <a:pt x="128" y="13"/>
                    <a:pt x="123" y="13"/>
                    <a:pt x="120" y="16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3"/>
                    <a:pt x="87" y="0"/>
                    <a:pt x="82" y="0"/>
                  </a:cubicBezTo>
                  <a:cubicBezTo>
                    <a:pt x="77" y="0"/>
                    <a:pt x="73" y="3"/>
                    <a:pt x="72" y="7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3"/>
                    <a:pt x="36" y="13"/>
                    <a:pt x="32" y="16"/>
                  </a:cubicBezTo>
                  <a:cubicBezTo>
                    <a:pt x="28" y="19"/>
                    <a:pt x="27" y="23"/>
                    <a:pt x="28" y="28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7" y="51"/>
                    <a:pt x="2" y="54"/>
                    <a:pt x="1" y="59"/>
                  </a:cubicBezTo>
                  <a:cubicBezTo>
                    <a:pt x="0" y="63"/>
                    <a:pt x="1" y="68"/>
                    <a:pt x="5" y="7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1" y="102"/>
                    <a:pt x="0" y="107"/>
                    <a:pt x="1" y="111"/>
                  </a:cubicBezTo>
                  <a:cubicBezTo>
                    <a:pt x="2" y="115"/>
                    <a:pt x="7" y="118"/>
                    <a:pt x="11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7" y="146"/>
                    <a:pt x="28" y="151"/>
                    <a:pt x="32" y="154"/>
                  </a:cubicBezTo>
                  <a:cubicBezTo>
                    <a:pt x="36" y="156"/>
                    <a:pt x="41" y="156"/>
                    <a:pt x="44" y="153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3" y="167"/>
                    <a:pt x="77" y="170"/>
                    <a:pt x="82" y="170"/>
                  </a:cubicBezTo>
                  <a:cubicBezTo>
                    <a:pt x="87" y="170"/>
                    <a:pt x="91" y="167"/>
                    <a:pt x="92" y="163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2" y="155"/>
                    <a:pt x="124" y="156"/>
                    <a:pt x="126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32" y="156"/>
                    <a:pt x="136" y="151"/>
                    <a:pt x="136" y="145"/>
                  </a:cubicBezTo>
                  <a:cubicBezTo>
                    <a:pt x="136" y="144"/>
                    <a:pt x="136" y="142"/>
                    <a:pt x="135" y="141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7" y="118"/>
                    <a:pt x="162" y="115"/>
                    <a:pt x="163" y="111"/>
                  </a:cubicBezTo>
                  <a:cubicBezTo>
                    <a:pt x="164" y="107"/>
                    <a:pt x="163" y="102"/>
                    <a:pt x="159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C6EEB6B6-3EC0-4AE6-A6FC-4584ACB0E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23" y="4386288"/>
              <a:ext cx="982690" cy="1035988"/>
            </a:xfrm>
            <a:custGeom>
              <a:avLst/>
              <a:gdLst>
                <a:gd name="T0" fmla="*/ 148 w 295"/>
                <a:gd name="T1" fmla="*/ 0 h 311"/>
                <a:gd name="T2" fmla="*/ 172 w 295"/>
                <a:gd name="T3" fmla="*/ 81 h 311"/>
                <a:gd name="T4" fmla="*/ 239 w 295"/>
                <a:gd name="T5" fmla="*/ 29 h 311"/>
                <a:gd name="T6" fmla="*/ 210 w 295"/>
                <a:gd name="T7" fmla="*/ 110 h 311"/>
                <a:gd name="T8" fmla="*/ 295 w 295"/>
                <a:gd name="T9" fmla="*/ 108 h 311"/>
                <a:gd name="T10" fmla="*/ 224 w 295"/>
                <a:gd name="T11" fmla="*/ 155 h 311"/>
                <a:gd name="T12" fmla="*/ 295 w 295"/>
                <a:gd name="T13" fmla="*/ 203 h 311"/>
                <a:gd name="T14" fmla="*/ 210 w 295"/>
                <a:gd name="T15" fmla="*/ 201 h 311"/>
                <a:gd name="T16" fmla="*/ 239 w 295"/>
                <a:gd name="T17" fmla="*/ 280 h 311"/>
                <a:gd name="T18" fmla="*/ 172 w 295"/>
                <a:gd name="T19" fmla="*/ 228 h 311"/>
                <a:gd name="T20" fmla="*/ 148 w 295"/>
                <a:gd name="T21" fmla="*/ 311 h 311"/>
                <a:gd name="T22" fmla="*/ 123 w 295"/>
                <a:gd name="T23" fmla="*/ 228 h 311"/>
                <a:gd name="T24" fmla="*/ 56 w 295"/>
                <a:gd name="T25" fmla="*/ 280 h 311"/>
                <a:gd name="T26" fmla="*/ 85 w 295"/>
                <a:gd name="T27" fmla="*/ 201 h 311"/>
                <a:gd name="T28" fmla="*/ 0 w 295"/>
                <a:gd name="T29" fmla="*/ 203 h 311"/>
                <a:gd name="T30" fmla="*/ 71 w 295"/>
                <a:gd name="T31" fmla="*/ 155 h 311"/>
                <a:gd name="T32" fmla="*/ 0 w 295"/>
                <a:gd name="T33" fmla="*/ 108 h 311"/>
                <a:gd name="T34" fmla="*/ 85 w 295"/>
                <a:gd name="T35" fmla="*/ 110 h 311"/>
                <a:gd name="T36" fmla="*/ 56 w 295"/>
                <a:gd name="T37" fmla="*/ 29 h 311"/>
                <a:gd name="T38" fmla="*/ 123 w 295"/>
                <a:gd name="T39" fmla="*/ 81 h 311"/>
                <a:gd name="T40" fmla="*/ 148 w 295"/>
                <a:gd name="T4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11">
                  <a:moveTo>
                    <a:pt x="148" y="0"/>
                  </a:moveTo>
                  <a:lnTo>
                    <a:pt x="172" y="81"/>
                  </a:lnTo>
                  <a:lnTo>
                    <a:pt x="239" y="29"/>
                  </a:lnTo>
                  <a:lnTo>
                    <a:pt x="210" y="110"/>
                  </a:lnTo>
                  <a:lnTo>
                    <a:pt x="295" y="108"/>
                  </a:lnTo>
                  <a:lnTo>
                    <a:pt x="224" y="155"/>
                  </a:lnTo>
                  <a:lnTo>
                    <a:pt x="295" y="203"/>
                  </a:lnTo>
                  <a:lnTo>
                    <a:pt x="210" y="201"/>
                  </a:lnTo>
                  <a:lnTo>
                    <a:pt x="239" y="280"/>
                  </a:lnTo>
                  <a:lnTo>
                    <a:pt x="172" y="228"/>
                  </a:lnTo>
                  <a:lnTo>
                    <a:pt x="148" y="311"/>
                  </a:lnTo>
                  <a:lnTo>
                    <a:pt x="123" y="228"/>
                  </a:lnTo>
                  <a:lnTo>
                    <a:pt x="56" y="280"/>
                  </a:lnTo>
                  <a:lnTo>
                    <a:pt x="85" y="201"/>
                  </a:lnTo>
                  <a:lnTo>
                    <a:pt x="0" y="203"/>
                  </a:lnTo>
                  <a:lnTo>
                    <a:pt x="71" y="155"/>
                  </a:lnTo>
                  <a:lnTo>
                    <a:pt x="0" y="108"/>
                  </a:lnTo>
                  <a:lnTo>
                    <a:pt x="85" y="110"/>
                  </a:lnTo>
                  <a:lnTo>
                    <a:pt x="56" y="29"/>
                  </a:lnTo>
                  <a:lnTo>
                    <a:pt x="123" y="8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DA8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2">
              <a:extLst>
                <a:ext uri="{FF2B5EF4-FFF2-40B4-BE49-F238E27FC236}">
                  <a16:creationId xmlns:a16="http://schemas.microsoft.com/office/drawing/2014/main" id="{9763FBD3-5495-451B-88C4-60EDDD2EA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630" y="4599482"/>
              <a:ext cx="596276" cy="602939"/>
            </a:xfrm>
            <a:prstGeom prst="ellipse">
              <a:avLst/>
            </a:pr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2016D478-0EBC-4AD4-8B23-726B84830E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253A09C0-A5AC-411F-9714-9E3CF8F95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F2D24AF8-FAC3-443D-9034-831DE0CF18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8AECD279-DF8C-4DFD-A879-DCA7680C3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A67CCB2A-6318-49E0-9660-DC60D235AF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3207062"/>
              <a:ext cx="276486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78">
              <a:extLst>
                <a:ext uri="{FF2B5EF4-FFF2-40B4-BE49-F238E27FC236}">
                  <a16:creationId xmlns:a16="http://schemas.microsoft.com/office/drawing/2014/main" id="{68539EE2-5290-40A8-BF15-D151BFAAEA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390660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79">
              <a:extLst>
                <a:ext uri="{FF2B5EF4-FFF2-40B4-BE49-F238E27FC236}">
                  <a16:creationId xmlns:a16="http://schemas.microsoft.com/office/drawing/2014/main" id="{832E4D07-8888-4409-AE04-4B2DC48E9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07982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80">
              <a:extLst>
                <a:ext uri="{FF2B5EF4-FFF2-40B4-BE49-F238E27FC236}">
                  <a16:creationId xmlns:a16="http://schemas.microsoft.com/office/drawing/2014/main" id="{629666DA-F87F-4DA7-AE36-E4550F931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24638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81">
              <a:extLst>
                <a:ext uri="{FF2B5EF4-FFF2-40B4-BE49-F238E27FC236}">
                  <a16:creationId xmlns:a16="http://schemas.microsoft.com/office/drawing/2014/main" id="{C053D325-5500-4E44-9EF9-12CF9E6CAB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41960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82">
              <a:extLst>
                <a:ext uri="{FF2B5EF4-FFF2-40B4-BE49-F238E27FC236}">
                  <a16:creationId xmlns:a16="http://schemas.microsoft.com/office/drawing/2014/main" id="{A471F013-9090-49F8-BF07-A34C2E5590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58615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83">
              <a:extLst>
                <a:ext uri="{FF2B5EF4-FFF2-40B4-BE49-F238E27FC236}">
                  <a16:creationId xmlns:a16="http://schemas.microsoft.com/office/drawing/2014/main" id="{9ABA0A5C-D4B8-48AA-BEC9-95EDF4CEFA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75937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556DE8FF-1FC2-457C-A37B-4132F361A3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3207062"/>
              <a:ext cx="283149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A3DAEA33-2399-4783-9E0D-A605BD2D05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5901962"/>
              <a:ext cx="283149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32152100-DF31-464D-A731-0AB119B67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5901962"/>
              <a:ext cx="276486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87">
              <a:extLst>
                <a:ext uri="{FF2B5EF4-FFF2-40B4-BE49-F238E27FC236}">
                  <a16:creationId xmlns:a16="http://schemas.microsoft.com/office/drawing/2014/main" id="{0D41E8FA-5323-45F0-9668-0B18C53DF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390660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88">
              <a:extLst>
                <a:ext uri="{FF2B5EF4-FFF2-40B4-BE49-F238E27FC236}">
                  <a16:creationId xmlns:a16="http://schemas.microsoft.com/office/drawing/2014/main" id="{52B96288-89B8-448F-916E-21D1F069BA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07982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6E5FE54-1686-4693-B704-0D6D1AE3C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24638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90">
              <a:extLst>
                <a:ext uri="{FF2B5EF4-FFF2-40B4-BE49-F238E27FC236}">
                  <a16:creationId xmlns:a16="http://schemas.microsoft.com/office/drawing/2014/main" id="{A28F71A9-DF98-456C-94DC-49A902AE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41960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91">
              <a:extLst>
                <a:ext uri="{FF2B5EF4-FFF2-40B4-BE49-F238E27FC236}">
                  <a16:creationId xmlns:a16="http://schemas.microsoft.com/office/drawing/2014/main" id="{AE5A07C2-72CC-48D0-9CF1-8DBF5333D5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58615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92">
              <a:extLst>
                <a:ext uri="{FF2B5EF4-FFF2-40B4-BE49-F238E27FC236}">
                  <a16:creationId xmlns:a16="http://schemas.microsoft.com/office/drawing/2014/main" id="{6A7607CD-085E-4E77-8AC3-0FD4E69A62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75937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11790416-CD06-478C-A6F4-9BFE63F54A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674078"/>
              <a:ext cx="1016001" cy="263162"/>
            </a:xfrm>
            <a:custGeom>
              <a:avLst/>
              <a:gdLst>
                <a:gd name="T0" fmla="*/ 147 w 147"/>
                <a:gd name="T1" fmla="*/ 19 h 38"/>
                <a:gd name="T2" fmla="*/ 128 w 147"/>
                <a:gd name="T3" fmla="*/ 38 h 38"/>
                <a:gd name="T4" fmla="*/ 19 w 147"/>
                <a:gd name="T5" fmla="*/ 38 h 38"/>
                <a:gd name="T6" fmla="*/ 0 w 147"/>
                <a:gd name="T7" fmla="*/ 19 h 38"/>
                <a:gd name="T8" fmla="*/ 0 w 147"/>
                <a:gd name="T9" fmla="*/ 19 h 38"/>
                <a:gd name="T10" fmla="*/ 19 w 147"/>
                <a:gd name="T11" fmla="*/ 0 h 38"/>
                <a:gd name="T12" fmla="*/ 128 w 147"/>
                <a:gd name="T13" fmla="*/ 0 h 38"/>
                <a:gd name="T14" fmla="*/ 147 w 147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38">
                  <a:moveTo>
                    <a:pt x="147" y="19"/>
                  </a:moveTo>
                  <a:cubicBezTo>
                    <a:pt x="147" y="30"/>
                    <a:pt x="138" y="38"/>
                    <a:pt x="12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7" y="8"/>
                    <a:pt x="147" y="19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B7D04E29-8EA2-462C-84A4-A30E3CA9C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764020"/>
              <a:ext cx="1016001" cy="173220"/>
            </a:xfrm>
            <a:custGeom>
              <a:avLst/>
              <a:gdLst>
                <a:gd name="T0" fmla="*/ 128 w 147"/>
                <a:gd name="T1" fmla="*/ 14 h 25"/>
                <a:gd name="T2" fmla="*/ 19 w 147"/>
                <a:gd name="T3" fmla="*/ 14 h 25"/>
                <a:gd name="T4" fmla="*/ 1 w 147"/>
                <a:gd name="T5" fmla="*/ 0 h 25"/>
                <a:gd name="T6" fmla="*/ 0 w 147"/>
                <a:gd name="T7" fmla="*/ 6 h 25"/>
                <a:gd name="T8" fmla="*/ 0 w 147"/>
                <a:gd name="T9" fmla="*/ 6 h 25"/>
                <a:gd name="T10" fmla="*/ 19 w 147"/>
                <a:gd name="T11" fmla="*/ 25 h 25"/>
                <a:gd name="T12" fmla="*/ 128 w 147"/>
                <a:gd name="T13" fmla="*/ 25 h 25"/>
                <a:gd name="T14" fmla="*/ 147 w 147"/>
                <a:gd name="T15" fmla="*/ 6 h 25"/>
                <a:gd name="T16" fmla="*/ 147 w 147"/>
                <a:gd name="T17" fmla="*/ 6 h 25"/>
                <a:gd name="T18" fmla="*/ 146 w 147"/>
                <a:gd name="T19" fmla="*/ 0 h 25"/>
                <a:gd name="T20" fmla="*/ 128 w 147"/>
                <a:gd name="T2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25">
                  <a:moveTo>
                    <a:pt x="128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0" y="14"/>
                    <a:pt x="3" y="8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8" y="25"/>
                    <a:pt x="19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8" y="25"/>
                    <a:pt x="147" y="17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4"/>
                    <a:pt x="147" y="2"/>
                    <a:pt x="146" y="0"/>
                  </a:cubicBezTo>
                  <a:cubicBezTo>
                    <a:pt x="144" y="8"/>
                    <a:pt x="136" y="14"/>
                    <a:pt x="128" y="14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BE3F56CC-AEF4-4276-832C-B68586CC9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99738" cy="403070"/>
            </a:xfrm>
            <a:custGeom>
              <a:avLst/>
              <a:gdLst>
                <a:gd name="T0" fmla="*/ 0 w 58"/>
                <a:gd name="T1" fmla="*/ 28 h 58"/>
                <a:gd name="T2" fmla="*/ 0 w 58"/>
                <a:gd name="T3" fmla="*/ 58 h 58"/>
                <a:gd name="T4" fmla="*/ 58 w 58"/>
                <a:gd name="T5" fmla="*/ 0 h 58"/>
                <a:gd name="T6" fmla="*/ 28 w 58"/>
                <a:gd name="T7" fmla="*/ 0 h 58"/>
                <a:gd name="T8" fmla="*/ 0 w 58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58" y="32"/>
                    <a:pt x="5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D6643C60-31C2-4861-A5A4-668D14DDE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3207062"/>
              <a:ext cx="396408" cy="403070"/>
            </a:xfrm>
            <a:custGeom>
              <a:avLst/>
              <a:gdLst>
                <a:gd name="T0" fmla="*/ 30 w 57"/>
                <a:gd name="T1" fmla="*/ 0 h 58"/>
                <a:gd name="T2" fmla="*/ 0 w 57"/>
                <a:gd name="T3" fmla="*/ 0 h 58"/>
                <a:gd name="T4" fmla="*/ 57 w 57"/>
                <a:gd name="T5" fmla="*/ 58 h 58"/>
                <a:gd name="T6" fmla="*/ 57 w 57"/>
                <a:gd name="T7" fmla="*/ 28 h 58"/>
                <a:gd name="T8" fmla="*/ 3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26" y="58"/>
                    <a:pt x="57" y="5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2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5CFA126D-9F2A-4FBC-821A-662D22314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02093"/>
              <a:ext cx="399738" cy="399738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30 h 58"/>
                <a:gd name="T4" fmla="*/ 28 w 58"/>
                <a:gd name="T5" fmla="*/ 58 h 58"/>
                <a:gd name="T6" fmla="*/ 58 w 58"/>
                <a:gd name="T7" fmla="*/ 58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3" y="58"/>
                    <a:pt x="2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26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C61D6C8C-C9B3-496F-B516-E0D5F66DB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5702093"/>
              <a:ext cx="396408" cy="399738"/>
            </a:xfrm>
            <a:custGeom>
              <a:avLst/>
              <a:gdLst>
                <a:gd name="T0" fmla="*/ 0 w 57"/>
                <a:gd name="T1" fmla="*/ 58 h 58"/>
                <a:gd name="T2" fmla="*/ 30 w 57"/>
                <a:gd name="T3" fmla="*/ 58 h 58"/>
                <a:gd name="T4" fmla="*/ 57 w 57"/>
                <a:gd name="T5" fmla="*/ 30 h 58"/>
                <a:gd name="T6" fmla="*/ 57 w 57"/>
                <a:gd name="T7" fmla="*/ 0 h 58"/>
                <a:gd name="T8" fmla="*/ 0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45" y="58"/>
                    <a:pt x="57" y="46"/>
                    <a:pt x="57" y="3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F06F1D95-5E91-4E11-8AAE-185A28CA8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296473" cy="326452"/>
            </a:xfrm>
            <a:custGeom>
              <a:avLst/>
              <a:gdLst>
                <a:gd name="T0" fmla="*/ 0 w 43"/>
                <a:gd name="T1" fmla="*/ 47 h 47"/>
                <a:gd name="T2" fmla="*/ 3 w 43"/>
                <a:gd name="T3" fmla="*/ 46 h 47"/>
                <a:gd name="T4" fmla="*/ 6 w 43"/>
                <a:gd name="T5" fmla="*/ 44 h 47"/>
                <a:gd name="T6" fmla="*/ 10 w 43"/>
                <a:gd name="T7" fmla="*/ 42 h 47"/>
                <a:gd name="T8" fmla="*/ 14 w 43"/>
                <a:gd name="T9" fmla="*/ 40 h 47"/>
                <a:gd name="T10" fmla="*/ 18 w 43"/>
                <a:gd name="T11" fmla="*/ 36 h 47"/>
                <a:gd name="T12" fmla="*/ 23 w 43"/>
                <a:gd name="T13" fmla="*/ 33 h 47"/>
                <a:gd name="T14" fmla="*/ 27 w 43"/>
                <a:gd name="T15" fmla="*/ 28 h 47"/>
                <a:gd name="T16" fmla="*/ 31 w 43"/>
                <a:gd name="T17" fmla="*/ 24 h 47"/>
                <a:gd name="T18" fmla="*/ 34 w 43"/>
                <a:gd name="T19" fmla="*/ 19 h 47"/>
                <a:gd name="T20" fmla="*/ 37 w 43"/>
                <a:gd name="T21" fmla="*/ 14 h 47"/>
                <a:gd name="T22" fmla="*/ 39 w 43"/>
                <a:gd name="T23" fmla="*/ 10 h 47"/>
                <a:gd name="T24" fmla="*/ 42 w 43"/>
                <a:gd name="T25" fmla="*/ 3 h 47"/>
                <a:gd name="T26" fmla="*/ 43 w 43"/>
                <a:gd name="T27" fmla="*/ 0 h 47"/>
                <a:gd name="T28" fmla="*/ 42 w 43"/>
                <a:gd name="T29" fmla="*/ 3 h 47"/>
                <a:gd name="T30" fmla="*/ 42 w 43"/>
                <a:gd name="T31" fmla="*/ 6 h 47"/>
                <a:gd name="T32" fmla="*/ 41 w 43"/>
                <a:gd name="T33" fmla="*/ 10 h 47"/>
                <a:gd name="T34" fmla="*/ 39 w 43"/>
                <a:gd name="T35" fmla="*/ 15 h 47"/>
                <a:gd name="T36" fmla="*/ 37 w 43"/>
                <a:gd name="T37" fmla="*/ 20 h 47"/>
                <a:gd name="T38" fmla="*/ 33 w 43"/>
                <a:gd name="T39" fmla="*/ 26 h 47"/>
                <a:gd name="T40" fmla="*/ 30 w 43"/>
                <a:gd name="T41" fmla="*/ 31 h 47"/>
                <a:gd name="T42" fmla="*/ 25 w 43"/>
                <a:gd name="T43" fmla="*/ 35 h 47"/>
                <a:gd name="T44" fmla="*/ 20 w 43"/>
                <a:gd name="T45" fmla="*/ 39 h 47"/>
                <a:gd name="T46" fmla="*/ 15 w 43"/>
                <a:gd name="T47" fmla="*/ 42 h 47"/>
                <a:gd name="T48" fmla="*/ 10 w 43"/>
                <a:gd name="T49" fmla="*/ 44 h 47"/>
                <a:gd name="T50" fmla="*/ 6 w 43"/>
                <a:gd name="T51" fmla="*/ 45 h 47"/>
                <a:gd name="T52" fmla="*/ 3 w 43"/>
                <a:gd name="T53" fmla="*/ 46 h 47"/>
                <a:gd name="T54" fmla="*/ 0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0" y="47"/>
                  </a:moveTo>
                  <a:cubicBezTo>
                    <a:pt x="0" y="47"/>
                    <a:pt x="1" y="46"/>
                    <a:pt x="3" y="46"/>
                  </a:cubicBezTo>
                  <a:cubicBezTo>
                    <a:pt x="4" y="45"/>
                    <a:pt x="5" y="45"/>
                    <a:pt x="6" y="44"/>
                  </a:cubicBezTo>
                  <a:cubicBezTo>
                    <a:pt x="7" y="44"/>
                    <a:pt x="8" y="43"/>
                    <a:pt x="10" y="42"/>
                  </a:cubicBezTo>
                  <a:cubicBezTo>
                    <a:pt x="11" y="41"/>
                    <a:pt x="12" y="40"/>
                    <a:pt x="14" y="40"/>
                  </a:cubicBezTo>
                  <a:cubicBezTo>
                    <a:pt x="15" y="39"/>
                    <a:pt x="17" y="37"/>
                    <a:pt x="18" y="36"/>
                  </a:cubicBezTo>
                  <a:cubicBezTo>
                    <a:pt x="20" y="35"/>
                    <a:pt x="21" y="34"/>
                    <a:pt x="23" y="33"/>
                  </a:cubicBezTo>
                  <a:cubicBezTo>
                    <a:pt x="24" y="31"/>
                    <a:pt x="25" y="30"/>
                    <a:pt x="27" y="28"/>
                  </a:cubicBezTo>
                  <a:cubicBezTo>
                    <a:pt x="28" y="27"/>
                    <a:pt x="29" y="25"/>
                    <a:pt x="31" y="24"/>
                  </a:cubicBezTo>
                  <a:cubicBezTo>
                    <a:pt x="32" y="22"/>
                    <a:pt x="33" y="20"/>
                    <a:pt x="34" y="19"/>
                  </a:cubicBezTo>
                  <a:cubicBezTo>
                    <a:pt x="35" y="17"/>
                    <a:pt x="36" y="16"/>
                    <a:pt x="37" y="14"/>
                  </a:cubicBezTo>
                  <a:cubicBezTo>
                    <a:pt x="38" y="13"/>
                    <a:pt x="38" y="11"/>
                    <a:pt x="39" y="10"/>
                  </a:cubicBezTo>
                  <a:cubicBezTo>
                    <a:pt x="40" y="7"/>
                    <a:pt x="41" y="5"/>
                    <a:pt x="42" y="3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43" y="0"/>
                    <a:pt x="43" y="1"/>
                    <a:pt x="42" y="3"/>
                  </a:cubicBezTo>
                  <a:cubicBezTo>
                    <a:pt x="42" y="4"/>
                    <a:pt x="42" y="5"/>
                    <a:pt x="42" y="6"/>
                  </a:cubicBezTo>
                  <a:cubicBezTo>
                    <a:pt x="42" y="8"/>
                    <a:pt x="42" y="9"/>
                    <a:pt x="41" y="10"/>
                  </a:cubicBezTo>
                  <a:cubicBezTo>
                    <a:pt x="40" y="12"/>
                    <a:pt x="40" y="14"/>
                    <a:pt x="39" y="15"/>
                  </a:cubicBezTo>
                  <a:cubicBezTo>
                    <a:pt x="39" y="17"/>
                    <a:pt x="38" y="19"/>
                    <a:pt x="37" y="20"/>
                  </a:cubicBezTo>
                  <a:cubicBezTo>
                    <a:pt x="36" y="22"/>
                    <a:pt x="35" y="24"/>
                    <a:pt x="33" y="26"/>
                  </a:cubicBezTo>
                  <a:cubicBezTo>
                    <a:pt x="32" y="27"/>
                    <a:pt x="31" y="29"/>
                    <a:pt x="30" y="31"/>
                  </a:cubicBezTo>
                  <a:cubicBezTo>
                    <a:pt x="28" y="32"/>
                    <a:pt x="26" y="34"/>
                    <a:pt x="25" y="35"/>
                  </a:cubicBezTo>
                  <a:cubicBezTo>
                    <a:pt x="23" y="37"/>
                    <a:pt x="22" y="38"/>
                    <a:pt x="20" y="39"/>
                  </a:cubicBezTo>
                  <a:cubicBezTo>
                    <a:pt x="18" y="40"/>
                    <a:pt x="17" y="41"/>
                    <a:pt x="15" y="42"/>
                  </a:cubicBezTo>
                  <a:cubicBezTo>
                    <a:pt x="13" y="43"/>
                    <a:pt x="12" y="43"/>
                    <a:pt x="10" y="44"/>
                  </a:cubicBezTo>
                  <a:cubicBezTo>
                    <a:pt x="9" y="45"/>
                    <a:pt x="8" y="45"/>
                    <a:pt x="6" y="45"/>
                  </a:cubicBezTo>
                  <a:cubicBezTo>
                    <a:pt x="5" y="46"/>
                    <a:pt x="4" y="46"/>
                    <a:pt x="3" y="46"/>
                  </a:cubicBezTo>
                  <a:cubicBezTo>
                    <a:pt x="1" y="47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01F24A80-CA66-426B-8E61-F4F28C688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3207062"/>
              <a:ext cx="289811" cy="326452"/>
            </a:xfrm>
            <a:custGeom>
              <a:avLst/>
              <a:gdLst>
                <a:gd name="T0" fmla="*/ 0 w 42"/>
                <a:gd name="T1" fmla="*/ 0 h 47"/>
                <a:gd name="T2" fmla="*/ 1 w 42"/>
                <a:gd name="T3" fmla="*/ 3 h 47"/>
                <a:gd name="T4" fmla="*/ 2 w 42"/>
                <a:gd name="T5" fmla="*/ 6 h 47"/>
                <a:gd name="T6" fmla="*/ 4 w 42"/>
                <a:gd name="T7" fmla="*/ 10 h 47"/>
                <a:gd name="T8" fmla="*/ 6 w 42"/>
                <a:gd name="T9" fmla="*/ 14 h 47"/>
                <a:gd name="T10" fmla="*/ 9 w 42"/>
                <a:gd name="T11" fmla="*/ 19 h 47"/>
                <a:gd name="T12" fmla="*/ 12 w 42"/>
                <a:gd name="T13" fmla="*/ 24 h 47"/>
                <a:gd name="T14" fmla="*/ 16 w 42"/>
                <a:gd name="T15" fmla="*/ 28 h 47"/>
                <a:gd name="T16" fmla="*/ 20 w 42"/>
                <a:gd name="T17" fmla="*/ 33 h 47"/>
                <a:gd name="T18" fmla="*/ 24 w 42"/>
                <a:gd name="T19" fmla="*/ 36 h 47"/>
                <a:gd name="T20" fmla="*/ 29 w 42"/>
                <a:gd name="T21" fmla="*/ 40 h 47"/>
                <a:gd name="T22" fmla="*/ 33 w 42"/>
                <a:gd name="T23" fmla="*/ 42 h 47"/>
                <a:gd name="T24" fmla="*/ 40 w 42"/>
                <a:gd name="T25" fmla="*/ 46 h 47"/>
                <a:gd name="T26" fmla="*/ 42 w 42"/>
                <a:gd name="T27" fmla="*/ 47 h 47"/>
                <a:gd name="T28" fmla="*/ 39 w 42"/>
                <a:gd name="T29" fmla="*/ 46 h 47"/>
                <a:gd name="T30" fmla="*/ 36 w 42"/>
                <a:gd name="T31" fmla="*/ 45 h 47"/>
                <a:gd name="T32" fmla="*/ 32 w 42"/>
                <a:gd name="T33" fmla="*/ 44 h 47"/>
                <a:gd name="T34" fmla="*/ 27 w 42"/>
                <a:gd name="T35" fmla="*/ 42 h 47"/>
                <a:gd name="T36" fmla="*/ 23 w 42"/>
                <a:gd name="T37" fmla="*/ 39 h 47"/>
                <a:gd name="T38" fmla="*/ 18 w 42"/>
                <a:gd name="T39" fmla="*/ 35 h 47"/>
                <a:gd name="T40" fmla="*/ 13 w 42"/>
                <a:gd name="T41" fmla="*/ 31 h 47"/>
                <a:gd name="T42" fmla="*/ 9 w 42"/>
                <a:gd name="T43" fmla="*/ 26 h 47"/>
                <a:gd name="T44" fmla="*/ 6 w 42"/>
                <a:gd name="T45" fmla="*/ 20 h 47"/>
                <a:gd name="T46" fmla="*/ 3 w 42"/>
                <a:gd name="T47" fmla="*/ 15 h 47"/>
                <a:gd name="T48" fmla="*/ 2 w 42"/>
                <a:gd name="T49" fmla="*/ 10 h 47"/>
                <a:gd name="T50" fmla="*/ 1 w 42"/>
                <a:gd name="T51" fmla="*/ 6 h 47"/>
                <a:gd name="T52" fmla="*/ 0 w 42"/>
                <a:gd name="T53" fmla="*/ 3 h 47"/>
                <a:gd name="T54" fmla="*/ 0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0" y="0"/>
                  </a:move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4" y="10"/>
                  </a:cubicBezTo>
                  <a:cubicBezTo>
                    <a:pt x="4" y="11"/>
                    <a:pt x="5" y="13"/>
                    <a:pt x="6" y="14"/>
                  </a:cubicBezTo>
                  <a:cubicBezTo>
                    <a:pt x="6" y="16"/>
                    <a:pt x="8" y="17"/>
                    <a:pt x="9" y="19"/>
                  </a:cubicBezTo>
                  <a:cubicBezTo>
                    <a:pt x="10" y="20"/>
                    <a:pt x="11" y="22"/>
                    <a:pt x="12" y="24"/>
                  </a:cubicBezTo>
                  <a:cubicBezTo>
                    <a:pt x="13" y="25"/>
                    <a:pt x="14" y="27"/>
                    <a:pt x="16" y="28"/>
                  </a:cubicBezTo>
                  <a:cubicBezTo>
                    <a:pt x="17" y="30"/>
                    <a:pt x="19" y="31"/>
                    <a:pt x="20" y="33"/>
                  </a:cubicBezTo>
                  <a:cubicBezTo>
                    <a:pt x="21" y="34"/>
                    <a:pt x="23" y="35"/>
                    <a:pt x="24" y="36"/>
                  </a:cubicBezTo>
                  <a:cubicBezTo>
                    <a:pt x="26" y="37"/>
                    <a:pt x="27" y="39"/>
                    <a:pt x="29" y="40"/>
                  </a:cubicBezTo>
                  <a:cubicBezTo>
                    <a:pt x="30" y="40"/>
                    <a:pt x="32" y="41"/>
                    <a:pt x="33" y="42"/>
                  </a:cubicBezTo>
                  <a:cubicBezTo>
                    <a:pt x="36" y="44"/>
                    <a:pt x="38" y="45"/>
                    <a:pt x="40" y="46"/>
                  </a:cubicBezTo>
                  <a:cubicBezTo>
                    <a:pt x="41" y="46"/>
                    <a:pt x="42" y="47"/>
                    <a:pt x="42" y="47"/>
                  </a:cubicBezTo>
                  <a:cubicBezTo>
                    <a:pt x="42" y="47"/>
                    <a:pt x="41" y="47"/>
                    <a:pt x="39" y="46"/>
                  </a:cubicBezTo>
                  <a:cubicBezTo>
                    <a:pt x="39" y="46"/>
                    <a:pt x="37" y="46"/>
                    <a:pt x="36" y="45"/>
                  </a:cubicBezTo>
                  <a:cubicBezTo>
                    <a:pt x="35" y="45"/>
                    <a:pt x="34" y="45"/>
                    <a:pt x="32" y="44"/>
                  </a:cubicBezTo>
                  <a:cubicBezTo>
                    <a:pt x="31" y="43"/>
                    <a:pt x="29" y="43"/>
                    <a:pt x="27" y="42"/>
                  </a:cubicBezTo>
                  <a:cubicBezTo>
                    <a:pt x="26" y="41"/>
                    <a:pt x="24" y="40"/>
                    <a:pt x="23" y="39"/>
                  </a:cubicBezTo>
                  <a:cubicBezTo>
                    <a:pt x="21" y="38"/>
                    <a:pt x="19" y="37"/>
                    <a:pt x="18" y="35"/>
                  </a:cubicBezTo>
                  <a:cubicBezTo>
                    <a:pt x="16" y="34"/>
                    <a:pt x="15" y="32"/>
                    <a:pt x="13" y="31"/>
                  </a:cubicBezTo>
                  <a:cubicBezTo>
                    <a:pt x="12" y="29"/>
                    <a:pt x="10" y="27"/>
                    <a:pt x="9" y="26"/>
                  </a:cubicBezTo>
                  <a:cubicBezTo>
                    <a:pt x="8" y="24"/>
                    <a:pt x="7" y="22"/>
                    <a:pt x="6" y="20"/>
                  </a:cubicBezTo>
                  <a:cubicBezTo>
                    <a:pt x="5" y="19"/>
                    <a:pt x="4" y="17"/>
                    <a:pt x="3" y="15"/>
                  </a:cubicBezTo>
                  <a:cubicBezTo>
                    <a:pt x="3" y="14"/>
                    <a:pt x="2" y="12"/>
                    <a:pt x="2" y="10"/>
                  </a:cubicBezTo>
                  <a:cubicBezTo>
                    <a:pt x="1" y="9"/>
                    <a:pt x="1" y="8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E1B32B74-4B90-4203-9191-6EB4E51F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75378"/>
              <a:ext cx="296473" cy="326452"/>
            </a:xfrm>
            <a:custGeom>
              <a:avLst/>
              <a:gdLst>
                <a:gd name="T0" fmla="*/ 43 w 43"/>
                <a:gd name="T1" fmla="*/ 47 h 47"/>
                <a:gd name="T2" fmla="*/ 42 w 43"/>
                <a:gd name="T3" fmla="*/ 44 h 47"/>
                <a:gd name="T4" fmla="*/ 41 w 43"/>
                <a:gd name="T5" fmla="*/ 41 h 47"/>
                <a:gd name="T6" fmla="*/ 39 w 43"/>
                <a:gd name="T7" fmla="*/ 37 h 47"/>
                <a:gd name="T8" fmla="*/ 37 w 43"/>
                <a:gd name="T9" fmla="*/ 33 h 47"/>
                <a:gd name="T10" fmla="*/ 34 w 43"/>
                <a:gd name="T11" fmla="*/ 28 h 47"/>
                <a:gd name="T12" fmla="*/ 31 w 43"/>
                <a:gd name="T13" fmla="*/ 23 h 47"/>
                <a:gd name="T14" fmla="*/ 27 w 43"/>
                <a:gd name="T15" fmla="*/ 19 h 47"/>
                <a:gd name="T16" fmla="*/ 23 w 43"/>
                <a:gd name="T17" fmla="*/ 14 h 47"/>
                <a:gd name="T18" fmla="*/ 18 w 43"/>
                <a:gd name="T19" fmla="*/ 11 h 47"/>
                <a:gd name="T20" fmla="*/ 14 w 43"/>
                <a:gd name="T21" fmla="*/ 7 h 47"/>
                <a:gd name="T22" fmla="*/ 10 w 43"/>
                <a:gd name="T23" fmla="*/ 5 h 47"/>
                <a:gd name="T24" fmla="*/ 3 w 43"/>
                <a:gd name="T25" fmla="*/ 1 h 47"/>
                <a:gd name="T26" fmla="*/ 0 w 43"/>
                <a:gd name="T27" fmla="*/ 0 h 47"/>
                <a:gd name="T28" fmla="*/ 3 w 43"/>
                <a:gd name="T29" fmla="*/ 1 h 47"/>
                <a:gd name="T30" fmla="*/ 6 w 43"/>
                <a:gd name="T31" fmla="*/ 2 h 47"/>
                <a:gd name="T32" fmla="*/ 10 w 43"/>
                <a:gd name="T33" fmla="*/ 3 h 47"/>
                <a:gd name="T34" fmla="*/ 15 w 43"/>
                <a:gd name="T35" fmla="*/ 5 h 47"/>
                <a:gd name="T36" fmla="*/ 20 w 43"/>
                <a:gd name="T37" fmla="*/ 8 h 47"/>
                <a:gd name="T38" fmla="*/ 25 w 43"/>
                <a:gd name="T39" fmla="*/ 12 h 47"/>
                <a:gd name="T40" fmla="*/ 30 w 43"/>
                <a:gd name="T41" fmla="*/ 16 h 47"/>
                <a:gd name="T42" fmla="*/ 33 w 43"/>
                <a:gd name="T43" fmla="*/ 21 h 47"/>
                <a:gd name="T44" fmla="*/ 37 w 43"/>
                <a:gd name="T45" fmla="*/ 26 h 47"/>
                <a:gd name="T46" fmla="*/ 39 w 43"/>
                <a:gd name="T47" fmla="*/ 32 h 47"/>
                <a:gd name="T48" fmla="*/ 41 w 43"/>
                <a:gd name="T49" fmla="*/ 37 h 47"/>
                <a:gd name="T50" fmla="*/ 42 w 43"/>
                <a:gd name="T51" fmla="*/ 41 h 47"/>
                <a:gd name="T52" fmla="*/ 42 w 43"/>
                <a:gd name="T53" fmla="*/ 44 h 47"/>
                <a:gd name="T54" fmla="*/ 43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43" y="47"/>
                  </a:moveTo>
                  <a:cubicBezTo>
                    <a:pt x="43" y="47"/>
                    <a:pt x="42" y="46"/>
                    <a:pt x="42" y="44"/>
                  </a:cubicBezTo>
                  <a:cubicBezTo>
                    <a:pt x="41" y="43"/>
                    <a:pt x="41" y="42"/>
                    <a:pt x="41" y="41"/>
                  </a:cubicBezTo>
                  <a:cubicBezTo>
                    <a:pt x="40" y="40"/>
                    <a:pt x="40" y="38"/>
                    <a:pt x="39" y="37"/>
                  </a:cubicBezTo>
                  <a:cubicBezTo>
                    <a:pt x="38" y="36"/>
                    <a:pt x="38" y="34"/>
                    <a:pt x="37" y="33"/>
                  </a:cubicBezTo>
                  <a:cubicBezTo>
                    <a:pt x="36" y="31"/>
                    <a:pt x="35" y="30"/>
                    <a:pt x="34" y="28"/>
                  </a:cubicBezTo>
                  <a:cubicBezTo>
                    <a:pt x="33" y="27"/>
                    <a:pt x="32" y="25"/>
                    <a:pt x="31" y="23"/>
                  </a:cubicBezTo>
                  <a:cubicBezTo>
                    <a:pt x="29" y="22"/>
                    <a:pt x="28" y="20"/>
                    <a:pt x="27" y="19"/>
                  </a:cubicBezTo>
                  <a:cubicBezTo>
                    <a:pt x="25" y="17"/>
                    <a:pt x="24" y="16"/>
                    <a:pt x="23" y="14"/>
                  </a:cubicBezTo>
                  <a:cubicBezTo>
                    <a:pt x="21" y="13"/>
                    <a:pt x="20" y="12"/>
                    <a:pt x="18" y="11"/>
                  </a:cubicBezTo>
                  <a:cubicBezTo>
                    <a:pt x="17" y="10"/>
                    <a:pt x="15" y="8"/>
                    <a:pt x="14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7" y="3"/>
                    <a:pt x="5" y="2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2"/>
                    <a:pt x="9" y="2"/>
                    <a:pt x="10" y="3"/>
                  </a:cubicBezTo>
                  <a:cubicBezTo>
                    <a:pt x="12" y="4"/>
                    <a:pt x="14" y="4"/>
                    <a:pt x="15" y="5"/>
                  </a:cubicBezTo>
                  <a:cubicBezTo>
                    <a:pt x="17" y="6"/>
                    <a:pt x="18" y="7"/>
                    <a:pt x="20" y="8"/>
                  </a:cubicBezTo>
                  <a:cubicBezTo>
                    <a:pt x="22" y="9"/>
                    <a:pt x="23" y="10"/>
                    <a:pt x="25" y="12"/>
                  </a:cubicBezTo>
                  <a:cubicBezTo>
                    <a:pt x="26" y="13"/>
                    <a:pt x="28" y="15"/>
                    <a:pt x="30" y="16"/>
                  </a:cubicBezTo>
                  <a:cubicBezTo>
                    <a:pt x="31" y="18"/>
                    <a:pt x="32" y="20"/>
                    <a:pt x="33" y="21"/>
                  </a:cubicBezTo>
                  <a:cubicBezTo>
                    <a:pt x="35" y="23"/>
                    <a:pt x="36" y="25"/>
                    <a:pt x="37" y="26"/>
                  </a:cubicBezTo>
                  <a:cubicBezTo>
                    <a:pt x="38" y="28"/>
                    <a:pt x="39" y="30"/>
                    <a:pt x="39" y="32"/>
                  </a:cubicBezTo>
                  <a:cubicBezTo>
                    <a:pt x="40" y="33"/>
                    <a:pt x="40" y="35"/>
                    <a:pt x="41" y="37"/>
                  </a:cubicBezTo>
                  <a:cubicBezTo>
                    <a:pt x="42" y="38"/>
                    <a:pt x="42" y="39"/>
                    <a:pt x="42" y="41"/>
                  </a:cubicBezTo>
                  <a:cubicBezTo>
                    <a:pt x="42" y="42"/>
                    <a:pt x="42" y="43"/>
                    <a:pt x="42" y="44"/>
                  </a:cubicBezTo>
                  <a:cubicBezTo>
                    <a:pt x="43" y="46"/>
                    <a:pt x="43" y="47"/>
                    <a:pt x="43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6D2ECC9C-A1C8-4DFC-82A8-6963DEFE9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5775378"/>
              <a:ext cx="289811" cy="326452"/>
            </a:xfrm>
            <a:custGeom>
              <a:avLst/>
              <a:gdLst>
                <a:gd name="T0" fmla="*/ 42 w 42"/>
                <a:gd name="T1" fmla="*/ 0 h 47"/>
                <a:gd name="T2" fmla="*/ 40 w 42"/>
                <a:gd name="T3" fmla="*/ 1 h 47"/>
                <a:gd name="T4" fmla="*/ 37 w 42"/>
                <a:gd name="T5" fmla="*/ 3 h 47"/>
                <a:gd name="T6" fmla="*/ 33 w 42"/>
                <a:gd name="T7" fmla="*/ 5 h 47"/>
                <a:gd name="T8" fmla="*/ 29 w 42"/>
                <a:gd name="T9" fmla="*/ 7 h 47"/>
                <a:gd name="T10" fmla="*/ 24 w 42"/>
                <a:gd name="T11" fmla="*/ 11 h 47"/>
                <a:gd name="T12" fmla="*/ 20 w 42"/>
                <a:gd name="T13" fmla="*/ 14 h 47"/>
                <a:gd name="T14" fmla="*/ 16 w 42"/>
                <a:gd name="T15" fmla="*/ 19 h 47"/>
                <a:gd name="T16" fmla="*/ 12 w 42"/>
                <a:gd name="T17" fmla="*/ 23 h 47"/>
                <a:gd name="T18" fmla="*/ 9 w 42"/>
                <a:gd name="T19" fmla="*/ 28 h 47"/>
                <a:gd name="T20" fmla="*/ 6 w 42"/>
                <a:gd name="T21" fmla="*/ 33 h 47"/>
                <a:gd name="T22" fmla="*/ 4 w 42"/>
                <a:gd name="T23" fmla="*/ 37 h 47"/>
                <a:gd name="T24" fmla="*/ 1 w 42"/>
                <a:gd name="T25" fmla="*/ 44 h 47"/>
                <a:gd name="T26" fmla="*/ 0 w 42"/>
                <a:gd name="T27" fmla="*/ 47 h 47"/>
                <a:gd name="T28" fmla="*/ 0 w 42"/>
                <a:gd name="T29" fmla="*/ 44 h 47"/>
                <a:gd name="T30" fmla="*/ 1 w 42"/>
                <a:gd name="T31" fmla="*/ 41 h 47"/>
                <a:gd name="T32" fmla="*/ 2 w 42"/>
                <a:gd name="T33" fmla="*/ 36 h 47"/>
                <a:gd name="T34" fmla="*/ 3 w 42"/>
                <a:gd name="T35" fmla="*/ 32 h 47"/>
                <a:gd name="T36" fmla="*/ 6 w 42"/>
                <a:gd name="T37" fmla="*/ 26 h 47"/>
                <a:gd name="T38" fmla="*/ 9 w 42"/>
                <a:gd name="T39" fmla="*/ 21 h 47"/>
                <a:gd name="T40" fmla="*/ 13 w 42"/>
                <a:gd name="T41" fmla="*/ 16 h 47"/>
                <a:gd name="T42" fmla="*/ 18 w 42"/>
                <a:gd name="T43" fmla="*/ 12 h 47"/>
                <a:gd name="T44" fmla="*/ 23 w 42"/>
                <a:gd name="T45" fmla="*/ 8 h 47"/>
                <a:gd name="T46" fmla="*/ 27 w 42"/>
                <a:gd name="T47" fmla="*/ 5 h 47"/>
                <a:gd name="T48" fmla="*/ 32 w 42"/>
                <a:gd name="T49" fmla="*/ 3 h 47"/>
                <a:gd name="T50" fmla="*/ 36 w 42"/>
                <a:gd name="T51" fmla="*/ 2 h 47"/>
                <a:gd name="T52" fmla="*/ 39 w 42"/>
                <a:gd name="T53" fmla="*/ 1 h 47"/>
                <a:gd name="T54" fmla="*/ 42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42" y="0"/>
                  </a:moveTo>
                  <a:cubicBezTo>
                    <a:pt x="42" y="0"/>
                    <a:pt x="41" y="1"/>
                    <a:pt x="40" y="1"/>
                  </a:cubicBezTo>
                  <a:cubicBezTo>
                    <a:pt x="39" y="2"/>
                    <a:pt x="38" y="2"/>
                    <a:pt x="37" y="3"/>
                  </a:cubicBezTo>
                  <a:cubicBezTo>
                    <a:pt x="36" y="3"/>
                    <a:pt x="34" y="4"/>
                    <a:pt x="33" y="5"/>
                  </a:cubicBezTo>
                  <a:cubicBezTo>
                    <a:pt x="32" y="6"/>
                    <a:pt x="30" y="6"/>
                    <a:pt x="29" y="7"/>
                  </a:cubicBezTo>
                  <a:cubicBezTo>
                    <a:pt x="27" y="8"/>
                    <a:pt x="26" y="10"/>
                    <a:pt x="24" y="11"/>
                  </a:cubicBezTo>
                  <a:cubicBezTo>
                    <a:pt x="23" y="12"/>
                    <a:pt x="21" y="13"/>
                    <a:pt x="20" y="14"/>
                  </a:cubicBezTo>
                  <a:cubicBezTo>
                    <a:pt x="19" y="16"/>
                    <a:pt x="17" y="17"/>
                    <a:pt x="16" y="19"/>
                  </a:cubicBezTo>
                  <a:cubicBezTo>
                    <a:pt x="14" y="20"/>
                    <a:pt x="13" y="22"/>
                    <a:pt x="12" y="23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30"/>
                    <a:pt x="6" y="31"/>
                    <a:pt x="6" y="33"/>
                  </a:cubicBezTo>
                  <a:cubicBezTo>
                    <a:pt x="5" y="34"/>
                    <a:pt x="4" y="36"/>
                    <a:pt x="4" y="37"/>
                  </a:cubicBezTo>
                  <a:cubicBezTo>
                    <a:pt x="2" y="40"/>
                    <a:pt x="2" y="42"/>
                    <a:pt x="1" y="44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6"/>
                    <a:pt x="0" y="44"/>
                  </a:cubicBezTo>
                  <a:cubicBezTo>
                    <a:pt x="0" y="43"/>
                    <a:pt x="0" y="42"/>
                    <a:pt x="1" y="41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4" y="30"/>
                    <a:pt x="5" y="28"/>
                    <a:pt x="6" y="26"/>
                  </a:cubicBezTo>
                  <a:cubicBezTo>
                    <a:pt x="7" y="25"/>
                    <a:pt x="8" y="23"/>
                    <a:pt x="9" y="21"/>
                  </a:cubicBezTo>
                  <a:cubicBezTo>
                    <a:pt x="10" y="20"/>
                    <a:pt x="12" y="18"/>
                    <a:pt x="13" y="16"/>
                  </a:cubicBezTo>
                  <a:cubicBezTo>
                    <a:pt x="15" y="15"/>
                    <a:pt x="16" y="13"/>
                    <a:pt x="18" y="12"/>
                  </a:cubicBezTo>
                  <a:cubicBezTo>
                    <a:pt x="19" y="10"/>
                    <a:pt x="21" y="9"/>
                    <a:pt x="23" y="8"/>
                  </a:cubicBezTo>
                  <a:cubicBezTo>
                    <a:pt x="24" y="7"/>
                    <a:pt x="26" y="6"/>
                    <a:pt x="27" y="5"/>
                  </a:cubicBezTo>
                  <a:cubicBezTo>
                    <a:pt x="29" y="4"/>
                    <a:pt x="31" y="4"/>
                    <a:pt x="32" y="3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7" y="1"/>
                    <a:pt x="39" y="1"/>
                    <a:pt x="39" y="1"/>
                  </a:cubicBezTo>
                  <a:cubicBezTo>
                    <a:pt x="41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B18B231F-64B0-44C2-A6FF-4D174781F0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593475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BA0E4127-D5E6-4A90-9895-7D4EEA250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8033" y="3526852"/>
              <a:ext cx="46636" cy="346439"/>
            </a:xfrm>
            <a:custGeom>
              <a:avLst/>
              <a:gdLst>
                <a:gd name="T0" fmla="*/ 7 w 7"/>
                <a:gd name="T1" fmla="*/ 47 h 50"/>
                <a:gd name="T2" fmla="*/ 4 w 7"/>
                <a:gd name="T3" fmla="*/ 50 h 50"/>
                <a:gd name="T4" fmla="*/ 0 w 7"/>
                <a:gd name="T5" fmla="*/ 47 h 50"/>
                <a:gd name="T6" fmla="*/ 0 w 7"/>
                <a:gd name="T7" fmla="*/ 3 h 50"/>
                <a:gd name="T8" fmla="*/ 4 w 7"/>
                <a:gd name="T9" fmla="*/ 0 h 50"/>
                <a:gd name="T10" fmla="*/ 7 w 7"/>
                <a:gd name="T11" fmla="*/ 3 h 50"/>
                <a:gd name="T12" fmla="*/ 7 w 7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0">
                  <a:moveTo>
                    <a:pt x="7" y="47"/>
                  </a:moveTo>
                  <a:cubicBezTo>
                    <a:pt x="7" y="49"/>
                    <a:pt x="6" y="50"/>
                    <a:pt x="4" y="50"/>
                  </a:cubicBezTo>
                  <a:cubicBezTo>
                    <a:pt x="1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lnTo>
                    <a:pt x="7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F3330A1A-6317-464F-BE5E-70CEA1A633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593475"/>
              <a:ext cx="596276" cy="499672"/>
            </a:xfrm>
            <a:custGeom>
              <a:avLst/>
              <a:gdLst>
                <a:gd name="T0" fmla="*/ 68 w 86"/>
                <a:gd name="T1" fmla="*/ 0 h 72"/>
                <a:gd name="T2" fmla="*/ 19 w 86"/>
                <a:gd name="T3" fmla="*/ 0 h 72"/>
                <a:gd name="T4" fmla="*/ 0 w 86"/>
                <a:gd name="T5" fmla="*/ 19 h 72"/>
                <a:gd name="T6" fmla="*/ 0 w 86"/>
                <a:gd name="T7" fmla="*/ 53 h 72"/>
                <a:gd name="T8" fmla="*/ 19 w 86"/>
                <a:gd name="T9" fmla="*/ 72 h 72"/>
                <a:gd name="T10" fmla="*/ 68 w 86"/>
                <a:gd name="T11" fmla="*/ 72 h 72"/>
                <a:gd name="T12" fmla="*/ 86 w 86"/>
                <a:gd name="T13" fmla="*/ 53 h 72"/>
                <a:gd name="T14" fmla="*/ 86 w 86"/>
                <a:gd name="T15" fmla="*/ 19 h 72"/>
                <a:gd name="T16" fmla="*/ 68 w 86"/>
                <a:gd name="T17" fmla="*/ 0 h 72"/>
                <a:gd name="T18" fmla="*/ 80 w 86"/>
                <a:gd name="T19" fmla="*/ 48 h 72"/>
                <a:gd name="T20" fmla="*/ 64 w 86"/>
                <a:gd name="T21" fmla="*/ 64 h 72"/>
                <a:gd name="T22" fmla="*/ 22 w 86"/>
                <a:gd name="T23" fmla="*/ 64 h 72"/>
                <a:gd name="T24" fmla="*/ 6 w 86"/>
                <a:gd name="T25" fmla="*/ 48 h 72"/>
                <a:gd name="T26" fmla="*/ 6 w 86"/>
                <a:gd name="T27" fmla="*/ 24 h 72"/>
                <a:gd name="T28" fmla="*/ 22 w 86"/>
                <a:gd name="T29" fmla="*/ 8 h 72"/>
                <a:gd name="T30" fmla="*/ 64 w 86"/>
                <a:gd name="T31" fmla="*/ 8 h 72"/>
                <a:gd name="T32" fmla="*/ 80 w 86"/>
                <a:gd name="T33" fmla="*/ 24 h 72"/>
                <a:gd name="T34" fmla="*/ 80 w 86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8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6" y="63"/>
                    <a:pt x="86" y="53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5"/>
                    <a:pt x="13" y="8"/>
                    <a:pt x="2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3755A69D-11D7-408A-8D3C-EFCAEA6A7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6748" y="3526852"/>
              <a:ext cx="56631" cy="346439"/>
            </a:xfrm>
            <a:custGeom>
              <a:avLst/>
              <a:gdLst>
                <a:gd name="T0" fmla="*/ 8 w 8"/>
                <a:gd name="T1" fmla="*/ 47 h 50"/>
                <a:gd name="T2" fmla="*/ 4 w 8"/>
                <a:gd name="T3" fmla="*/ 50 h 50"/>
                <a:gd name="T4" fmla="*/ 0 w 8"/>
                <a:gd name="T5" fmla="*/ 47 h 50"/>
                <a:gd name="T6" fmla="*/ 0 w 8"/>
                <a:gd name="T7" fmla="*/ 3 h 50"/>
                <a:gd name="T8" fmla="*/ 4 w 8"/>
                <a:gd name="T9" fmla="*/ 0 h 50"/>
                <a:gd name="T10" fmla="*/ 8 w 8"/>
                <a:gd name="T11" fmla="*/ 3 h 50"/>
                <a:gd name="T12" fmla="*/ 8 w 8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8" y="47"/>
                  </a:moveTo>
                  <a:cubicBezTo>
                    <a:pt x="8" y="49"/>
                    <a:pt x="6" y="50"/>
                    <a:pt x="4" y="50"/>
                  </a:cubicBezTo>
                  <a:cubicBezTo>
                    <a:pt x="2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id="{679A4C7A-D918-4B00-978E-1140F6958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803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4398190D-F755-479C-A829-B09530FD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FF587A77-8DE9-4F8A-B87A-01A697F26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4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0">
              <a:extLst>
                <a:ext uri="{FF2B5EF4-FFF2-40B4-BE49-F238E27FC236}">
                  <a16:creationId xmlns:a16="http://schemas.microsoft.com/office/drawing/2014/main" id="{10A8AC4C-2AFE-4E5F-A03A-63F2D9988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5083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B4D718BD-90F8-403F-B380-6ABB274068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1698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112">
              <a:extLst>
                <a:ext uri="{FF2B5EF4-FFF2-40B4-BE49-F238E27FC236}">
                  <a16:creationId xmlns:a16="http://schemas.microsoft.com/office/drawing/2014/main" id="{8432CC9A-AB9D-4440-92DD-7E50447F0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78374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E9C9ED23-52E8-47A9-9DCB-5F97FF6A6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6498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EBE9C8CF-82AE-4D62-BE61-F52A5D71D7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4B3AF180-C42C-45F9-A340-969F27073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5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0952CCBB-4F57-41B5-912B-2ED105307B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9778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5E67D65B-E396-42A9-82FA-46A4566D6B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6393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118">
              <a:extLst>
                <a:ext uri="{FF2B5EF4-FFF2-40B4-BE49-F238E27FC236}">
                  <a16:creationId xmlns:a16="http://schemas.microsoft.com/office/drawing/2014/main" id="{BFCAB139-6DC5-4C62-9930-C5D4950F6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3069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848184" y="2881502"/>
            <a:ext cx="362439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848184" y="381974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848184" y="413537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5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4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6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报告人：张心睿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小组成员：任栗晗、柳靖洋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</a:rPr>
              <a:t>计算机图形学</a:t>
            </a:r>
            <a:br>
              <a:rPr lang="en-US" altLang="zh-CN" dirty="0">
                <a:solidFill>
                  <a:schemeClr val="tx1"/>
                </a:solidFill>
                <a:latin typeface="+mj-ea"/>
              </a:rPr>
            </a:br>
            <a:r>
              <a:rPr lang="zh-CN" altLang="en-US" dirty="0">
                <a:solidFill>
                  <a:schemeClr val="tx1"/>
                </a:solidFill>
                <a:latin typeface="+mj-ea"/>
              </a:rPr>
              <a:t>实验一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41BB573-1FF6-4582-BD59-DEFA876082D6}"/>
              </a:ext>
            </a:extLst>
          </p:cNvPr>
          <p:cNvCxnSpPr>
            <a:cxnSpLocks/>
          </p:cNvCxnSpPr>
          <p:nvPr/>
        </p:nvCxnSpPr>
        <p:spPr>
          <a:xfrm>
            <a:off x="6794500" y="3679553"/>
            <a:ext cx="47259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061DB5-176F-48FB-904D-058BCC2E2B72}"/>
              </a:ext>
            </a:extLst>
          </p:cNvPr>
          <p:cNvGrpSpPr/>
          <p:nvPr/>
        </p:nvGrpSpPr>
        <p:grpSpPr>
          <a:xfrm>
            <a:off x="9147523" y="4329953"/>
            <a:ext cx="2372965" cy="913744"/>
            <a:chOff x="2383834" y="4961879"/>
            <a:chExt cx="2518367" cy="969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52DE991-AF43-4520-909B-373AD903EF76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EE53120-BCB2-407A-8CAD-D6F9B97FB076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401B648-33E7-4642-9310-F4713411F0E5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35B63BC-696F-4535-879A-3954AD8916E2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>
                      <a:solidFill>
                        <a:schemeClr val="bg1"/>
                      </a:solidFill>
                    </a:rPr>
                    <a:t>WebGL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B87534-F190-4D61-A45A-B573187F559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2020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C55152-075A-4971-B421-9BA9D6AE256E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807898A-4D28-4EF3-A2A0-0F50609DA24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3C37A7F-F949-4AE5-897A-AD1DFD68EE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559" l="9960" r="89906">
                        <a14:foregroundMark x1="64872" y1="32206" x2="59354" y2="34559"/>
                        <a14:foregroundMark x1="51952" y1="33382" x2="70659" y2="28676"/>
                        <a14:foregroundMark x1="70659" y1="28676" x2="51817" y2="37941"/>
                        <a14:foregroundMark x1="51817" y1="37941" x2="69448" y2="30000"/>
                        <a14:foregroundMark x1="69448" y1="30000" x2="49529" y2="28235"/>
                        <a14:foregroundMark x1="49529" y1="28235" x2="69717" y2="29118"/>
                        <a14:foregroundMark x1="69717" y1="29118" x2="64603" y2="41765"/>
                        <a14:foregroundMark x1="59623" y1="9853" x2="67564" y2="14559"/>
                        <a14:foregroundMark x1="49664" y1="7500" x2="41464" y2="8972"/>
                        <a14:foregroundMark x1="50067" y1="6176" x2="43107" y2="7368"/>
                        <a14:foregroundMark x1="30552" y1="22500" x2="32974" y2="16324"/>
                        <a14:foregroundMark x1="32032" y1="23676" x2="31629" y2="17647"/>
                        <a14:foregroundMark x1="31629" y1="16912" x2="33244" y2="16471"/>
                        <a14:foregroundMark x1="38785" y1="10523" x2="43607" y2="7794"/>
                        <a14:foregroundMark x1="36070" y1="12059" x2="38684" y2="10580"/>
                        <a14:foregroundMark x1="34455" y1="13676" x2="32840" y2="14853"/>
                        <a14:foregroundMark x1="32840" y1="14853" x2="34455" y2="12647"/>
                        <a14:foregroundMark x1="34455" y1="12647" x2="32301" y2="15735"/>
                        <a14:foregroundMark x1="38956" y1="10815" x2="42799" y2="7647"/>
                        <a14:foregroundMark x1="35128" y1="13971" x2="38865" y2="10890"/>
                        <a14:foregroundMark x1="42799" y1="7647" x2="41319" y2="8088"/>
                        <a14:foregroundMark x1="50067" y1="7353" x2="47241" y2="6029"/>
                        <a14:foregroundMark x1="30465" y1="11912" x2="30148" y2="12059"/>
                        <a14:foregroundMark x1="30782" y1="11765" x2="30465" y2="11912"/>
                        <a14:foregroundMark x1="34899" y1="9853" x2="34542" y2="10019"/>
                        <a14:foregroundMark x1="35216" y1="9706" x2="34899" y2="9853"/>
                        <a14:foregroundMark x1="35533" y1="9559" x2="35216" y2="9706"/>
                        <a14:foregroundMark x1="35850" y1="9412" x2="35533" y2="9559"/>
                        <a14:foregroundMark x1="36167" y1="9265" x2="35850" y2="9412"/>
                        <a14:foregroundMark x1="36800" y1="8971" x2="36167" y2="9265"/>
                        <a14:foregroundMark x1="37117" y1="8824" x2="36800" y2="8971"/>
                        <a14:foregroundMark x1="37546" y1="8625" x2="37117" y2="8824"/>
                        <a14:foregroundMark x1="42187" y1="6471" x2="37651" y2="8576"/>
                        <a14:foregroundMark x1="42504" y1="6324" x2="42187" y2="6471"/>
                        <a14:foregroundMark x1="42823" y1="6176" x2="42504" y2="6324"/>
                        <a14:foregroundMark x1="43140" y1="6029" x2="42823" y2="6176"/>
                        <a14:foregroundMark x1="43457" y1="5882" x2="43140" y2="6029"/>
                        <a14:foregroundMark x1="43774" y1="5735" x2="43457" y2="5882"/>
                        <a14:foregroundMark x1="45357" y1="5000" x2="43774" y2="5735"/>
                        <a14:backgroundMark x1="43069" y1="96912" x2="43069" y2="96912"/>
                        <a14:backgroundMark x1="44011" y1="96618" x2="44011" y2="96618"/>
                        <a14:backgroundMark x1="43338" y1="95294" x2="43338" y2="95294"/>
                        <a14:backgroundMark x1="43338" y1="94412" x2="43338" y2="94412"/>
                        <a14:backgroundMark x1="43607" y1="94706" x2="39704" y2="95000"/>
                        <a14:backgroundMark x1="38089" y1="95294" x2="37685" y2="95588"/>
                        <a14:backgroundMark x1="36743" y1="95294" x2="38089" y2="95147"/>
                        <a14:backgroundMark x1="37147" y1="95147" x2="38762" y2="95000"/>
                        <a14:backgroundMark x1="46030" y1="98235" x2="44415" y2="95147"/>
                        <a14:backgroundMark x1="31225" y1="7206" x2="30954" y2="7798"/>
                        <a14:backgroundMark x1="28533" y1="10294" x2="28682" y2="10186"/>
                        <a14:backgroundMark x1="44684" y1="95588" x2="43876" y2="95441"/>
                        <a14:backgroundMark x1="31225" y1="12059" x2="34859" y2="9265"/>
                        <a14:backgroundMark x1="31629" y1="11765" x2="31629" y2="11765"/>
                        <a14:backgroundMark x1="30552" y1="12206" x2="30956" y2="12500"/>
                        <a14:backgroundMark x1="37281" y1="7941" x2="37147" y2="7941"/>
                        <a14:backgroundMark x1="43338" y1="6176" x2="43338" y2="6176"/>
                        <a14:backgroundMark x1="41588" y1="6176" x2="41588" y2="6176"/>
                        <a14:backgroundMark x1="40511" y1="6324" x2="40511" y2="6324"/>
                        <a14:backgroundMark x1="43472" y1="6029" x2="43472" y2="6029"/>
                        <a14:backgroundMark x1="44818" y1="6029" x2="44818" y2="6029"/>
                        <a14:backgroundMark x1="43742" y1="6029" x2="43742" y2="6029"/>
                        <a14:backgroundMark x1="42934" y1="6029" x2="42934" y2="6029"/>
                        <a14:backgroundMark x1="42934" y1="6029" x2="42934" y2="6029"/>
                        <a14:backgroundMark x1="30686" y1="12353" x2="30686" y2="12353"/>
                        <a14:backgroundMark x1="35532" y1="9559" x2="35532" y2="9559"/>
                        <a14:backgroundMark x1="34724" y1="10588" x2="34724" y2="10588"/>
                        <a14:backgroundMark x1="35128" y1="10147" x2="35128" y2="10147"/>
                        <a14:backgroundMark x1="35128" y1="9706" x2="35128" y2="9706"/>
                        <a14:backgroundMark x1="30821" y1="11912" x2="30821" y2="11912"/>
                        <a14:backgroundMark x1="30686" y1="11912" x2="30686" y2="11912"/>
                        <a14:backgroundMark x1="42799" y1="6176" x2="42799" y2="6176"/>
                        <a14:backgroundMark x1="41857" y1="6471" x2="41857" y2="6471"/>
                        <a14:backgroundMark x1="36474" y1="8971" x2="36474" y2="8971"/>
                        <a14:backgroundMark x1="34724" y1="10147" x2="34724" y2="10147"/>
                        <a14:backgroundMark x1="34993" y1="9853" x2="34993" y2="9853"/>
                        <a14:backgroundMark x1="34186" y1="10147" x2="34186" y2="10147"/>
                        <a14:backgroundMark x1="35935" y1="9412" x2="35935" y2="9412"/>
                        <a14:backgroundMark x1="36205" y1="8824" x2="36205" y2="8824"/>
                        <a14:backgroundMark x1="37147" y1="8529" x2="37147" y2="8529"/>
                        <a14:backgroundMark x1="36070" y1="9265" x2="36070" y2="9265"/>
                        <a14:backgroundMark x1="42530" y1="6471" x2="42530" y2="6471"/>
                        <a14:backgroundMark x1="41992" y1="6471" x2="41992" y2="6471"/>
                        <a14:backgroundMark x1="43203" y1="6176" x2="43203" y2="6176"/>
                        <a14:backgroundMark x1="42530" y1="6324" x2="42530" y2="6324"/>
                        <a14:backgroundMark x1="42799" y1="6324" x2="42799" y2="6324"/>
                        <a14:backgroundMark x1="43742" y1="5882" x2="43742" y2="5882"/>
                        <a14:backgroundMark x1="36878" y1="8824" x2="36878" y2="8824"/>
                        <a14:backgroundMark x1="37550" y1="8529" x2="37550" y2="8529"/>
                        <a14:backgroundMark x1="43203" y1="5735" x2="43203" y2="5735"/>
                        <a14:backgroundMark x1="44011" y1="5735" x2="44011" y2="5735"/>
                        <a14:backgroundMark x1="30552" y1="11765" x2="30552" y2="11765"/>
                        <a14:backgroundMark x1="30821" y1="11618" x2="30821" y2="11618"/>
                        <a14:backgroundMark x1="30283" y1="12206" x2="30283" y2="12206"/>
                        <a14:backgroundMark x1="36339" y1="9412" x2="36339" y2="9412"/>
                        <a14:backgroundMark x1="43338" y1="5735" x2="43338" y2="5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9" y="1377142"/>
            <a:ext cx="1868337" cy="17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8DE522-D3B8-473C-A12C-7AFD645B840C}"/>
              </a:ext>
            </a:extLst>
          </p:cNvPr>
          <p:cNvSpPr/>
          <p:nvPr/>
        </p:nvSpPr>
        <p:spPr>
          <a:xfrm>
            <a:off x="473584" y="3054614"/>
            <a:ext cx="2262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椭圆扇形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C9CA596-AF71-4CB5-9D13-863CD5489DA0}"/>
              </a:ext>
            </a:extLst>
          </p:cNvPr>
          <p:cNvSpPr/>
          <p:nvPr/>
        </p:nvSpPr>
        <p:spPr>
          <a:xfrm>
            <a:off x="3917001" y="5070623"/>
            <a:ext cx="41264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椭圆扇形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圆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3500136" y="1614693"/>
            <a:ext cx="46458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三角形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椭圆扇形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65A640-D057-4337-BE5F-E2D38482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318" y="3012446"/>
            <a:ext cx="1562180" cy="159393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57B3B4C-61A1-4AA5-8EFE-D232CCF27FC8}"/>
              </a:ext>
            </a:extLst>
          </p:cNvPr>
          <p:cNvGrpSpPr/>
          <p:nvPr/>
        </p:nvGrpSpPr>
        <p:grpSpPr>
          <a:xfrm>
            <a:off x="2970696" y="2786824"/>
            <a:ext cx="1492327" cy="1587582"/>
            <a:chOff x="2893204" y="2739912"/>
            <a:chExt cx="1492327" cy="15875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C3F01B-8FD7-456E-BB56-00ADCD00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3204" y="2739912"/>
              <a:ext cx="1492327" cy="1587582"/>
            </a:xfrm>
            <a:prstGeom prst="rect">
              <a:avLst/>
            </a:prstGeom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3B81742-4898-4FC3-BAB6-7E06CDDCD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9797" y="3308944"/>
              <a:ext cx="1246174" cy="467801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DB905-72DB-4AD0-ABBC-0F197063794E}"/>
              </a:ext>
            </a:extLst>
          </p:cNvPr>
          <p:cNvGrpSpPr/>
          <p:nvPr/>
        </p:nvGrpSpPr>
        <p:grpSpPr>
          <a:xfrm>
            <a:off x="4572765" y="2890877"/>
            <a:ext cx="1549480" cy="1581231"/>
            <a:chOff x="4679586" y="2843965"/>
            <a:chExt cx="1549480" cy="15812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F998BC-AAB4-4F7F-8980-5327AC16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586" y="2843965"/>
              <a:ext cx="1549480" cy="1581231"/>
            </a:xfrm>
            <a:prstGeom prst="rect">
              <a:avLst/>
            </a:prstGeom>
          </p:spPr>
        </p:pic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E30541D-F1FC-4CF7-924E-D092B5C31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615" y="3408557"/>
              <a:ext cx="1212111" cy="450098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5BEF0DE-5E02-46BF-8435-7503E4407EA0}"/>
                </a:ext>
              </a:extLst>
            </p:cNvPr>
            <p:cNvCxnSpPr>
              <a:cxnSpLocks/>
            </p:cNvCxnSpPr>
            <p:nvPr/>
          </p:nvCxnSpPr>
          <p:spPr>
            <a:xfrm>
              <a:off x="4754724" y="3858190"/>
              <a:ext cx="1448552" cy="14464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7F50F8E-4170-4D4C-9BEE-30A522C57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9107" y="3054614"/>
              <a:ext cx="747028" cy="818272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D10F46-9F3D-4828-9672-DFDBE0692999}"/>
              </a:ext>
            </a:extLst>
          </p:cNvPr>
          <p:cNvGrpSpPr/>
          <p:nvPr/>
        </p:nvGrpSpPr>
        <p:grpSpPr>
          <a:xfrm>
            <a:off x="6197383" y="2890877"/>
            <a:ext cx="1549480" cy="1581231"/>
            <a:chOff x="6523121" y="2843966"/>
            <a:chExt cx="1549480" cy="158123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869EAE-7E46-4780-ABC9-478289B6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3121" y="2843966"/>
              <a:ext cx="1549480" cy="1581231"/>
            </a:xfrm>
            <a:prstGeom prst="rect">
              <a:avLst/>
            </a:prstGeom>
          </p:spPr>
        </p:pic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AFFE3DA-CDBF-408D-BE06-EEBAF3117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857" y="3776744"/>
              <a:ext cx="1396920" cy="9133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E9771F4-664D-419F-BD15-8D426C490FA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857" y="3878264"/>
              <a:ext cx="1396920" cy="211483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9FBD7C1-8BF6-4349-A360-D9F87BF97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165" y="3164219"/>
              <a:ext cx="950352" cy="730103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716E77B-1F72-49A4-96CA-8F513D755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474" y="3408557"/>
              <a:ext cx="1226227" cy="48576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B724B38-89AC-4C55-8A7A-F182C191C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870" y="2968005"/>
              <a:ext cx="510373" cy="91612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A4278E1-5A0B-4985-BD60-19A92DB7EA95}"/>
              </a:ext>
            </a:extLst>
          </p:cNvPr>
          <p:cNvGrpSpPr/>
          <p:nvPr/>
        </p:nvGrpSpPr>
        <p:grpSpPr>
          <a:xfrm>
            <a:off x="7859373" y="2943372"/>
            <a:ext cx="1657435" cy="1600282"/>
            <a:chOff x="7781881" y="2896460"/>
            <a:chExt cx="1657435" cy="160028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C63A26-637D-4AC8-ABDF-C7E9360F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1881" y="2896460"/>
              <a:ext cx="1657435" cy="1600282"/>
            </a:xfrm>
            <a:prstGeom prst="rect">
              <a:avLst/>
            </a:prstGeom>
          </p:spPr>
        </p:pic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9FD5188-64F2-44D2-8D8D-D6662ABB3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291" y="2996275"/>
              <a:ext cx="373265" cy="97530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EB02396-42DF-4448-80D6-7DE79C1FD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291" y="3113000"/>
              <a:ext cx="733307" cy="859674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62DFF4C-96FC-4222-A653-9D54A6FC6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291" y="3266939"/>
              <a:ext cx="1017357" cy="70573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3424AD7-8A19-48AB-B886-AEB16BF02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0" y="3473027"/>
              <a:ext cx="1257354" cy="492907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AE1C639-CA03-4B2E-91F4-A2DC852B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9948" y="3696601"/>
              <a:ext cx="1372529" cy="28558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7177FBB-F351-4AD9-AE08-A3A8758CE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9948" y="3954741"/>
              <a:ext cx="1426727" cy="24147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8BAC6C6-C5CA-4DBF-8F89-B6F03A00B3F5}"/>
                </a:ext>
              </a:extLst>
            </p:cNvPr>
            <p:cNvCxnSpPr>
              <a:cxnSpLocks/>
            </p:cNvCxnSpPr>
            <p:nvPr/>
          </p:nvCxnSpPr>
          <p:spPr>
            <a:xfrm>
              <a:off x="7877291" y="3954741"/>
              <a:ext cx="1395186" cy="23337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ACC67696-3FF2-4EED-AC1F-782F51A11974}"/>
              </a:ext>
            </a:extLst>
          </p:cNvPr>
          <p:cNvSpPr txBox="1"/>
          <p:nvPr/>
        </p:nvSpPr>
        <p:spPr>
          <a:xfrm>
            <a:off x="797320" y="1626158"/>
            <a:ext cx="181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 = </a:t>
            </a:r>
            <a:r>
              <a:rPr lang="en-US" altLang="zh-CN" sz="2400" dirty="0" err="1"/>
              <a:t>acosθ</a:t>
            </a:r>
            <a:endParaRPr lang="en-US" altLang="zh-CN" sz="2400" dirty="0"/>
          </a:p>
          <a:p>
            <a:r>
              <a:rPr lang="en-US" altLang="zh-CN" sz="2400" dirty="0"/>
              <a:t>y = </a:t>
            </a:r>
            <a:r>
              <a:rPr lang="en-US" altLang="zh-CN" sz="2400" dirty="0" err="1"/>
              <a:t>bsinθ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99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5211342" y="1614693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旋转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C1506B-D464-4BD0-AC2F-89A43B0D9A79}"/>
              </a:ext>
            </a:extLst>
          </p:cNvPr>
          <p:cNvSpPr txBox="1"/>
          <p:nvPr/>
        </p:nvSpPr>
        <p:spPr>
          <a:xfrm>
            <a:off x="6095205" y="4299558"/>
            <a:ext cx="3729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x’ = </a:t>
            </a:r>
            <a:r>
              <a:rPr lang="en-US" altLang="zh-CN" sz="2000" dirty="0" err="1"/>
              <a:t>xcosθ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ysinθ</a:t>
            </a:r>
            <a:endParaRPr lang="en-US" altLang="zh-CN" sz="2000" dirty="0"/>
          </a:p>
          <a:p>
            <a:r>
              <a:rPr lang="en-US" altLang="zh-CN" sz="2000" dirty="0"/>
              <a:t>y’ = </a:t>
            </a:r>
            <a:r>
              <a:rPr lang="en-US" altLang="zh-CN" sz="2000" dirty="0" err="1"/>
              <a:t>xsinθ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ycosθ</a:t>
            </a:r>
            <a:endParaRPr lang="zh-CN" altLang="en-US" sz="2000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9C08C3F-010A-461C-A101-7B17B04B8691}"/>
              </a:ext>
            </a:extLst>
          </p:cNvPr>
          <p:cNvGrpSpPr/>
          <p:nvPr/>
        </p:nvGrpSpPr>
        <p:grpSpPr>
          <a:xfrm>
            <a:off x="845091" y="2322579"/>
            <a:ext cx="4205373" cy="3873883"/>
            <a:chOff x="2365548" y="2856156"/>
            <a:chExt cx="3673904" cy="338430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B2BAFB7-4E56-44E2-9C83-FF33019033F4}"/>
                </a:ext>
              </a:extLst>
            </p:cNvPr>
            <p:cNvCxnSpPr/>
            <p:nvPr/>
          </p:nvCxnSpPr>
          <p:spPr>
            <a:xfrm>
              <a:off x="2365548" y="4654854"/>
              <a:ext cx="3673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DBE9B13-4FEA-4437-BA21-3D35573A19FA}"/>
                </a:ext>
              </a:extLst>
            </p:cNvPr>
            <p:cNvCxnSpPr/>
            <p:nvPr/>
          </p:nvCxnSpPr>
          <p:spPr>
            <a:xfrm flipV="1">
              <a:off x="4080134" y="2856156"/>
              <a:ext cx="0" cy="3384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4C4238-66C8-42AC-890C-6E9FD6993612}"/>
                </a:ext>
              </a:extLst>
            </p:cNvPr>
            <p:cNvSpPr txBox="1"/>
            <p:nvPr/>
          </p:nvSpPr>
          <p:spPr>
            <a:xfrm>
              <a:off x="4044453" y="3725383"/>
              <a:ext cx="10136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x’,y</a:t>
              </a:r>
              <a:r>
                <a:rPr lang="en-US" altLang="zh-CN" dirty="0"/>
                <a:t>’)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66ABFA-8527-4877-9FE2-0B0CF4EE2873}"/>
                </a:ext>
              </a:extLst>
            </p:cNvPr>
            <p:cNvSpPr txBox="1"/>
            <p:nvPr/>
          </p:nvSpPr>
          <p:spPr>
            <a:xfrm>
              <a:off x="4533426" y="4016112"/>
              <a:ext cx="10136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x,y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4B80E5E-7876-4362-9156-950F2246F445}"/>
                </a:ext>
              </a:extLst>
            </p:cNvPr>
            <p:cNvSpPr/>
            <p:nvPr/>
          </p:nvSpPr>
          <p:spPr>
            <a:xfrm>
              <a:off x="3535662" y="4124672"/>
              <a:ext cx="1088944" cy="1088944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2A97C65-763C-4CC2-A210-486018E87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136" y="4124672"/>
              <a:ext cx="122364" cy="530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44F02C1-BC95-4ACE-BF69-50420200FFEB}"/>
                </a:ext>
              </a:extLst>
            </p:cNvPr>
            <p:cNvCxnSpPr>
              <a:endCxn id="57" idx="7"/>
            </p:cNvCxnSpPr>
            <p:nvPr/>
          </p:nvCxnSpPr>
          <p:spPr>
            <a:xfrm flipV="1">
              <a:off x="4080134" y="4284144"/>
              <a:ext cx="385000" cy="3707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DD1BF1D-CFB7-4A26-AD17-1110CD16579E}"/>
                </a:ext>
              </a:extLst>
            </p:cNvPr>
            <p:cNvSpPr txBox="1"/>
            <p:nvPr/>
          </p:nvSpPr>
          <p:spPr>
            <a:xfrm>
              <a:off x="4020809" y="4646012"/>
              <a:ext cx="10136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m,n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6D03F034-6299-4546-8001-D9029A33C2C2}"/>
                </a:ext>
              </a:extLst>
            </p:cNvPr>
            <p:cNvSpPr/>
            <p:nvPr/>
          </p:nvSpPr>
          <p:spPr>
            <a:xfrm>
              <a:off x="4073631" y="4489007"/>
              <a:ext cx="115899" cy="8980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85F9F7C-234D-4C77-83A6-39191D33683E}"/>
                </a:ext>
              </a:extLst>
            </p:cNvPr>
            <p:cNvSpPr txBox="1"/>
            <p:nvPr/>
          </p:nvSpPr>
          <p:spPr>
            <a:xfrm>
              <a:off x="4094205" y="4209477"/>
              <a:ext cx="23449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θ</a:t>
              </a:r>
              <a:endParaRPr lang="zh-CN" altLang="en-US" dirty="0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EB77A9D-368B-4378-B766-4336D1430934}"/>
              </a:ext>
            </a:extLst>
          </p:cNvPr>
          <p:cNvSpPr txBox="1"/>
          <p:nvPr/>
        </p:nvSpPr>
        <p:spPr>
          <a:xfrm>
            <a:off x="6095205" y="2769454"/>
            <a:ext cx="128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 = </a:t>
            </a:r>
            <a:r>
              <a:rPr lang="en-US" altLang="zh-CN" sz="2000" dirty="0" err="1"/>
              <a:t>ρcos</a:t>
            </a:r>
            <a:r>
              <a:rPr lang="en-US" altLang="zh-CN" sz="2000" dirty="0"/>
              <a:t>α</a:t>
            </a:r>
          </a:p>
          <a:p>
            <a:r>
              <a:rPr lang="en-US" altLang="zh-CN" sz="2000" dirty="0"/>
              <a:t>y = </a:t>
            </a:r>
            <a:r>
              <a:rPr lang="en-US" altLang="zh-CN" sz="2000" dirty="0" err="1"/>
              <a:t>ρsin</a:t>
            </a:r>
            <a:r>
              <a:rPr lang="en-US" altLang="zh-CN" sz="2000" dirty="0"/>
              <a:t>α</a:t>
            </a:r>
            <a:endParaRPr lang="zh-CN" altLang="en-US" sz="20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F31FB7-416F-4670-9683-10CDD074C383}"/>
              </a:ext>
            </a:extLst>
          </p:cNvPr>
          <p:cNvSpPr txBox="1"/>
          <p:nvPr/>
        </p:nvSpPr>
        <p:spPr>
          <a:xfrm>
            <a:off x="6095205" y="3507771"/>
            <a:ext cx="478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x’ = </a:t>
            </a:r>
            <a:r>
              <a:rPr lang="en-US" altLang="zh-CN" sz="2000" dirty="0" err="1"/>
              <a:t>ρcos</a:t>
            </a:r>
            <a:r>
              <a:rPr lang="en-US" altLang="zh-CN" sz="2000" dirty="0"/>
              <a:t>(α+θ) = </a:t>
            </a:r>
            <a:r>
              <a:rPr lang="en-US" altLang="zh-CN" sz="2000" dirty="0" err="1"/>
              <a:t>ρcos</a:t>
            </a:r>
            <a:r>
              <a:rPr lang="en-US" altLang="zh-CN" sz="2000" dirty="0"/>
              <a:t>αcosθ-rsinαsinθ</a:t>
            </a:r>
          </a:p>
          <a:p>
            <a:r>
              <a:rPr lang="en-US" altLang="zh-CN" sz="2000" dirty="0"/>
              <a:t>y’ = </a:t>
            </a:r>
            <a:r>
              <a:rPr lang="en-US" altLang="zh-CN" sz="2000" dirty="0" err="1"/>
              <a:t>ρsin</a:t>
            </a:r>
            <a:r>
              <a:rPr lang="en-US" altLang="zh-CN" sz="2000" dirty="0"/>
              <a:t>(α+θ) = </a:t>
            </a:r>
            <a:r>
              <a:rPr lang="en-US" altLang="zh-CN" sz="2000" dirty="0" err="1"/>
              <a:t>ρsin</a:t>
            </a:r>
            <a:r>
              <a:rPr lang="en-US" altLang="zh-CN" sz="2000" dirty="0"/>
              <a:t>αcosθ+ρcosαsinθ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196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图形结构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3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图形结构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6C9427-1EDF-448F-84CE-878782C0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5" y="1396299"/>
            <a:ext cx="4718050" cy="431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8B8F89-D3AE-4D01-A161-422324A5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74" y="1522598"/>
            <a:ext cx="4065402" cy="40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具体绘制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具体绘制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7F1AA90-CA96-437D-AD5D-990F7769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42" y="1371149"/>
            <a:ext cx="5406633" cy="50756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FAD4F31-9BF7-4E33-86DF-C4426D4118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r="16099"/>
          <a:stretch/>
        </p:blipFill>
        <p:spPr>
          <a:xfrm>
            <a:off x="7594170" y="1770049"/>
            <a:ext cx="308416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Q&amp;A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1376" y="2763033"/>
            <a:ext cx="4281208" cy="8061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191376" y="3819743"/>
            <a:ext cx="4281208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报告人：张心睿  小组成员：任栗晗、柳靖洋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F43CE6-4A78-4C2D-A8BD-606C44FF52A8}"/>
              </a:ext>
            </a:extLst>
          </p:cNvPr>
          <p:cNvGrpSpPr/>
          <p:nvPr/>
        </p:nvGrpSpPr>
        <p:grpSpPr>
          <a:xfrm>
            <a:off x="8945844" y="1467479"/>
            <a:ext cx="2604181" cy="1131566"/>
            <a:chOff x="2855913" y="-477838"/>
            <a:chExt cx="5757862" cy="250190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F4A61D0-07F7-4598-8864-B55D99481F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F99D876-3770-49A1-8F33-E7E800274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6C59F9A-2E7C-47EC-8E2F-89E6F7ACA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FE537CE-63DF-4A4E-AB7B-CFEEBA08B9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C6DCD7-93EC-4CDD-8FF6-DBDA0A8D6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8FAD481-CF94-414E-A910-DCA008CFDA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e12d06-0924-4b30-b08a-216686c0ef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E74799-CA13-4A03-98A7-F6FAE5F752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90817"/>
            <a:ext cx="12192000" cy="3276367"/>
            <a:chOff x="0" y="1790816"/>
            <a:chExt cx="12192000" cy="3276367"/>
          </a:xfrm>
        </p:grpSpPr>
        <p:grpSp>
          <p:nvGrpSpPr>
            <p:cNvPr id="3" name="ïş1íḑe">
              <a:extLst>
                <a:ext uri="{FF2B5EF4-FFF2-40B4-BE49-F238E27FC236}">
                  <a16:creationId xmlns:a16="http://schemas.microsoft.com/office/drawing/2014/main" id="{0D9B01D4-7427-4058-9D58-4AF984B88EF6}"/>
                </a:ext>
              </a:extLst>
            </p:cNvPr>
            <p:cNvGrpSpPr/>
            <p:nvPr/>
          </p:nvGrpSpPr>
          <p:grpSpPr>
            <a:xfrm>
              <a:off x="0" y="1790816"/>
              <a:ext cx="12192000" cy="3276367"/>
              <a:chOff x="0" y="1790816"/>
              <a:chExt cx="12192000" cy="3276367"/>
            </a:xfrm>
          </p:grpSpPr>
          <p:grpSp>
            <p:nvGrpSpPr>
              <p:cNvPr id="5" name="îṡlíďé">
                <a:extLst>
                  <a:ext uri="{FF2B5EF4-FFF2-40B4-BE49-F238E27FC236}">
                    <a16:creationId xmlns:a16="http://schemas.microsoft.com/office/drawing/2014/main" id="{D2EDE4D8-93B6-4773-96CD-7BD7A97DFC41}"/>
                  </a:ext>
                </a:extLst>
              </p:cNvPr>
              <p:cNvGrpSpPr/>
              <p:nvPr/>
            </p:nvGrpSpPr>
            <p:grpSpPr>
              <a:xfrm>
                <a:off x="0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32" name="îšļiďé">
                  <a:extLst>
                    <a:ext uri="{FF2B5EF4-FFF2-40B4-BE49-F238E27FC236}">
                      <a16:creationId xmlns:a16="http://schemas.microsoft.com/office/drawing/2014/main" id="{227415CB-A319-452A-AC39-515A1DB84647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ḷiḍe">
                  <a:extLst>
                    <a:ext uri="{FF2B5EF4-FFF2-40B4-BE49-F238E27FC236}">
                      <a16:creationId xmlns:a16="http://schemas.microsoft.com/office/drawing/2014/main" id="{F76BAEB5-0819-4322-81CB-8ED0C72B375B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sļiḓè">
                  <a:extLst>
                    <a:ext uri="{FF2B5EF4-FFF2-40B4-BE49-F238E27FC236}">
                      <a16:creationId xmlns:a16="http://schemas.microsoft.com/office/drawing/2014/main" id="{1CD4948C-682F-4A0E-B7E4-1FFCB5F5DAD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1iḓê">
                  <a:extLst>
                    <a:ext uri="{FF2B5EF4-FFF2-40B4-BE49-F238E27FC236}">
                      <a16:creationId xmlns:a16="http://schemas.microsoft.com/office/drawing/2014/main" id="{32077EB8-7DC5-4350-8377-227437273618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iṧľîḓè">
                <a:extLst>
                  <a:ext uri="{FF2B5EF4-FFF2-40B4-BE49-F238E27FC236}">
                    <a16:creationId xmlns:a16="http://schemas.microsoft.com/office/drawing/2014/main" id="{9E8BCFA5-7CCE-4EC5-89B2-B1D79A933339}"/>
                  </a:ext>
                </a:extLst>
              </p:cNvPr>
              <p:cNvGrpSpPr/>
              <p:nvPr/>
            </p:nvGrpSpPr>
            <p:grpSpPr>
              <a:xfrm>
                <a:off x="4300499" y="2609908"/>
                <a:ext cx="1080120" cy="1638180"/>
                <a:chOff x="3359696" y="2852936"/>
                <a:chExt cx="936104" cy="1152128"/>
              </a:xfrm>
            </p:grpSpPr>
            <p:sp>
              <p:nvSpPr>
                <p:cNvPr id="28" name="íṧ1ïḍe">
                  <a:extLst>
                    <a:ext uri="{FF2B5EF4-FFF2-40B4-BE49-F238E27FC236}">
                      <a16:creationId xmlns:a16="http://schemas.microsoft.com/office/drawing/2014/main" id="{CF45F037-F591-40BF-AA2B-110BBBFAC6A3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ŝľiḑê">
                  <a:extLst>
                    <a:ext uri="{FF2B5EF4-FFF2-40B4-BE49-F238E27FC236}">
                      <a16:creationId xmlns:a16="http://schemas.microsoft.com/office/drawing/2014/main" id="{2D2141DC-B282-44BB-984D-24D0E7031F27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ṡľïḓé">
                  <a:extLst>
                    <a:ext uri="{FF2B5EF4-FFF2-40B4-BE49-F238E27FC236}">
                      <a16:creationId xmlns:a16="http://schemas.microsoft.com/office/drawing/2014/main" id="{07EFE743-C344-4CB4-92E6-46735CF109AF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ľíďe">
                  <a:extLst>
                    <a:ext uri="{FF2B5EF4-FFF2-40B4-BE49-F238E27FC236}">
                      <a16:creationId xmlns:a16="http://schemas.microsoft.com/office/drawing/2014/main" id="{99728B25-85E4-46ED-AF66-966068A11F90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ïsļídé">
                <a:extLst>
                  <a:ext uri="{FF2B5EF4-FFF2-40B4-BE49-F238E27FC236}">
                    <a16:creationId xmlns:a16="http://schemas.microsoft.com/office/drawing/2014/main" id="{523639D8-A7F0-44F1-AE13-AB4257FC52ED}"/>
                  </a:ext>
                </a:extLst>
              </p:cNvPr>
              <p:cNvGrpSpPr/>
              <p:nvPr/>
            </p:nvGrpSpPr>
            <p:grpSpPr>
              <a:xfrm>
                <a:off x="11100556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24" name="îṩḷïḋé">
                  <a:extLst>
                    <a:ext uri="{FF2B5EF4-FFF2-40B4-BE49-F238E27FC236}">
                      <a16:creationId xmlns:a16="http://schemas.microsoft.com/office/drawing/2014/main" id="{CA666B2F-A9C3-49FC-9FAB-471800B9DDE8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ŝ1ïḓe">
                  <a:extLst>
                    <a:ext uri="{FF2B5EF4-FFF2-40B4-BE49-F238E27FC236}">
                      <a16:creationId xmlns:a16="http://schemas.microsoft.com/office/drawing/2014/main" id="{3393A839-7F84-4B95-B497-5FAE590A7A64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ľîḍé">
                  <a:extLst>
                    <a:ext uri="{FF2B5EF4-FFF2-40B4-BE49-F238E27FC236}">
                      <a16:creationId xmlns:a16="http://schemas.microsoft.com/office/drawing/2014/main" id="{2B1E1DC7-9258-493D-922F-9FA78472FFB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ṣľîḍè">
                  <a:extLst>
                    <a:ext uri="{FF2B5EF4-FFF2-40B4-BE49-F238E27FC236}">
                      <a16:creationId xmlns:a16="http://schemas.microsoft.com/office/drawing/2014/main" id="{6C4BECF0-ABB1-47F6-93E7-EE68C5F8A55F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ïṣḻídè">
                <a:extLst>
                  <a:ext uri="{FF2B5EF4-FFF2-40B4-BE49-F238E27FC236}">
                    <a16:creationId xmlns:a16="http://schemas.microsoft.com/office/drawing/2014/main" id="{21658450-4F9E-4736-A6DB-82C3213A4BEC}"/>
                  </a:ext>
                </a:extLst>
              </p:cNvPr>
              <p:cNvGrpSpPr/>
              <p:nvPr/>
            </p:nvGrpSpPr>
            <p:grpSpPr>
              <a:xfrm>
                <a:off x="5380619" y="1790819"/>
                <a:ext cx="1260141" cy="3276364"/>
                <a:chOff x="5087888" y="1790819"/>
                <a:chExt cx="1260141" cy="3276364"/>
              </a:xfrm>
            </p:grpSpPr>
            <p:sp>
              <p:nvSpPr>
                <p:cNvPr id="20" name="ïşlíḋé">
                  <a:extLst>
                    <a:ext uri="{FF2B5EF4-FFF2-40B4-BE49-F238E27FC236}">
                      <a16:creationId xmlns:a16="http://schemas.microsoft.com/office/drawing/2014/main" id="{5A01E8ED-AFE8-408D-AD73-912C0A84C193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1979840"/>
                  <a:ext cx="1638182" cy="1260140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sḻïḍê">
                  <a:extLst>
                    <a:ext uri="{FF2B5EF4-FFF2-40B4-BE49-F238E27FC236}">
                      <a16:creationId xmlns:a16="http://schemas.microsoft.com/office/drawing/2014/main" id="{68931228-6640-4DC1-A32C-8DA8961CE17D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3618022"/>
                  <a:ext cx="1638182" cy="1260140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íṧľïḋê">
                  <a:extLst>
                    <a:ext uri="{FF2B5EF4-FFF2-40B4-BE49-F238E27FC236}">
                      <a16:creationId xmlns:a16="http://schemas.microsoft.com/office/drawing/2014/main" id="{63753B56-1FCA-4A23-921B-A0C8AB55049F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0" y="2316453"/>
                  <a:ext cx="964956" cy="1260140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şļide">
                  <a:extLst>
                    <a:ext uri="{FF2B5EF4-FFF2-40B4-BE49-F238E27FC236}">
                      <a16:creationId xmlns:a16="http://schemas.microsoft.com/office/drawing/2014/main" id="{78D71234-B3BE-4ABE-B51C-897393FDEFD9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2" y="3281408"/>
                  <a:ext cx="964954" cy="1260140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íṩ1ïḑè">
                <a:extLst>
                  <a:ext uri="{FF2B5EF4-FFF2-40B4-BE49-F238E27FC236}">
                    <a16:creationId xmlns:a16="http://schemas.microsoft.com/office/drawing/2014/main" id="{1715748E-A510-4AE9-8299-3C3FDF2895A1}"/>
                  </a:ext>
                </a:extLst>
              </p:cNvPr>
              <p:cNvGrpSpPr/>
              <p:nvPr/>
            </p:nvGrpSpPr>
            <p:grpSpPr>
              <a:xfrm>
                <a:off x="9953127" y="1790819"/>
                <a:ext cx="1163453" cy="3276364"/>
                <a:chOff x="9660396" y="1790819"/>
                <a:chExt cx="1163453" cy="3276364"/>
              </a:xfrm>
            </p:grpSpPr>
            <p:sp>
              <p:nvSpPr>
                <p:cNvPr id="16" name="ísḷîḑè">
                  <a:extLst>
                    <a:ext uri="{FF2B5EF4-FFF2-40B4-BE49-F238E27FC236}">
                      <a16:creationId xmlns:a16="http://schemas.microsoft.com/office/drawing/2014/main" id="{F7C80BC3-7220-4BEE-828D-213B2DAE73F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2028184"/>
                  <a:ext cx="1638182" cy="1163452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š1íďè">
                  <a:extLst>
                    <a:ext uri="{FF2B5EF4-FFF2-40B4-BE49-F238E27FC236}">
                      <a16:creationId xmlns:a16="http://schemas.microsoft.com/office/drawing/2014/main" id="{ECA1FF1D-7B31-44B0-96CB-0640E6F00A49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3666366"/>
                  <a:ext cx="1638182" cy="1163452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ṡľîḍé">
                  <a:extLst>
                    <a:ext uri="{FF2B5EF4-FFF2-40B4-BE49-F238E27FC236}">
                      <a16:creationId xmlns:a16="http://schemas.microsoft.com/office/drawing/2014/main" id="{654AB223-56DC-4A95-8B72-076D8ED0169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4" y="2364797"/>
                  <a:ext cx="964956" cy="1163452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ṧlîḋé">
                  <a:extLst>
                    <a:ext uri="{FF2B5EF4-FFF2-40B4-BE49-F238E27FC236}">
                      <a16:creationId xmlns:a16="http://schemas.microsoft.com/office/drawing/2014/main" id="{B9DEC4D3-A5F6-4B24-9688-16258143BE7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6" y="3329752"/>
                  <a:ext cx="964954" cy="1163452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îṡľïḍê">
                <a:extLst>
                  <a:ext uri="{FF2B5EF4-FFF2-40B4-BE49-F238E27FC236}">
                    <a16:creationId xmlns:a16="http://schemas.microsoft.com/office/drawing/2014/main" id="{C53F2AA5-E6D6-4B05-8D6A-4B971F8C23CF}"/>
                  </a:ext>
                </a:extLst>
              </p:cNvPr>
              <p:cNvGrpSpPr/>
              <p:nvPr/>
            </p:nvGrpSpPr>
            <p:grpSpPr>
              <a:xfrm>
                <a:off x="6640759" y="1790816"/>
                <a:ext cx="3312368" cy="3276358"/>
                <a:chOff x="6348028" y="2276871"/>
                <a:chExt cx="3312368" cy="2304254"/>
              </a:xfrm>
            </p:grpSpPr>
            <p:sp>
              <p:nvSpPr>
                <p:cNvPr id="12" name="išlîḓé">
                  <a:extLst>
                    <a:ext uri="{FF2B5EF4-FFF2-40B4-BE49-F238E27FC236}">
                      <a16:creationId xmlns:a16="http://schemas.microsoft.com/office/drawing/2014/main" id="{10B1F67A-A467-434B-A836-ED490FAEEBC1}"/>
                    </a:ext>
                  </a:extLst>
                </p:cNvPr>
                <p:cNvSpPr/>
                <p:nvPr/>
              </p:nvSpPr>
              <p:spPr bwMode="auto">
                <a:xfrm>
                  <a:off x="6348028" y="2276871"/>
                  <a:ext cx="3312368" cy="473478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前期准备</a:t>
                  </a:r>
                </a:p>
              </p:txBody>
            </p:sp>
            <p:sp>
              <p:nvSpPr>
                <p:cNvPr id="13" name="îṧḷide">
                  <a:extLst>
                    <a:ext uri="{FF2B5EF4-FFF2-40B4-BE49-F238E27FC236}">
                      <a16:creationId xmlns:a16="http://schemas.microsoft.com/office/drawing/2014/main" id="{94E19EBC-2F57-4E53-AEEC-127BBADC27C8}"/>
                    </a:ext>
                  </a:extLst>
                </p:cNvPr>
                <p:cNvSpPr/>
                <p:nvPr/>
              </p:nvSpPr>
              <p:spPr bwMode="auto">
                <a:xfrm>
                  <a:off x="6348028" y="2750348"/>
                  <a:ext cx="3312368" cy="678650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图形结构</a:t>
                  </a:r>
                </a:p>
              </p:txBody>
            </p:sp>
            <p:sp>
              <p:nvSpPr>
                <p:cNvPr id="14" name="îṣļîḍé">
                  <a:extLst>
                    <a:ext uri="{FF2B5EF4-FFF2-40B4-BE49-F238E27FC236}">
                      <a16:creationId xmlns:a16="http://schemas.microsoft.com/office/drawing/2014/main" id="{05C45370-C609-45E4-8652-6F8DB11C5CB0}"/>
                    </a:ext>
                  </a:extLst>
                </p:cNvPr>
                <p:cNvSpPr/>
                <p:nvPr/>
              </p:nvSpPr>
              <p:spPr bwMode="auto">
                <a:xfrm>
                  <a:off x="6348028" y="3428997"/>
                  <a:ext cx="3312368" cy="678650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具体绘制</a:t>
                  </a:r>
                </a:p>
              </p:txBody>
            </p:sp>
            <p:sp>
              <p:nvSpPr>
                <p:cNvPr id="15" name="ïSḻiḍê">
                  <a:extLst>
                    <a:ext uri="{FF2B5EF4-FFF2-40B4-BE49-F238E27FC236}">
                      <a16:creationId xmlns:a16="http://schemas.microsoft.com/office/drawing/2014/main" id="{C4381CB8-CAC8-462C-A490-9111AD0AFA6D}"/>
                    </a:ext>
                  </a:extLst>
                </p:cNvPr>
                <p:cNvSpPr/>
                <p:nvPr/>
              </p:nvSpPr>
              <p:spPr bwMode="auto">
                <a:xfrm>
                  <a:off x="6348028" y="4107647"/>
                  <a:ext cx="3312368" cy="473478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Q&amp;A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í$ļiďè">
                <a:extLst>
                  <a:ext uri="{FF2B5EF4-FFF2-40B4-BE49-F238E27FC236}">
                    <a16:creationId xmlns:a16="http://schemas.microsoft.com/office/drawing/2014/main" id="{4F2894DA-B74F-4E98-B2E6-510572828555}"/>
                  </a:ext>
                </a:extLst>
              </p:cNvPr>
              <p:cNvSpPr/>
              <p:nvPr/>
            </p:nvSpPr>
            <p:spPr>
              <a:xfrm>
                <a:off x="1104748" y="2705722"/>
                <a:ext cx="3209054" cy="1446550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zh-CN" altLang="en-US" sz="6000" b="1" spc="300" dirty="0">
                    <a:solidFill>
                      <a:schemeClr val="accent1"/>
                    </a:solidFill>
                  </a:rPr>
                  <a:t> </a:t>
                </a:r>
                <a:br>
                  <a:rPr lang="zh-CN" altLang="en-US" sz="6000" b="1" spc="300" dirty="0">
                    <a:solidFill>
                      <a:schemeClr val="accent1"/>
                    </a:solidFill>
                  </a:rPr>
                </a:br>
                <a:endParaRPr lang="zh-CN" altLang="en-US" sz="6000" b="1" spc="3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" name="ïṧḷiḑé">
              <a:extLst>
                <a:ext uri="{FF2B5EF4-FFF2-40B4-BE49-F238E27FC236}">
                  <a16:creationId xmlns:a16="http://schemas.microsoft.com/office/drawing/2014/main" id="{6F0299C2-1298-4E99-98FC-9FD5DE0F7E6F}"/>
                </a:ext>
              </a:extLst>
            </p:cNvPr>
            <p:cNvSpPr/>
            <p:nvPr/>
          </p:nvSpPr>
          <p:spPr>
            <a:xfrm>
              <a:off x="1118053" y="2609908"/>
              <a:ext cx="3169142" cy="1638180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200" b="1" spc="300">
                  <a:solidFill>
                    <a:schemeClr val="accent1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6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前期准备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dirty="0"/>
              <a:t>磨刀不误砍柴工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1.1 </a:t>
            </a:r>
            <a:r>
              <a:rPr lang="zh-CN" altLang="en-US" dirty="0">
                <a:latin typeface="+mn-ea"/>
                <a:ea typeface="+mn-ea"/>
              </a:rPr>
              <a:t>使用打包工具</a:t>
            </a:r>
            <a:r>
              <a:rPr lang="en-US" altLang="zh-CN" dirty="0">
                <a:latin typeface="+mn-ea"/>
                <a:ea typeface="+mn-ea"/>
              </a:rPr>
              <a:t>parcel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4</a:t>
            </a:fld>
            <a:endParaRPr lang="zh-CN" altLang="en-US">
              <a:latin typeface="+mn-ea"/>
            </a:endParaRPr>
          </a:p>
        </p:txBody>
      </p:sp>
      <p:sp>
        <p:nvSpPr>
          <p:cNvPr id="23" name="ïşlïḋê">
            <a:extLst>
              <a:ext uri="{FF2B5EF4-FFF2-40B4-BE49-F238E27FC236}">
                <a16:creationId xmlns:a16="http://schemas.microsoft.com/office/drawing/2014/main" id="{1447629E-CEA5-48B8-9F3D-E38402FD93B2}"/>
              </a:ext>
            </a:extLst>
          </p:cNvPr>
          <p:cNvSpPr txBox="1"/>
          <p:nvPr/>
        </p:nvSpPr>
        <p:spPr bwMode="auto">
          <a:xfrm>
            <a:off x="6556040" y="2263340"/>
            <a:ext cx="4405625" cy="58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优点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išḷiḑê">
            <a:extLst>
              <a:ext uri="{FF2B5EF4-FFF2-40B4-BE49-F238E27FC236}">
                <a16:creationId xmlns:a16="http://schemas.microsoft.com/office/drawing/2014/main" id="{F401A0A7-047E-448D-A8FF-36B4672116CD}"/>
              </a:ext>
            </a:extLst>
          </p:cNvPr>
          <p:cNvSpPr/>
          <p:nvPr/>
        </p:nvSpPr>
        <p:spPr bwMode="auto">
          <a:xfrm>
            <a:off x="6556040" y="2846670"/>
            <a:ext cx="4405625" cy="215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热模块替换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latin typeface="+mn-ea"/>
              </a:rPr>
              <a:t>实时查看改动效果</a:t>
            </a:r>
            <a:endParaRPr lang="en-US" altLang="zh-CN" sz="24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构建速度快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0B7FA-D22C-4BD9-BD0B-61B521F7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9" y="2734685"/>
            <a:ext cx="5108913" cy="13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1.2 </a:t>
            </a: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JavaScript</a:t>
            </a:r>
            <a:r>
              <a:rPr lang="zh-CN" altLang="en-US" dirty="0">
                <a:latin typeface="+mn-ea"/>
                <a:ea typeface="+mn-ea"/>
              </a:rPr>
              <a:t>换为</a:t>
            </a:r>
            <a:r>
              <a:rPr lang="en-US" altLang="zh-CN" dirty="0">
                <a:latin typeface="+mn-ea"/>
                <a:ea typeface="+mn-ea"/>
              </a:rPr>
              <a:t>TypeScript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5</a:t>
            </a:fld>
            <a:endParaRPr lang="zh-CN" altLang="en-US">
              <a:latin typeface="+mn-ea"/>
            </a:endParaRPr>
          </a:p>
        </p:txBody>
      </p:sp>
      <p:sp>
        <p:nvSpPr>
          <p:cNvPr id="24" name="išḷiḑê">
            <a:extLst>
              <a:ext uri="{FF2B5EF4-FFF2-40B4-BE49-F238E27FC236}">
                <a16:creationId xmlns:a16="http://schemas.microsoft.com/office/drawing/2014/main" id="{F401A0A7-047E-448D-A8FF-36B4672116CD}"/>
              </a:ext>
            </a:extLst>
          </p:cNvPr>
          <p:cNvSpPr/>
          <p:nvPr/>
        </p:nvSpPr>
        <p:spPr bwMode="auto">
          <a:xfrm>
            <a:off x="6095205" y="2925047"/>
            <a:ext cx="4964447" cy="215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+mn-ea"/>
              </a:rPr>
              <a:t>强类型方便调试、查错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+mn-ea"/>
              </a:rPr>
              <a:t>代码即文档方便团队协作、沟通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1026" name="Picture 2" descr="Image result for typescript">
            <a:extLst>
              <a:ext uri="{FF2B5EF4-FFF2-40B4-BE49-F238E27FC236}">
                <a16:creationId xmlns:a16="http://schemas.microsoft.com/office/drawing/2014/main" id="{81EB0CD2-5E1E-445F-8CDC-B8B32739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9" y="2263340"/>
            <a:ext cx="4457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9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1.3 </a:t>
            </a:r>
            <a:r>
              <a:rPr lang="zh-CN" altLang="en-US" dirty="0">
                <a:latin typeface="+mj-ea"/>
              </a:rPr>
              <a:t>颜色转换、坐标转换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6</a:t>
            </a:fld>
            <a:endParaRPr lang="zh-CN" altLang="en-US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5D8213-A305-4D96-A902-71842FBF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9" y="1303817"/>
            <a:ext cx="8016876" cy="32930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0529A9-385E-4881-A948-43DAE6E0A2FA}"/>
              </a:ext>
            </a:extLst>
          </p:cNvPr>
          <p:cNvSpPr/>
          <p:nvPr/>
        </p:nvSpPr>
        <p:spPr>
          <a:xfrm>
            <a:off x="2602702" y="3720893"/>
            <a:ext cx="81035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RGBa</a:t>
            </a:r>
            <a:r>
              <a:rPr lang="en-US" altLang="zh-C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十六进制颜色表示方式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828D7A-0F1F-42EC-84E2-860292D4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" y="4628834"/>
            <a:ext cx="7969660" cy="5270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C9F652-CD5A-47EE-87AE-6CF8267036F6}"/>
              </a:ext>
            </a:extLst>
          </p:cNvPr>
          <p:cNvSpPr/>
          <p:nvPr/>
        </p:nvSpPr>
        <p:spPr>
          <a:xfrm>
            <a:off x="2939203" y="5293479"/>
            <a:ext cx="81035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坐标转换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9967EB-0A93-4C4A-AE25-98F20244560F}"/>
              </a:ext>
            </a:extLst>
          </p:cNvPr>
          <p:cNvGrpSpPr/>
          <p:nvPr/>
        </p:nvGrpSpPr>
        <p:grpSpPr>
          <a:xfrm>
            <a:off x="801687" y="5032302"/>
            <a:ext cx="2003424" cy="1825698"/>
            <a:chOff x="933777" y="5066214"/>
            <a:chExt cx="2003424" cy="18256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67D7A41-C888-4C21-9DD3-EB8EE1E8181E}"/>
                </a:ext>
              </a:extLst>
            </p:cNvPr>
            <p:cNvGrpSpPr/>
            <p:nvPr/>
          </p:nvGrpSpPr>
          <p:grpSpPr>
            <a:xfrm>
              <a:off x="1228115" y="5314428"/>
              <a:ext cx="1322744" cy="1322744"/>
              <a:chOff x="1432045" y="5067162"/>
              <a:chExt cx="1594027" cy="159402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7428052-BA78-44BF-96D0-76597D0BD995}"/>
                  </a:ext>
                </a:extLst>
              </p:cNvPr>
              <p:cNvSpPr/>
              <p:nvPr/>
            </p:nvSpPr>
            <p:spPr>
              <a:xfrm>
                <a:off x="1432045" y="5067162"/>
                <a:ext cx="1594027" cy="15940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F9EAE47-A6A1-4B69-BA70-2A31AE59B8D2}"/>
                  </a:ext>
                </a:extLst>
              </p:cNvPr>
              <p:cNvCxnSpPr>
                <a:stCxn id="9" idx="1"/>
                <a:endCxn id="9" idx="3"/>
              </p:cNvCxnSpPr>
              <p:nvPr/>
            </p:nvCxnSpPr>
            <p:spPr>
              <a:xfrm>
                <a:off x="1432045" y="5864176"/>
                <a:ext cx="15940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8F5C560-D7C2-4493-80B7-88BF655BD2CF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2229059" y="5067162"/>
                <a:ext cx="0" cy="15940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8390E0A-AD88-4284-A193-80E59E0182A8}"/>
                </a:ext>
              </a:extLst>
            </p:cNvPr>
            <p:cNvSpPr txBox="1"/>
            <p:nvPr/>
          </p:nvSpPr>
          <p:spPr>
            <a:xfrm>
              <a:off x="933777" y="5847520"/>
              <a:ext cx="334499" cy="25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+mn-ea"/>
                </a:rPr>
                <a:t>-1</a:t>
              </a:r>
              <a:endParaRPr lang="zh-CN" altLang="en-US" sz="1050" dirty="0">
                <a:latin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FCFD422-6C6D-48F1-9813-2F53D7BC7E30}"/>
                </a:ext>
              </a:extLst>
            </p:cNvPr>
            <p:cNvSpPr txBox="1"/>
            <p:nvPr/>
          </p:nvSpPr>
          <p:spPr>
            <a:xfrm>
              <a:off x="1722237" y="6635353"/>
              <a:ext cx="334499" cy="25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+mn-ea"/>
                </a:rPr>
                <a:t>-1</a:t>
              </a:r>
              <a:endParaRPr lang="zh-CN" altLang="en-US" sz="1050" dirty="0">
                <a:latin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13657D2-597C-4889-8865-861694B1A107}"/>
                </a:ext>
              </a:extLst>
            </p:cNvPr>
            <p:cNvSpPr txBox="1"/>
            <p:nvPr/>
          </p:nvSpPr>
          <p:spPr>
            <a:xfrm>
              <a:off x="2602702" y="5847520"/>
              <a:ext cx="334499" cy="25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+mn-ea"/>
                </a:rPr>
                <a:t>1</a:t>
              </a:r>
              <a:endParaRPr lang="zh-CN" altLang="en-US" sz="1050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E9EB0F2-1C49-498C-9A58-9243E2DCB0B7}"/>
                </a:ext>
              </a:extLst>
            </p:cNvPr>
            <p:cNvSpPr txBox="1"/>
            <p:nvPr/>
          </p:nvSpPr>
          <p:spPr>
            <a:xfrm>
              <a:off x="1748549" y="5066214"/>
              <a:ext cx="334499" cy="25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+mn-ea"/>
                </a:rPr>
                <a:t>1</a:t>
              </a:r>
              <a:endParaRPr lang="zh-CN" altLang="en-US" sz="1050" dirty="0">
                <a:latin typeface="+mn-ea"/>
              </a:endParaRPr>
            </a:p>
          </p:txBody>
        </p: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9CDFB76-7CF8-4463-AE9B-8D676D280CEE}"/>
              </a:ext>
            </a:extLst>
          </p:cNvPr>
          <p:cNvSpPr/>
          <p:nvPr/>
        </p:nvSpPr>
        <p:spPr>
          <a:xfrm>
            <a:off x="2829210" y="5843745"/>
            <a:ext cx="477519" cy="1764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BD02E8-0B1A-4187-B430-E81540A7A279}"/>
              </a:ext>
            </a:extLst>
          </p:cNvPr>
          <p:cNvCxnSpPr>
            <a:stCxn id="9" idx="0"/>
          </p:cNvCxnSpPr>
          <p:nvPr/>
        </p:nvCxnSpPr>
        <p:spPr>
          <a:xfrm flipH="1">
            <a:off x="1690653" y="5280516"/>
            <a:ext cx="66744" cy="94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3B7FD4-4902-4963-B2CE-CA70616153A3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1757397" y="5280516"/>
            <a:ext cx="73195" cy="9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C8C5F59-0C7A-4F2E-A266-86258ABE7617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2322181" y="5843745"/>
            <a:ext cx="96588" cy="98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FE096F6-3146-41D3-8079-A8C3685B0D1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2302096" y="5941888"/>
            <a:ext cx="116673" cy="7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A1EF554-F9C5-4B33-85E9-B6C929BABB6F}"/>
              </a:ext>
            </a:extLst>
          </p:cNvPr>
          <p:cNvGrpSpPr/>
          <p:nvPr/>
        </p:nvGrpSpPr>
        <p:grpSpPr>
          <a:xfrm>
            <a:off x="3346117" y="5280516"/>
            <a:ext cx="1563193" cy="1502702"/>
            <a:chOff x="3331636" y="5280516"/>
            <a:chExt cx="1563193" cy="150270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ACACABD-1082-4342-8760-66AC7AFA66EB}"/>
                </a:ext>
              </a:extLst>
            </p:cNvPr>
            <p:cNvGrpSpPr/>
            <p:nvPr/>
          </p:nvGrpSpPr>
          <p:grpSpPr>
            <a:xfrm>
              <a:off x="3331636" y="5280516"/>
              <a:ext cx="1563189" cy="1502702"/>
              <a:chOff x="3331636" y="5280516"/>
              <a:chExt cx="1563189" cy="150270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B1FF82C-CCAF-4C3D-9AAF-361282CA0FDB}"/>
                  </a:ext>
                </a:extLst>
              </p:cNvPr>
              <p:cNvSpPr/>
              <p:nvPr/>
            </p:nvSpPr>
            <p:spPr>
              <a:xfrm>
                <a:off x="3572081" y="5280516"/>
                <a:ext cx="1322744" cy="13227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62B5CD-D637-4472-A125-274C9AAF8342}"/>
                  </a:ext>
                </a:extLst>
              </p:cNvPr>
              <p:cNvSpPr txBox="1"/>
              <p:nvPr/>
            </p:nvSpPr>
            <p:spPr>
              <a:xfrm>
                <a:off x="3331636" y="6526659"/>
                <a:ext cx="334499" cy="25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</a:rPr>
                  <a:t>0</a:t>
                </a:r>
                <a:endParaRPr lang="zh-CN" altLang="en-US" sz="1050" dirty="0">
                  <a:latin typeface="+mn-ea"/>
                </a:endParaRPr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C393DDE-9099-4566-B638-CB68B4D3F3CC}"/>
                </a:ext>
              </a:extLst>
            </p:cNvPr>
            <p:cNvCxnSpPr/>
            <p:nvPr/>
          </p:nvCxnSpPr>
          <p:spPr>
            <a:xfrm flipH="1">
              <a:off x="3498885" y="5280516"/>
              <a:ext cx="73196" cy="91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7BC33CD-D9D9-497D-AEB2-FC3B63805282}"/>
                </a:ext>
              </a:extLst>
            </p:cNvPr>
            <p:cNvCxnSpPr/>
            <p:nvPr/>
          </p:nvCxnSpPr>
          <p:spPr>
            <a:xfrm>
              <a:off x="3572081" y="5288861"/>
              <a:ext cx="94054" cy="8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E948E7-F882-4595-8518-02F2943BDC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6517" y="6526659"/>
              <a:ext cx="108312" cy="74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1FD348-8512-4C72-A486-1874A658B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6517" y="6601441"/>
              <a:ext cx="108308" cy="944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A97AA30-0C69-49AF-9CE8-9E62B27F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0" y="1231676"/>
            <a:ext cx="3876796" cy="5329029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082C44F4-B6EC-45DD-9B70-48D7A5FB6CB4}"/>
              </a:ext>
            </a:extLst>
          </p:cNvPr>
          <p:cNvSpPr txBox="1"/>
          <p:nvPr/>
        </p:nvSpPr>
        <p:spPr>
          <a:xfrm>
            <a:off x="6248399" y="3372971"/>
            <a:ext cx="433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统一的</a:t>
            </a:r>
            <a:r>
              <a:rPr lang="en-US" altLang="zh-CN" sz="2800" dirty="0">
                <a:latin typeface="+mn-ea"/>
              </a:rPr>
              <a:t>2D</a:t>
            </a:r>
            <a:r>
              <a:rPr lang="zh-CN" altLang="en-US" sz="2800" dirty="0">
                <a:latin typeface="+mn-ea"/>
              </a:rPr>
              <a:t>图形绘制函数</a:t>
            </a:r>
          </a:p>
        </p:txBody>
      </p: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8DE522-D3B8-473C-A12C-7AFD645B840C}"/>
              </a:ext>
            </a:extLst>
          </p:cNvPr>
          <p:cNvSpPr/>
          <p:nvPr/>
        </p:nvSpPr>
        <p:spPr>
          <a:xfrm>
            <a:off x="992955" y="3054614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扇形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6C4502-F78C-48FF-B692-CB6F3E5F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44" y="2912726"/>
            <a:ext cx="1522232" cy="2015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2E4BEE-6067-46E3-8131-1EAF8B85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85" y="2480996"/>
            <a:ext cx="1580884" cy="210921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E62E98D-8DAB-4344-9670-747A4B91B502}"/>
              </a:ext>
            </a:extLst>
          </p:cNvPr>
          <p:cNvCxnSpPr>
            <a:cxnSpLocks/>
          </p:cNvCxnSpPr>
          <p:nvPr/>
        </p:nvCxnSpPr>
        <p:spPr>
          <a:xfrm flipV="1">
            <a:off x="2809244" y="3236837"/>
            <a:ext cx="1138311" cy="660505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01D4121-45FD-4D42-9E80-0AA91831C2BB}"/>
              </a:ext>
            </a:extLst>
          </p:cNvPr>
          <p:cNvGrpSpPr/>
          <p:nvPr/>
        </p:nvGrpSpPr>
        <p:grpSpPr>
          <a:xfrm>
            <a:off x="4314710" y="2644579"/>
            <a:ext cx="1561148" cy="2109210"/>
            <a:chOff x="4093090" y="686739"/>
            <a:chExt cx="2387723" cy="322596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7CD7362-5E3E-4628-B480-5ADAFAF4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3090" y="686739"/>
              <a:ext cx="2387723" cy="3225966"/>
            </a:xfrm>
            <a:prstGeom prst="rect">
              <a:avLst/>
            </a:prstGeom>
          </p:spPr>
        </p:pic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ED830EA-1597-4B2A-8BE3-F0AA21222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649" y="1812175"/>
              <a:ext cx="1770854" cy="96485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FAC864B-5E70-435F-8D63-95BCC7A01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649" y="1050646"/>
              <a:ext cx="1020302" cy="174605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2432BF8-8507-451B-BC78-BEDC9BFD3D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6649" y="2796696"/>
              <a:ext cx="201777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1CAAE3B-7198-4698-AC3B-425AD8EA322C}"/>
              </a:ext>
            </a:extLst>
          </p:cNvPr>
          <p:cNvGrpSpPr/>
          <p:nvPr/>
        </p:nvGrpSpPr>
        <p:grpSpPr>
          <a:xfrm>
            <a:off x="5980225" y="2680722"/>
            <a:ext cx="1646359" cy="2134929"/>
            <a:chOff x="6351595" y="1477021"/>
            <a:chExt cx="2546481" cy="330217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6B1D591-A08F-41B4-BB37-B2BB2012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1595" y="1477021"/>
              <a:ext cx="2546481" cy="3302170"/>
            </a:xfrm>
            <a:prstGeom prst="rect">
              <a:avLst/>
            </a:prstGeom>
          </p:spPr>
        </p:pic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BEE3AB3-B88B-469B-B3E6-616E05287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439" y="1721303"/>
              <a:ext cx="716426" cy="1911994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5254A45-F2D0-4964-9393-D1C1BFF3140B}"/>
                </a:ext>
              </a:extLst>
            </p:cNvPr>
            <p:cNvCxnSpPr>
              <a:cxnSpLocks/>
            </p:cNvCxnSpPr>
            <p:nvPr/>
          </p:nvCxnSpPr>
          <p:spPr>
            <a:xfrm>
              <a:off x="6545090" y="3605381"/>
              <a:ext cx="1994852" cy="40057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36FA610-1FC3-43ED-B020-48837393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5090" y="3275215"/>
              <a:ext cx="1994852" cy="34594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2685A33-CAA7-4DA0-934F-257A015BF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439" y="2653665"/>
              <a:ext cx="1763317" cy="96598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B2D3A3B-8826-443A-898F-E171F1E6A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439" y="2094807"/>
              <a:ext cx="1313558" cy="1527867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FE093D2-F99B-4B19-BFCE-33FF4227AEC6}"/>
              </a:ext>
            </a:extLst>
          </p:cNvPr>
          <p:cNvGrpSpPr/>
          <p:nvPr/>
        </p:nvGrpSpPr>
        <p:grpSpPr>
          <a:xfrm>
            <a:off x="7790171" y="2778121"/>
            <a:ext cx="1597055" cy="2125312"/>
            <a:chOff x="6350326" y="3911340"/>
            <a:chExt cx="2476627" cy="329581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F5EFA8D-80B6-498D-BFD1-A6CA6D961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0326" y="3911340"/>
              <a:ext cx="2476627" cy="3295819"/>
            </a:xfrm>
            <a:prstGeom prst="rect">
              <a:avLst/>
            </a:prstGeom>
          </p:spPr>
        </p:pic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8AB3B96-0266-46C1-BB1A-BA7470BB883B}"/>
                </a:ext>
              </a:extLst>
            </p:cNvPr>
            <p:cNvCxnSpPr>
              <a:cxnSpLocks/>
            </p:cNvCxnSpPr>
            <p:nvPr/>
          </p:nvCxnSpPr>
          <p:spPr>
            <a:xfrm>
              <a:off x="6492873" y="6050918"/>
              <a:ext cx="203598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17E1D8D-00BD-4AEF-8787-10FF0570D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2873" y="5577016"/>
              <a:ext cx="1980567" cy="48247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C1F3EEC0-DF52-43A9-8E7A-3E0005275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173" y="5094537"/>
              <a:ext cx="1767303" cy="993462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3D482BD-5655-453A-97F1-24F0EA189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2873" y="4666917"/>
              <a:ext cx="1476262" cy="141158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A74A70-025A-4328-8F5D-CF4528A11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2873" y="4344785"/>
              <a:ext cx="1095766" cy="1724211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F438B36-40E4-460A-805B-F0936E138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173" y="4120078"/>
              <a:ext cx="531478" cy="1948918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B67A60-78F5-4CDC-B183-2B90ACB445DA}"/>
                </a:ext>
              </a:extLst>
            </p:cNvPr>
            <p:cNvCxnSpPr>
              <a:cxnSpLocks/>
            </p:cNvCxnSpPr>
            <p:nvPr/>
          </p:nvCxnSpPr>
          <p:spPr>
            <a:xfrm>
              <a:off x="6492873" y="6068996"/>
              <a:ext cx="1980567" cy="50360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AC9CA596-AF71-4CB5-9D13-863CD5489DA0}"/>
              </a:ext>
            </a:extLst>
          </p:cNvPr>
          <p:cNvSpPr/>
          <p:nvPr/>
        </p:nvSpPr>
        <p:spPr>
          <a:xfrm>
            <a:off x="4696059" y="5070623"/>
            <a:ext cx="25683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扇形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圆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4019506" y="1614693"/>
            <a:ext cx="36070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三角形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扇形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D446F-E041-4623-B892-2BD6A49EBF22}"/>
              </a:ext>
            </a:extLst>
          </p:cNvPr>
          <p:cNvSpPr txBox="1"/>
          <p:nvPr/>
        </p:nvSpPr>
        <p:spPr>
          <a:xfrm>
            <a:off x="669924" y="1678935"/>
            <a:ext cx="1826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</a:t>
            </a:r>
            <a:r>
              <a:rPr lang="en-US" altLang="zh-CN" sz="2800" dirty="0" err="1"/>
              <a:t>rcosθ</a:t>
            </a:r>
            <a:endParaRPr lang="en-US" altLang="zh-CN" sz="2800" dirty="0"/>
          </a:p>
          <a:p>
            <a:r>
              <a:rPr lang="en-US" altLang="zh-CN" sz="2800" dirty="0"/>
              <a:t>y = </a:t>
            </a:r>
            <a:r>
              <a:rPr lang="en-US" altLang="zh-CN" sz="2800" dirty="0" err="1"/>
              <a:t>rsinθ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875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4798566" y="1614693"/>
            <a:ext cx="20489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线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弧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445D7-24CA-4DBC-AB52-E4FE9A51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32" y="2979560"/>
            <a:ext cx="2071600" cy="1612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9227D-AF53-4C75-8D21-B7F11E5E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30" y="2979560"/>
            <a:ext cx="2186630" cy="1450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BEF4-6C70-4413-9C4F-95F35501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274" y="3056604"/>
            <a:ext cx="2071600" cy="13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8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PRING_RESOURCE_PATHS_HASH_PRESENTER" val="fbe0fc49841091655c8934ccc02686f59886f329"/>
  <p:tag name="ISLIDE.THEME" val="f35233b3-d35d-4bd5-ae51-bf118e9982b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e12d06-0924-4b30-b08a-216686c0ef31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00C7F6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0C7F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1542</TotalTime>
  <Words>374</Words>
  <Application>Microsoft Office PowerPoint</Application>
  <PresentationFormat>宽屏</PresentationFormat>
  <Paragraphs>82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计算机图形学 实验一</vt:lpstr>
      <vt:lpstr>PowerPoint 演示文稿</vt:lpstr>
      <vt:lpstr>前期准备</vt:lpstr>
      <vt:lpstr>1.1 使用打包工具parcel</vt:lpstr>
      <vt:lpstr>1.2 将JavaScript换为TypeScript</vt:lpstr>
      <vt:lpstr>1.3 颜色转换、坐标转换</vt:lpstr>
      <vt:lpstr>1.4 封装常用图形绘制函数</vt:lpstr>
      <vt:lpstr>1.4 封装常用图形绘制函数</vt:lpstr>
      <vt:lpstr>1.4 封装常用图形绘制函数</vt:lpstr>
      <vt:lpstr>1.3 封装常用图形绘制函数</vt:lpstr>
      <vt:lpstr>1.4 封装常用图形绘制函数</vt:lpstr>
      <vt:lpstr>图形结构</vt:lpstr>
      <vt:lpstr>2.1 图形结构</vt:lpstr>
      <vt:lpstr>具体绘制</vt:lpstr>
      <vt:lpstr>3.1 具体绘制</vt:lpstr>
      <vt:lpstr>Q&amp;A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心睿 张</cp:lastModifiedBy>
  <cp:revision>45</cp:revision>
  <cp:lastPrinted>2017-09-28T16:00:00Z</cp:lastPrinted>
  <dcterms:created xsi:type="dcterms:W3CDTF">2017-09-28T16:00:00Z</dcterms:created>
  <dcterms:modified xsi:type="dcterms:W3CDTF">2020-10-30T06:33:46Z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27eb896f-729d-4e58-bbcf-e7a0eaaf62f0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2018-11-07T08:26:43.8341888Z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