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2F528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4B6C6-4F09-AB42-A1E9-9A177850DCCC}" v="21" dt="2022-09-13T05:35:16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54"/>
  </p:normalViewPr>
  <p:slideViewPr>
    <p:cSldViewPr snapToGrid="0" snapToObjects="1">
      <p:cViewPr>
        <p:scale>
          <a:sx n="196" d="100"/>
          <a:sy n="196" d="100"/>
        </p:scale>
        <p:origin x="-4568" y="-2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匠生" userId="a865c03d-0383-42bd-aaa8-85cc3511af09" providerId="ADAL" clId="{78AB9037-73EA-4B4D-ADED-6BDF8F0DCB31}"/>
    <pc:docChg chg="undo custSel modSld">
      <pc:chgData name="西村　匠生" userId="a865c03d-0383-42bd-aaa8-85cc3511af09" providerId="ADAL" clId="{78AB9037-73EA-4B4D-ADED-6BDF8F0DCB31}" dt="2022-04-28T05:55:34.050" v="133" actId="14100"/>
      <pc:docMkLst>
        <pc:docMk/>
      </pc:docMkLst>
      <pc:sldChg chg="addSp delSp modSp mod">
        <pc:chgData name="西村　匠生" userId="a865c03d-0383-42bd-aaa8-85cc3511af09" providerId="ADAL" clId="{78AB9037-73EA-4B4D-ADED-6BDF8F0DCB31}" dt="2022-04-28T05:55:34.050" v="133" actId="14100"/>
        <pc:sldMkLst>
          <pc:docMk/>
          <pc:sldMk cId="280801425" sldId="256"/>
        </pc:sldMkLst>
        <pc:spChg chg="add del mod">
          <ac:chgData name="西村　匠生" userId="a865c03d-0383-42bd-aaa8-85cc3511af09" providerId="ADAL" clId="{78AB9037-73EA-4B4D-ADED-6BDF8F0DCB31}" dt="2022-04-28T05:25:02.224" v="42" actId="478"/>
          <ac:spMkLst>
            <pc:docMk/>
            <pc:sldMk cId="280801425" sldId="256"/>
            <ac:spMk id="2" creationId="{365DBE5F-F840-691C-B3C4-C410C07A668C}"/>
          </ac:spMkLst>
        </pc:spChg>
        <pc:spChg chg="add del mod">
          <ac:chgData name="西村　匠生" userId="a865c03d-0383-42bd-aaa8-85cc3511af09" providerId="ADAL" clId="{78AB9037-73EA-4B4D-ADED-6BDF8F0DCB31}" dt="2022-04-28T05:43:04.688" v="73" actId="478"/>
          <ac:spMkLst>
            <pc:docMk/>
            <pc:sldMk cId="280801425" sldId="256"/>
            <ac:spMk id="3" creationId="{F7EEE6E5-3FD8-EA1B-A824-39015E85FC64}"/>
          </ac:spMkLst>
        </pc:spChg>
        <pc:spChg chg="add del mod">
          <ac:chgData name="西村　匠生" userId="a865c03d-0383-42bd-aaa8-85cc3511af09" providerId="ADAL" clId="{78AB9037-73EA-4B4D-ADED-6BDF8F0DCB31}" dt="2022-04-28T05:25:03.829" v="43" actId="478"/>
          <ac:spMkLst>
            <pc:docMk/>
            <pc:sldMk cId="280801425" sldId="256"/>
            <ac:spMk id="8" creationId="{BCD9EB36-DD9E-471E-5ED0-18434845B31E}"/>
          </ac:spMkLst>
        </pc:spChg>
        <pc:spChg chg="add del mod">
          <ac:chgData name="西村　匠生" userId="a865c03d-0383-42bd-aaa8-85cc3511af09" providerId="ADAL" clId="{78AB9037-73EA-4B4D-ADED-6BDF8F0DCB31}" dt="2022-04-28T05:43:18.253" v="76" actId="478"/>
          <ac:spMkLst>
            <pc:docMk/>
            <pc:sldMk cId="280801425" sldId="256"/>
            <ac:spMk id="9" creationId="{B05EF6CE-E982-6FE7-298F-2020B16B64EF}"/>
          </ac:spMkLst>
        </pc:spChg>
        <pc:spChg chg="add del mod">
          <ac:chgData name="西村　匠生" userId="a865c03d-0383-42bd-aaa8-85cc3511af09" providerId="ADAL" clId="{78AB9037-73EA-4B4D-ADED-6BDF8F0DCB31}" dt="2022-04-28T05:43:19.459" v="77" actId="478"/>
          <ac:spMkLst>
            <pc:docMk/>
            <pc:sldMk cId="280801425" sldId="256"/>
            <ac:spMk id="10" creationId="{A1045C47-123B-0525-69B2-B3C75410DD17}"/>
          </ac:spMkLst>
        </pc:spChg>
        <pc:spChg chg="add del mod">
          <ac:chgData name="西村　匠生" userId="a865c03d-0383-42bd-aaa8-85cc3511af09" providerId="ADAL" clId="{78AB9037-73EA-4B4D-ADED-6BDF8F0DCB31}" dt="2022-04-28T05:43:21.110" v="78" actId="478"/>
          <ac:spMkLst>
            <pc:docMk/>
            <pc:sldMk cId="280801425" sldId="256"/>
            <ac:spMk id="11" creationId="{8B9AB0DA-81D8-1F93-EA40-BB349140EEDE}"/>
          </ac:spMkLst>
        </pc:spChg>
        <pc:grpChg chg="add">
          <ac:chgData name="西村　匠生" userId="a865c03d-0383-42bd-aaa8-85cc3511af09" providerId="ADAL" clId="{78AB9037-73EA-4B4D-ADED-6BDF8F0DCB31}" dt="2022-04-28T05:52:44.657" v="131" actId="164"/>
          <ac:grpSpMkLst>
            <pc:docMk/>
            <pc:sldMk cId="280801425" sldId="256"/>
            <ac:grpSpMk id="27" creationId="{41E66D5A-F697-0977-08A7-B0886B81689E}"/>
          </ac:grpSpMkLst>
        </pc:grpChg>
        <pc:grpChg chg="add">
          <ac:chgData name="西村　匠生" userId="a865c03d-0383-42bd-aaa8-85cc3511af09" providerId="ADAL" clId="{78AB9037-73EA-4B4D-ADED-6BDF8F0DCB31}" dt="2022-04-28T05:52:50.423" v="132" actId="164"/>
          <ac:grpSpMkLst>
            <pc:docMk/>
            <pc:sldMk cId="280801425" sldId="256"/>
            <ac:grpSpMk id="28" creationId="{D2BF9E02-C5C6-4D4A-C653-0DF6E86201EB}"/>
          </ac:grpSpMkLst>
        </pc:grpChg>
        <pc:picChg chg="add mod">
          <ac:chgData name="西村　匠生" userId="a865c03d-0383-42bd-aaa8-85cc3511af09" providerId="ADAL" clId="{78AB9037-73EA-4B4D-ADED-6BDF8F0DCB31}" dt="2022-04-28T05:43:10.302" v="75" actId="688"/>
          <ac:picMkLst>
            <pc:docMk/>
            <pc:sldMk cId="280801425" sldId="256"/>
            <ac:picMk id="13" creationId="{57AA6253-EB78-8895-5F3E-D8510BF6A930}"/>
          </ac:picMkLst>
        </pc:picChg>
        <pc:picChg chg="add mod">
          <ac:chgData name="西村　匠生" userId="a865c03d-0383-42bd-aaa8-85cc3511af09" providerId="ADAL" clId="{78AB9037-73EA-4B4D-ADED-6BDF8F0DCB31}" dt="2022-04-28T05:43:55.152" v="84" actId="1076"/>
          <ac:picMkLst>
            <pc:docMk/>
            <pc:sldMk cId="280801425" sldId="256"/>
            <ac:picMk id="14" creationId="{75FE240D-C525-CA10-8F71-217C34A739A8}"/>
          </ac:picMkLst>
        </pc:picChg>
        <pc:picChg chg="add mod">
          <ac:chgData name="西村　匠生" userId="a865c03d-0383-42bd-aaa8-85cc3511af09" providerId="ADAL" clId="{78AB9037-73EA-4B4D-ADED-6BDF8F0DCB31}" dt="2022-04-28T05:44:28.382" v="88" actId="1076"/>
          <ac:picMkLst>
            <pc:docMk/>
            <pc:sldMk cId="280801425" sldId="256"/>
            <ac:picMk id="15" creationId="{0A681585-C529-07C9-624B-1EEC11E79984}"/>
          </ac:picMkLst>
        </pc:picChg>
        <pc:picChg chg="add mod">
          <ac:chgData name="西村　匠生" userId="a865c03d-0383-42bd-aaa8-85cc3511af09" providerId="ADAL" clId="{78AB9037-73EA-4B4D-ADED-6BDF8F0DCB31}" dt="2022-04-28T05:44:42.852" v="92" actId="1076"/>
          <ac:picMkLst>
            <pc:docMk/>
            <pc:sldMk cId="280801425" sldId="256"/>
            <ac:picMk id="16" creationId="{C5103728-E3A4-C01B-8AEE-0C6AD985006B}"/>
          </ac:picMkLst>
        </pc:picChg>
        <pc:picChg chg="add mod">
          <ac:chgData name="西村　匠生" userId="a865c03d-0383-42bd-aaa8-85cc3511af09" providerId="ADAL" clId="{78AB9037-73EA-4B4D-ADED-6BDF8F0DCB31}" dt="2022-04-28T05:55:34.050" v="133" actId="14100"/>
          <ac:picMkLst>
            <pc:docMk/>
            <pc:sldMk cId="280801425" sldId="256"/>
            <ac:picMk id="18" creationId="{E0DA2292-6724-9012-F966-D19155D05E2F}"/>
          </ac:picMkLst>
        </pc:picChg>
        <pc:picChg chg="add mod">
          <ac:chgData name="西村　匠生" userId="a865c03d-0383-42bd-aaa8-85cc3511af09" providerId="ADAL" clId="{78AB9037-73EA-4B4D-ADED-6BDF8F0DCB31}" dt="2022-04-28T05:55:34.050" v="133" actId="14100"/>
          <ac:picMkLst>
            <pc:docMk/>
            <pc:sldMk cId="280801425" sldId="256"/>
            <ac:picMk id="19" creationId="{C8FB8400-3014-51A2-8FCC-A80C9F20527E}"/>
          </ac:picMkLst>
        </pc:picChg>
        <pc:picChg chg="add mod">
          <ac:chgData name="西村　匠生" userId="a865c03d-0383-42bd-aaa8-85cc3511af09" providerId="ADAL" clId="{78AB9037-73EA-4B4D-ADED-6BDF8F0DCB31}" dt="2022-04-28T05:49:51.367" v="113" actId="14100"/>
          <ac:picMkLst>
            <pc:docMk/>
            <pc:sldMk cId="280801425" sldId="256"/>
            <ac:picMk id="21" creationId="{584DF979-1112-22E9-DAFC-14CE46BBD321}"/>
          </ac:picMkLst>
        </pc:picChg>
        <pc:picChg chg="add mod">
          <ac:chgData name="西村　匠生" userId="a865c03d-0383-42bd-aaa8-85cc3511af09" providerId="ADAL" clId="{78AB9037-73EA-4B4D-ADED-6BDF8F0DCB31}" dt="2022-04-28T05:49:53.384" v="114" actId="1076"/>
          <ac:picMkLst>
            <pc:docMk/>
            <pc:sldMk cId="280801425" sldId="256"/>
            <ac:picMk id="22" creationId="{7F3CA63E-A401-5F13-87EE-D12BF7817EB9}"/>
          </ac:picMkLst>
        </pc:picChg>
        <pc:picChg chg="add mod">
          <ac:chgData name="西村　匠生" userId="a865c03d-0383-42bd-aaa8-85cc3511af09" providerId="ADAL" clId="{78AB9037-73EA-4B4D-ADED-6BDF8F0DCB31}" dt="2022-04-28T05:52:34.735" v="130" actId="1076"/>
          <ac:picMkLst>
            <pc:docMk/>
            <pc:sldMk cId="280801425" sldId="256"/>
            <ac:picMk id="23" creationId="{427D8D8F-F258-A85C-78EE-5CA2C49B9878}"/>
          </ac:picMkLst>
        </pc:picChg>
        <pc:picChg chg="add mod">
          <ac:chgData name="西村　匠生" userId="a865c03d-0383-42bd-aaa8-85cc3511af09" providerId="ADAL" clId="{78AB9037-73EA-4B4D-ADED-6BDF8F0DCB31}" dt="2022-04-28T05:52:34.735" v="130" actId="1076"/>
          <ac:picMkLst>
            <pc:docMk/>
            <pc:sldMk cId="280801425" sldId="256"/>
            <ac:picMk id="24" creationId="{E6321269-0E14-01CF-EA0F-F4939C6A9AC0}"/>
          </ac:picMkLst>
        </pc:picChg>
        <pc:picChg chg="add mod">
          <ac:chgData name="西村　匠生" userId="a865c03d-0383-42bd-aaa8-85cc3511af09" providerId="ADAL" clId="{78AB9037-73EA-4B4D-ADED-6BDF8F0DCB31}" dt="2022-04-28T05:52:16.719" v="125" actId="1076"/>
          <ac:picMkLst>
            <pc:docMk/>
            <pc:sldMk cId="280801425" sldId="256"/>
            <ac:picMk id="25" creationId="{7490DE37-8DB6-F866-B028-1B70736708A8}"/>
          </ac:picMkLst>
        </pc:picChg>
        <pc:picChg chg="add mod">
          <ac:chgData name="西村　匠生" userId="a865c03d-0383-42bd-aaa8-85cc3511af09" providerId="ADAL" clId="{78AB9037-73EA-4B4D-ADED-6BDF8F0DCB31}" dt="2022-04-28T05:52:27.502" v="129" actId="1076"/>
          <ac:picMkLst>
            <pc:docMk/>
            <pc:sldMk cId="280801425" sldId="256"/>
            <ac:picMk id="26" creationId="{EFF81961-3C30-532E-F8BD-D452AB94A860}"/>
          </ac:picMkLst>
        </pc:picChg>
      </pc:sldChg>
    </pc:docChg>
  </pc:docChgLst>
  <pc:docChgLst>
    <pc:chgData name="西村　匠生" userId="a865c03d-0383-42bd-aaa8-85cc3511af09" providerId="ADAL" clId="{B4D4B6C6-4F09-AB42-A1E9-9A177850DCCC}"/>
    <pc:docChg chg="undo custSel addSld modSld">
      <pc:chgData name="西村　匠生" userId="a865c03d-0383-42bd-aaa8-85cc3511af09" providerId="ADAL" clId="{B4D4B6C6-4F09-AB42-A1E9-9A177850DCCC}" dt="2022-09-13T05:36:25.247" v="185" actId="164"/>
      <pc:docMkLst>
        <pc:docMk/>
      </pc:docMkLst>
      <pc:sldChg chg="addSp delSp modSp mod">
        <pc:chgData name="西村　匠生" userId="a865c03d-0383-42bd-aaa8-85cc3511af09" providerId="ADAL" clId="{B4D4B6C6-4F09-AB42-A1E9-9A177850DCCC}" dt="2022-09-13T05:36:25.247" v="185" actId="164"/>
        <pc:sldMkLst>
          <pc:docMk/>
          <pc:sldMk cId="280801425" sldId="256"/>
        </pc:sldMkLst>
        <pc:spChg chg="add mod">
          <ac:chgData name="西村　匠生" userId="a865c03d-0383-42bd-aaa8-85cc3511af09" providerId="ADAL" clId="{B4D4B6C6-4F09-AB42-A1E9-9A177850DCCC}" dt="2022-09-13T05:34:50.457" v="170" actId="1076"/>
          <ac:spMkLst>
            <pc:docMk/>
            <pc:sldMk cId="280801425" sldId="256"/>
            <ac:spMk id="6" creationId="{98E9905F-6320-B55B-1841-259D460D3497}"/>
          </ac:spMkLst>
        </pc:spChg>
        <pc:spChg chg="add del mod">
          <ac:chgData name="西村　匠生" userId="a865c03d-0383-42bd-aaa8-85cc3511af09" providerId="ADAL" clId="{B4D4B6C6-4F09-AB42-A1E9-9A177850DCCC}" dt="2022-09-13T05:35:59.187" v="184"/>
          <ac:spMkLst>
            <pc:docMk/>
            <pc:sldMk cId="280801425" sldId="256"/>
            <ac:spMk id="10" creationId="{4A26BF5B-D21A-04D2-8E2C-58447E707E70}"/>
          </ac:spMkLst>
        </pc:spChg>
        <pc:spChg chg="add del mod">
          <ac:chgData name="西村　匠生" userId="a865c03d-0383-42bd-aaa8-85cc3511af09" providerId="ADAL" clId="{B4D4B6C6-4F09-AB42-A1E9-9A177850DCCC}" dt="2022-09-13T05:20:20.343" v="123" actId="478"/>
          <ac:spMkLst>
            <pc:docMk/>
            <pc:sldMk cId="280801425" sldId="256"/>
            <ac:spMk id="11" creationId="{B556B3C1-26A1-640A-C91B-8DF48927B75B}"/>
          </ac:spMkLst>
        </pc:spChg>
        <pc:spChg chg="add mod">
          <ac:chgData name="西村　匠生" userId="a865c03d-0383-42bd-aaa8-85cc3511af09" providerId="ADAL" clId="{B4D4B6C6-4F09-AB42-A1E9-9A177850DCCC}" dt="2022-09-13T05:35:28.138" v="173" actId="1076"/>
          <ac:spMkLst>
            <pc:docMk/>
            <pc:sldMk cId="280801425" sldId="256"/>
            <ac:spMk id="12" creationId="{4177001C-0A5B-CAD9-BA43-5C5EEE627F89}"/>
          </ac:spMkLst>
        </pc:spChg>
        <pc:spChg chg="add del mod">
          <ac:chgData name="西村　匠生" userId="a865c03d-0383-42bd-aaa8-85cc3511af09" providerId="ADAL" clId="{B4D4B6C6-4F09-AB42-A1E9-9A177850DCCC}" dt="2022-09-13T05:21:40.446" v="129" actId="478"/>
          <ac:spMkLst>
            <pc:docMk/>
            <pc:sldMk cId="280801425" sldId="256"/>
            <ac:spMk id="12" creationId="{6ECF9A68-8A5B-B707-211C-A68606591CC8}"/>
          </ac:spMkLst>
        </pc:spChg>
        <pc:spChg chg="add mod">
          <ac:chgData name="西村　匠生" userId="a865c03d-0383-42bd-aaa8-85cc3511af09" providerId="ADAL" clId="{B4D4B6C6-4F09-AB42-A1E9-9A177850DCCC}" dt="2022-09-13T05:35:46.620" v="178" actId="1076"/>
          <ac:spMkLst>
            <pc:docMk/>
            <pc:sldMk cId="280801425" sldId="256"/>
            <ac:spMk id="17" creationId="{016073CA-DE6E-3E78-F399-EA2532DAD9B2}"/>
          </ac:spMkLst>
        </pc:spChg>
        <pc:spChg chg="add mod">
          <ac:chgData name="西村　匠生" userId="a865c03d-0383-42bd-aaa8-85cc3511af09" providerId="ADAL" clId="{B4D4B6C6-4F09-AB42-A1E9-9A177850DCCC}" dt="2022-09-13T05:35:42.442" v="176" actId="14100"/>
          <ac:spMkLst>
            <pc:docMk/>
            <pc:sldMk cId="280801425" sldId="256"/>
            <ac:spMk id="21" creationId="{ED8359CF-976F-57B5-4CFB-B9B3A3CF887C}"/>
          </ac:spMkLst>
        </pc:spChg>
        <pc:spChg chg="add mod">
          <ac:chgData name="西村　匠生" userId="a865c03d-0383-42bd-aaa8-85cc3511af09" providerId="ADAL" clId="{B4D4B6C6-4F09-AB42-A1E9-9A177850DCCC}" dt="2022-09-13T05:35:54.129" v="181" actId="1076"/>
          <ac:spMkLst>
            <pc:docMk/>
            <pc:sldMk cId="280801425" sldId="256"/>
            <ac:spMk id="38" creationId="{EE23FF20-4F45-97FE-0C15-41EDB415CBB9}"/>
          </ac:spMkLst>
        </pc:spChg>
        <pc:spChg chg="add mod">
          <ac:chgData name="西村　匠生" userId="a865c03d-0383-42bd-aaa8-85cc3511af09" providerId="ADAL" clId="{B4D4B6C6-4F09-AB42-A1E9-9A177850DCCC}" dt="2022-09-13T05:35:57.309" v="182" actId="14100"/>
          <ac:spMkLst>
            <pc:docMk/>
            <pc:sldMk cId="280801425" sldId="256"/>
            <ac:spMk id="39" creationId="{268E1951-B9A2-839C-A7B6-D346FEC3340E}"/>
          </ac:spMkLst>
        </pc:spChg>
        <pc:grpChg chg="add">
          <ac:chgData name="西村　匠生" userId="a865c03d-0383-42bd-aaa8-85cc3511af09" providerId="ADAL" clId="{B4D4B6C6-4F09-AB42-A1E9-9A177850DCCC}" dt="2022-09-13T05:15:08.497" v="113" actId="164"/>
          <ac:grpSpMkLst>
            <pc:docMk/>
            <pc:sldMk cId="280801425" sldId="256"/>
            <ac:grpSpMk id="5" creationId="{01730700-674A-3C1E-EB6C-9B2ACF8DACDE}"/>
          </ac:grpSpMkLst>
        </pc:grpChg>
        <pc:grpChg chg="add del mod">
          <ac:chgData name="西村　匠生" userId="a865c03d-0383-42bd-aaa8-85cc3511af09" providerId="ADAL" clId="{B4D4B6C6-4F09-AB42-A1E9-9A177850DCCC}" dt="2022-09-13T05:19:16.975" v="116" actId="478"/>
          <ac:grpSpMkLst>
            <pc:docMk/>
            <pc:sldMk cId="280801425" sldId="256"/>
            <ac:grpSpMk id="6" creationId="{33D3CF3E-A0FF-CDED-0351-9CAFFFA383A8}"/>
          </ac:grpSpMkLst>
        </pc:grpChg>
        <pc:grpChg chg="add">
          <ac:chgData name="西村　匠生" userId="a865c03d-0383-42bd-aaa8-85cc3511af09" providerId="ADAL" clId="{B4D4B6C6-4F09-AB42-A1E9-9A177850DCCC}" dt="2022-09-13T05:35:01.209" v="171" actId="164"/>
          <ac:grpSpMkLst>
            <pc:docMk/>
            <pc:sldMk cId="280801425" sldId="256"/>
            <ac:grpSpMk id="11" creationId="{764138BB-F904-9A4B-B20D-503CAF21D9CE}"/>
          </ac:grpSpMkLst>
        </pc:grpChg>
        <pc:grpChg chg="add mod">
          <ac:chgData name="西村　匠生" userId="a865c03d-0383-42bd-aaa8-85cc3511af09" providerId="ADAL" clId="{B4D4B6C6-4F09-AB42-A1E9-9A177850DCCC}" dt="2022-09-13T05:23:47.565" v="165" actId="14100"/>
          <ac:grpSpMkLst>
            <pc:docMk/>
            <pc:sldMk cId="280801425" sldId="256"/>
            <ac:grpSpMk id="48" creationId="{2C9E5B4C-18B3-3760-5EEE-6471AE66941B}"/>
          </ac:grpSpMkLst>
        </pc:grpChg>
        <pc:grpChg chg="add">
          <ac:chgData name="西村　匠生" userId="a865c03d-0383-42bd-aaa8-85cc3511af09" providerId="ADAL" clId="{B4D4B6C6-4F09-AB42-A1E9-9A177850DCCC}" dt="2022-09-13T05:36:25.247" v="185" actId="164"/>
          <ac:grpSpMkLst>
            <pc:docMk/>
            <pc:sldMk cId="280801425" sldId="256"/>
            <ac:grpSpMk id="49" creationId="{BE70B9AD-BF67-460E-E0E1-85B6D5048A99}"/>
          </ac:grpSpMkLst>
        </pc:grpChg>
        <pc:picChg chg="add mod">
          <ac:chgData name="西村　匠生" userId="a865c03d-0383-42bd-aaa8-85cc3511af09" providerId="ADAL" clId="{B4D4B6C6-4F09-AB42-A1E9-9A177850DCCC}" dt="2022-09-13T05:15:02.400" v="112" actId="1076"/>
          <ac:picMkLst>
            <pc:docMk/>
            <pc:sldMk cId="280801425" sldId="256"/>
            <ac:picMk id="4" creationId="{5DE7A078-76A1-7158-1E92-114C20383C56}"/>
          </ac:picMkLst>
        </pc:picChg>
        <pc:picChg chg="mod topLvl">
          <ac:chgData name="西村　匠生" userId="a865c03d-0383-42bd-aaa8-85cc3511af09" providerId="ADAL" clId="{B4D4B6C6-4F09-AB42-A1E9-9A177850DCCC}" dt="2022-09-13T05:22:26.876" v="139" actId="1076"/>
          <ac:picMkLst>
            <pc:docMk/>
            <pc:sldMk cId="280801425" sldId="256"/>
            <ac:picMk id="7" creationId="{752D81E4-4471-9F14-B659-CEE182E9DA18}"/>
          </ac:picMkLst>
        </pc:picChg>
        <pc:picChg chg="del mod topLvl">
          <ac:chgData name="西村　匠生" userId="a865c03d-0383-42bd-aaa8-85cc3511af09" providerId="ADAL" clId="{B4D4B6C6-4F09-AB42-A1E9-9A177850DCCC}" dt="2022-09-13T05:19:16.975" v="116" actId="478"/>
          <ac:picMkLst>
            <pc:docMk/>
            <pc:sldMk cId="280801425" sldId="256"/>
            <ac:picMk id="10" creationId="{CEA92E49-1D39-194F-00BC-9F9A207A4009}"/>
          </ac:picMkLst>
        </pc:picChg>
        <pc:picChg chg="mod">
          <ac:chgData name="西村　匠生" userId="a865c03d-0383-42bd-aaa8-85cc3511af09" providerId="ADAL" clId="{B4D4B6C6-4F09-AB42-A1E9-9A177850DCCC}" dt="2022-09-13T05:14:54.695" v="110" actId="1076"/>
          <ac:picMkLst>
            <pc:docMk/>
            <pc:sldMk cId="280801425" sldId="256"/>
            <ac:picMk id="15" creationId="{0A681585-C529-07C9-624B-1EEC11E79984}"/>
          </ac:picMkLst>
        </pc:picChg>
      </pc:sldChg>
      <pc:sldChg chg="addSp delSp modSp mod">
        <pc:chgData name="西村　匠生" userId="a865c03d-0383-42bd-aaa8-85cc3511af09" providerId="ADAL" clId="{B4D4B6C6-4F09-AB42-A1E9-9A177850DCCC}" dt="2022-08-24T02:23:14.942" v="78" actId="1076"/>
        <pc:sldMkLst>
          <pc:docMk/>
          <pc:sldMk cId="3102056559" sldId="261"/>
        </pc:sldMkLst>
        <pc:spChg chg="add mod">
          <ac:chgData name="西村　匠生" userId="a865c03d-0383-42bd-aaa8-85cc3511af09" providerId="ADAL" clId="{B4D4B6C6-4F09-AB42-A1E9-9A177850DCCC}" dt="2022-08-04T12:47:35.480" v="13" actId="14100"/>
          <ac:spMkLst>
            <pc:docMk/>
            <pc:sldMk cId="3102056559" sldId="261"/>
            <ac:spMk id="2" creationId="{C52FD756-7C0A-9662-0630-B52A180B379F}"/>
          </ac:spMkLst>
        </pc:spChg>
        <pc:spChg chg="add mod">
          <ac:chgData name="西村　匠生" userId="a865c03d-0383-42bd-aaa8-85cc3511af09" providerId="ADAL" clId="{B4D4B6C6-4F09-AB42-A1E9-9A177850DCCC}" dt="2022-08-04T12:53:41.013" v="61" actId="1076"/>
          <ac:spMkLst>
            <pc:docMk/>
            <pc:sldMk cId="3102056559" sldId="261"/>
            <ac:spMk id="3" creationId="{A242EDC8-C7D2-EC0C-DDDD-BE3E4D8A31CB}"/>
          </ac:spMkLst>
        </pc:spChg>
        <pc:spChg chg="add mod">
          <ac:chgData name="西村　匠生" userId="a865c03d-0383-42bd-aaa8-85cc3511af09" providerId="ADAL" clId="{B4D4B6C6-4F09-AB42-A1E9-9A177850DCCC}" dt="2022-08-04T12:53:37.763" v="60" actId="1076"/>
          <ac:spMkLst>
            <pc:docMk/>
            <pc:sldMk cId="3102056559" sldId="261"/>
            <ac:spMk id="5" creationId="{246EBC2B-BE07-BD78-57CA-67D6119B73FD}"/>
          </ac:spMkLst>
        </pc:spChg>
        <pc:spChg chg="add mod topLvl">
          <ac:chgData name="西村　匠生" userId="a865c03d-0383-42bd-aaa8-85cc3511af09" providerId="ADAL" clId="{B4D4B6C6-4F09-AB42-A1E9-9A177850DCCC}" dt="2022-08-04T12:53:20.529" v="57" actId="1076"/>
          <ac:spMkLst>
            <pc:docMk/>
            <pc:sldMk cId="3102056559" sldId="261"/>
            <ac:spMk id="6" creationId="{4998EFED-40CD-A117-65CF-EE937015D676}"/>
          </ac:spMkLst>
        </pc:spChg>
        <pc:spChg chg="add mod topLvl">
          <ac:chgData name="西村　匠生" userId="a865c03d-0383-42bd-aaa8-85cc3511af09" providerId="ADAL" clId="{B4D4B6C6-4F09-AB42-A1E9-9A177850DCCC}" dt="2022-08-04T12:53:23.581" v="58" actId="1076"/>
          <ac:spMkLst>
            <pc:docMk/>
            <pc:sldMk cId="3102056559" sldId="261"/>
            <ac:spMk id="7" creationId="{700FA472-6B7F-FD7A-2044-9CB035CE8763}"/>
          </ac:spMkLst>
        </pc:spChg>
        <pc:spChg chg="add mod topLvl">
          <ac:chgData name="西村　匠生" userId="a865c03d-0383-42bd-aaa8-85cc3511af09" providerId="ADAL" clId="{B4D4B6C6-4F09-AB42-A1E9-9A177850DCCC}" dt="2022-08-04T12:52:47.113" v="49" actId="1076"/>
          <ac:spMkLst>
            <pc:docMk/>
            <pc:sldMk cId="3102056559" sldId="261"/>
            <ac:spMk id="8" creationId="{A3D8B848-5BC2-D2F8-96F6-77BC84DCC4E9}"/>
          </ac:spMkLst>
        </pc:spChg>
        <pc:spChg chg="add mod">
          <ac:chgData name="西村　匠生" userId="a865c03d-0383-42bd-aaa8-85cc3511af09" providerId="ADAL" clId="{B4D4B6C6-4F09-AB42-A1E9-9A177850DCCC}" dt="2022-08-24T02:23:11.215" v="77" actId="208"/>
          <ac:spMkLst>
            <pc:docMk/>
            <pc:sldMk cId="3102056559" sldId="261"/>
            <ac:spMk id="9" creationId="{570E1CA7-CB1B-54D4-E420-BBCFC953E854}"/>
          </ac:spMkLst>
        </pc:spChg>
        <pc:spChg chg="add mod">
          <ac:chgData name="西村　匠生" userId="a865c03d-0383-42bd-aaa8-85cc3511af09" providerId="ADAL" clId="{B4D4B6C6-4F09-AB42-A1E9-9A177850DCCC}" dt="2022-08-04T12:51:36.380" v="43" actId="1076"/>
          <ac:spMkLst>
            <pc:docMk/>
            <pc:sldMk cId="3102056559" sldId="261"/>
            <ac:spMk id="10" creationId="{EBE52CF4-30D3-4A12-74CF-5615F5A96A3F}"/>
          </ac:spMkLst>
        </pc:spChg>
        <pc:spChg chg="add mod">
          <ac:chgData name="西村　匠生" userId="a865c03d-0383-42bd-aaa8-85cc3511af09" providerId="ADAL" clId="{B4D4B6C6-4F09-AB42-A1E9-9A177850DCCC}" dt="2022-08-04T12:51:36.380" v="43" actId="1076"/>
          <ac:spMkLst>
            <pc:docMk/>
            <pc:sldMk cId="3102056559" sldId="261"/>
            <ac:spMk id="11" creationId="{540DDB91-C648-4680-87D3-3B3E11D83AAE}"/>
          </ac:spMkLst>
        </pc:spChg>
        <pc:spChg chg="add mod">
          <ac:chgData name="西村　匠生" userId="a865c03d-0383-42bd-aaa8-85cc3511af09" providerId="ADAL" clId="{B4D4B6C6-4F09-AB42-A1E9-9A177850DCCC}" dt="2022-08-04T12:51:36.380" v="43" actId="1076"/>
          <ac:spMkLst>
            <pc:docMk/>
            <pc:sldMk cId="3102056559" sldId="261"/>
            <ac:spMk id="12" creationId="{18E0BF57-4B17-03B1-9E27-1489C16B7EED}"/>
          </ac:spMkLst>
        </pc:spChg>
        <pc:spChg chg="add mod">
          <ac:chgData name="西村　匠生" userId="a865c03d-0383-42bd-aaa8-85cc3511af09" providerId="ADAL" clId="{B4D4B6C6-4F09-AB42-A1E9-9A177850DCCC}" dt="2022-08-04T12:51:36.380" v="43" actId="1076"/>
          <ac:spMkLst>
            <pc:docMk/>
            <pc:sldMk cId="3102056559" sldId="261"/>
            <ac:spMk id="13" creationId="{BC20E4EA-E0F4-8C5C-AE32-038D3F82A4AB}"/>
          </ac:spMkLst>
        </pc:spChg>
        <pc:spChg chg="add mod">
          <ac:chgData name="西村　匠生" userId="a865c03d-0383-42bd-aaa8-85cc3511af09" providerId="ADAL" clId="{B4D4B6C6-4F09-AB42-A1E9-9A177850DCCC}" dt="2022-08-04T12:53:18.207" v="56" actId="12789"/>
          <ac:spMkLst>
            <pc:docMk/>
            <pc:sldMk cId="3102056559" sldId="261"/>
            <ac:spMk id="14" creationId="{5329B57B-88A2-5EC8-17AB-BA7912E1EB36}"/>
          </ac:spMkLst>
        </pc:spChg>
        <pc:spChg chg="add mod">
          <ac:chgData name="西村　匠生" userId="a865c03d-0383-42bd-aaa8-85cc3511af09" providerId="ADAL" clId="{B4D4B6C6-4F09-AB42-A1E9-9A177850DCCC}" dt="2022-08-04T12:53:56.230" v="63" actId="1076"/>
          <ac:spMkLst>
            <pc:docMk/>
            <pc:sldMk cId="3102056559" sldId="261"/>
            <ac:spMk id="15" creationId="{F3AE45AC-677C-754E-82F6-726D7FA8E017}"/>
          </ac:spMkLst>
        </pc:spChg>
        <pc:spChg chg="add mod">
          <ac:chgData name="西村　匠生" userId="a865c03d-0383-42bd-aaa8-85cc3511af09" providerId="ADAL" clId="{B4D4B6C6-4F09-AB42-A1E9-9A177850DCCC}" dt="2022-08-04T12:53:56.230" v="63" actId="1076"/>
          <ac:spMkLst>
            <pc:docMk/>
            <pc:sldMk cId="3102056559" sldId="261"/>
            <ac:spMk id="16" creationId="{C7775BAE-1CE9-F1A9-145A-F322EAC676A1}"/>
          </ac:spMkLst>
        </pc:spChg>
        <pc:spChg chg="add mod">
          <ac:chgData name="西村　匠生" userId="a865c03d-0383-42bd-aaa8-85cc3511af09" providerId="ADAL" clId="{B4D4B6C6-4F09-AB42-A1E9-9A177850DCCC}" dt="2022-08-04T12:53:56.230" v="63" actId="1076"/>
          <ac:spMkLst>
            <pc:docMk/>
            <pc:sldMk cId="3102056559" sldId="261"/>
            <ac:spMk id="17" creationId="{AC92764D-F828-2ECD-5565-E8C42CA35067}"/>
          </ac:spMkLst>
        </pc:spChg>
        <pc:spChg chg="add mod">
          <ac:chgData name="西村　匠生" userId="a865c03d-0383-42bd-aaa8-85cc3511af09" providerId="ADAL" clId="{B4D4B6C6-4F09-AB42-A1E9-9A177850DCCC}" dt="2022-08-04T12:53:56.230" v="63" actId="1076"/>
          <ac:spMkLst>
            <pc:docMk/>
            <pc:sldMk cId="3102056559" sldId="261"/>
            <ac:spMk id="18" creationId="{69BA7F8F-6B37-DFB8-EDC0-E7754578F581}"/>
          </ac:spMkLst>
        </pc:spChg>
        <pc:spChg chg="add mod">
          <ac:chgData name="西村　匠生" userId="a865c03d-0383-42bd-aaa8-85cc3511af09" providerId="ADAL" clId="{B4D4B6C6-4F09-AB42-A1E9-9A177850DCCC}" dt="2022-08-24T02:23:14.942" v="78" actId="1076"/>
          <ac:spMkLst>
            <pc:docMk/>
            <pc:sldMk cId="3102056559" sldId="261"/>
            <ac:spMk id="20" creationId="{DC01E0F1-24BB-6CC7-8464-86735AB8560D}"/>
          </ac:spMkLst>
        </pc:spChg>
        <pc:grpChg chg="add del mod">
          <ac:chgData name="西村　匠生" userId="a865c03d-0383-42bd-aaa8-85cc3511af09" providerId="ADAL" clId="{B4D4B6C6-4F09-AB42-A1E9-9A177850DCCC}" dt="2022-08-04T12:51:28.186" v="41" actId="165"/>
          <ac:grpSpMkLst>
            <pc:docMk/>
            <pc:sldMk cId="3102056559" sldId="261"/>
            <ac:grpSpMk id="9" creationId="{696E2FBE-0E33-CCB4-40F0-F26F51421D22}"/>
          </ac:grpSpMkLst>
        </pc:grpChg>
        <pc:grpChg chg="add mod">
          <ac:chgData name="西村　匠生" userId="a865c03d-0383-42bd-aaa8-85cc3511af09" providerId="ADAL" clId="{B4D4B6C6-4F09-AB42-A1E9-9A177850DCCC}" dt="2022-08-05T06:52:55.048" v="65" actId="1076"/>
          <ac:grpSpMkLst>
            <pc:docMk/>
            <pc:sldMk cId="3102056559" sldId="261"/>
            <ac:grpSpMk id="19" creationId="{DBB92977-4CD7-5364-E250-FC254938381F}"/>
          </ac:grpSpMkLst>
        </pc:grpChg>
      </pc:sldChg>
      <pc:sldChg chg="addSp delSp modSp new mod">
        <pc:chgData name="西村　匠生" userId="a865c03d-0383-42bd-aaa8-85cc3511af09" providerId="ADAL" clId="{B4D4B6C6-4F09-AB42-A1E9-9A177850DCCC}" dt="2022-09-13T05:13:41.745" v="91" actId="1076"/>
        <pc:sldMkLst>
          <pc:docMk/>
          <pc:sldMk cId="2179469348" sldId="262"/>
        </pc:sldMkLst>
        <pc:spChg chg="del">
          <ac:chgData name="西村　匠生" userId="a865c03d-0383-42bd-aaa8-85cc3511af09" providerId="ADAL" clId="{B4D4B6C6-4F09-AB42-A1E9-9A177850DCCC}" dt="2022-09-13T05:13:10.668" v="80" actId="478"/>
          <ac:spMkLst>
            <pc:docMk/>
            <pc:sldMk cId="2179469348" sldId="262"/>
            <ac:spMk id="2" creationId="{1E081D3A-9DD5-4A9A-6A7E-C12F4B001996}"/>
          </ac:spMkLst>
        </pc:spChg>
        <pc:spChg chg="del">
          <ac:chgData name="西村　匠生" userId="a865c03d-0383-42bd-aaa8-85cc3511af09" providerId="ADAL" clId="{B4D4B6C6-4F09-AB42-A1E9-9A177850DCCC}" dt="2022-09-13T05:13:10.668" v="80" actId="478"/>
          <ac:spMkLst>
            <pc:docMk/>
            <pc:sldMk cId="2179469348" sldId="262"/>
            <ac:spMk id="3" creationId="{FE4F7FDA-0AE5-3F13-EF4F-37BDE7A9E337}"/>
          </ac:spMkLst>
        </pc:spChg>
        <pc:picChg chg="add mod modCrop">
          <ac:chgData name="西村　匠生" userId="a865c03d-0383-42bd-aaa8-85cc3511af09" providerId="ADAL" clId="{B4D4B6C6-4F09-AB42-A1E9-9A177850DCCC}" dt="2022-09-13T05:13:41.745" v="91" actId="1076"/>
          <ac:picMkLst>
            <pc:docMk/>
            <pc:sldMk cId="2179469348" sldId="262"/>
            <ac:picMk id="5" creationId="{638835A6-5771-CC75-FEE1-82AD54457C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710E8-1527-EAA0-70BC-4F29BFCC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5CAC08-1D95-F062-AC41-58F33BCA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F2C3C-807D-8D0D-7DF8-2AC71D4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C6FD5-74E0-954B-831C-353F7411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9262C-E182-C348-0B61-763C4FC4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9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8B768-71E0-C921-6043-2B98EE55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1B5C2-5916-DE16-A649-8D9A5777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33D5B-572C-2774-5A55-9B24C319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4A663-C5D8-194B-26D6-F6C2E786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B065A-7C1E-BDF9-928D-3FC3121F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41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953FCB-E346-13C6-6F06-FAA787C9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2125A-98FC-FED3-1DD6-AE617735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6845F-4FF4-D754-B252-9302578F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F5BE9-ADDE-8217-0899-731E43B6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95DE3-FD97-E13F-61C8-C310C98F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0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DF813-967F-287F-16B1-3890C35D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6490F-F3F5-2076-7A16-2D2819F8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BFCE6-7B8F-0607-E102-263B164F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3F79E-FB32-E8B2-A558-C265537C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CA5B8-F9AC-8269-0B6E-E6BA191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23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2113F-939B-848F-DAEA-EDDAB2D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18A3C-3F83-283A-2384-7D118D38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A8A5D-C3E2-7EB1-C02B-81960351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1F8BD-792A-E9DC-864E-EE1ED96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84062-BC4E-C31D-B537-6D4FF076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06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A98D8-61F9-8FA9-8F63-D64A3802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D3BFDF-4E50-F6CE-E478-78625051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3F7F6-845A-B62A-C9EE-FDE035E4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F7CC31-4FD1-0090-0C1D-88E615A9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C0D6C3-DBA0-15EC-0FEE-9E293040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2C6CF-208A-AC3D-D9C5-F960DD22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2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158B0-0E7A-8F25-563A-9F3E5977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1B65B-C201-EB57-9F44-247B9876B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68F8C4-2093-DA03-E7EF-92C9A070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BD85CD-F6F4-E99B-7F95-8E555339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EFC838-5462-99E5-5759-7A5859AAA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6467A9-C486-5625-5EE3-50796377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6BB1C2-028D-C960-BADF-113C3A42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1FC318-D6A8-A316-7A35-BD90DDEB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9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97F40-B7BD-2A72-4D11-27B5AD0D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E5C5A4-2B81-6655-0F75-68D7531E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340591-6622-D9E6-D222-35E3BEF6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E63B49-B30A-83A1-971C-6497E915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3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135EBD-0702-52C4-95A4-D1661975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D82FDF-F78E-2E0F-B2CE-90D66F1B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F4A1BF-00FA-3BFF-DB16-02D73891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9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BA770-5AF1-9F3F-C718-1C88A2F5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5031F-CB61-4030-1CFE-58896633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EE3CB6-CA1A-C1D9-57C5-69B60CB8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7012C-CA4B-0634-0975-15AD0934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D4B0B8-FF72-0349-606F-AC749D4D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B8FCE9-3FA8-8F9D-B9C4-D2F589DB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AA6D6-A5F4-2079-202C-3DF1F5C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C1D9BB-55BA-00A1-861E-6F405741F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CC9548-AB00-0398-C524-3E23FAC7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8CAD94-8FAC-B3B5-B502-32F1FE1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50A6C-5C27-2CDB-0B60-C3FC6FEF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583834-5C21-735E-AF7C-DB82DA07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7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22B8D5-4E5C-257B-2F78-5840D406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E02EE-1129-F693-6271-C45B4A64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4805F-EF65-5AB7-22A4-3978F59A8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BAF88-192F-9446-A4BC-6F7D6B017DFD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4A0F4-2444-6C0F-8693-87C41D53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E503F-CBE8-3901-2984-CC1B97D6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06A6-38A7-5E46-9B9C-A98D38648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15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57AA6253-EB78-8895-5F3E-D8510BF6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23208" y="120376"/>
            <a:ext cx="1302952" cy="1213671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5FE240D-C525-CA10-8F71-217C34A7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72639" y="5523954"/>
            <a:ext cx="1302952" cy="1213671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C5103728-E3A4-C01B-8AEE-0C6AD985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49461" y="2822162"/>
            <a:ext cx="1302952" cy="1213671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E0DA2292-6724-9012-F966-D19155D0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22" y="75735"/>
            <a:ext cx="1403195" cy="1427388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1E66D5A-F697-0977-08A7-B0886B81689E}"/>
              </a:ext>
            </a:extLst>
          </p:cNvPr>
          <p:cNvGrpSpPr/>
          <p:nvPr/>
        </p:nvGrpSpPr>
        <p:grpSpPr>
          <a:xfrm>
            <a:off x="9027374" y="4968323"/>
            <a:ext cx="2100281" cy="511841"/>
            <a:chOff x="9027374" y="4968323"/>
            <a:chExt cx="2100281" cy="511841"/>
          </a:xfrm>
        </p:grpSpPr>
        <p:pic>
          <p:nvPicPr>
            <p:cNvPr id="23" name="図 2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27D8D8F-F258-A85C-78EE-5CA2C49B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0386747" y="4739255"/>
              <a:ext cx="511840" cy="969977"/>
            </a:xfrm>
            <a:prstGeom prst="rect">
              <a:avLst/>
            </a:prstGeom>
          </p:spPr>
        </p:pic>
        <p:pic>
          <p:nvPicPr>
            <p:cNvPr id="24" name="図 23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E6321269-0E14-01CF-EA0F-F4939C6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256443" y="4739254"/>
              <a:ext cx="511840" cy="969977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2BF9E02-C5C6-4D4A-C653-0DF6E86201EB}"/>
              </a:ext>
            </a:extLst>
          </p:cNvPr>
          <p:cNvGrpSpPr/>
          <p:nvPr/>
        </p:nvGrpSpPr>
        <p:grpSpPr>
          <a:xfrm>
            <a:off x="9027373" y="5984318"/>
            <a:ext cx="2100282" cy="511840"/>
            <a:chOff x="9027373" y="5984318"/>
            <a:chExt cx="2100282" cy="511840"/>
          </a:xfrm>
        </p:grpSpPr>
        <p:pic>
          <p:nvPicPr>
            <p:cNvPr id="25" name="図 24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7490DE37-8DB6-F866-B028-1B7073670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9256442" y="5755249"/>
              <a:ext cx="511840" cy="969977"/>
            </a:xfrm>
            <a:prstGeom prst="rect">
              <a:avLst/>
            </a:prstGeom>
          </p:spPr>
        </p:pic>
        <p:pic>
          <p:nvPicPr>
            <p:cNvPr id="26" name="図 2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EFF81961-3C30-532E-F8BD-D452AB94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386747" y="5755249"/>
              <a:ext cx="511840" cy="969977"/>
            </a:xfrm>
            <a:prstGeom prst="rect">
              <a:avLst/>
            </a:prstGeom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767A19A-1B43-70B4-A829-911B9098667F}"/>
              </a:ext>
            </a:extLst>
          </p:cNvPr>
          <p:cNvGrpSpPr/>
          <p:nvPr/>
        </p:nvGrpSpPr>
        <p:grpSpPr>
          <a:xfrm>
            <a:off x="5296829" y="1503123"/>
            <a:ext cx="1650381" cy="1541160"/>
            <a:chOff x="5296829" y="1503123"/>
            <a:chExt cx="1650381" cy="1541160"/>
          </a:xfrm>
        </p:grpSpPr>
        <p:sp>
          <p:nvSpPr>
            <p:cNvPr id="20" name="右矢印 19">
              <a:extLst>
                <a:ext uri="{FF2B5EF4-FFF2-40B4-BE49-F238E27FC236}">
                  <a16:creationId xmlns:a16="http://schemas.microsoft.com/office/drawing/2014/main" id="{A4CC6902-2E73-BD8F-8237-E0DDAABE8286}"/>
                </a:ext>
              </a:extLst>
            </p:cNvPr>
            <p:cNvSpPr/>
            <p:nvPr/>
          </p:nvSpPr>
          <p:spPr>
            <a:xfrm rot="16200000">
              <a:off x="5489178" y="1594984"/>
              <a:ext cx="1267009" cy="1357437"/>
            </a:xfrm>
            <a:prstGeom prst="rightArrow">
              <a:avLst/>
            </a:prstGeom>
            <a:solidFill>
              <a:srgbClr val="B4C7E7">
                <a:alpha val="36471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D8644CC-9B88-DD6A-35E4-566947131A5D}"/>
                </a:ext>
              </a:extLst>
            </p:cNvPr>
            <p:cNvSpPr/>
            <p:nvPr/>
          </p:nvSpPr>
          <p:spPr>
            <a:xfrm>
              <a:off x="5296829" y="1503123"/>
              <a:ext cx="1650381" cy="15411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93D6685-351E-0CE6-2786-16AC7575C26E}"/>
              </a:ext>
            </a:extLst>
          </p:cNvPr>
          <p:cNvGrpSpPr/>
          <p:nvPr/>
        </p:nvGrpSpPr>
        <p:grpSpPr>
          <a:xfrm rot="10800000">
            <a:off x="5270810" y="3740774"/>
            <a:ext cx="1650381" cy="1541160"/>
            <a:chOff x="5296829" y="1503123"/>
            <a:chExt cx="1650381" cy="1541160"/>
          </a:xfrm>
        </p:grpSpPr>
        <p:sp>
          <p:nvSpPr>
            <p:cNvPr id="30" name="右矢印 29">
              <a:extLst>
                <a:ext uri="{FF2B5EF4-FFF2-40B4-BE49-F238E27FC236}">
                  <a16:creationId xmlns:a16="http://schemas.microsoft.com/office/drawing/2014/main" id="{A481F1C8-43BC-5DB5-2BBC-DA7C31CE1DAA}"/>
                </a:ext>
              </a:extLst>
            </p:cNvPr>
            <p:cNvSpPr/>
            <p:nvPr/>
          </p:nvSpPr>
          <p:spPr>
            <a:xfrm rot="16200000">
              <a:off x="5489178" y="1594984"/>
              <a:ext cx="1267009" cy="1357437"/>
            </a:xfrm>
            <a:prstGeom prst="rightArrow">
              <a:avLst/>
            </a:prstGeom>
            <a:solidFill>
              <a:srgbClr val="B4C7E7">
                <a:alpha val="36471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187B7AF-C0CF-0BD0-C2C2-9B82DE1A4D73}"/>
                </a:ext>
              </a:extLst>
            </p:cNvPr>
            <p:cNvSpPr/>
            <p:nvPr/>
          </p:nvSpPr>
          <p:spPr>
            <a:xfrm>
              <a:off x="5296829" y="1503123"/>
              <a:ext cx="1650381" cy="15411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891ED41-1112-5D4E-BC21-4897A7A44426}"/>
              </a:ext>
            </a:extLst>
          </p:cNvPr>
          <p:cNvGrpSpPr/>
          <p:nvPr/>
        </p:nvGrpSpPr>
        <p:grpSpPr>
          <a:xfrm rot="5400000">
            <a:off x="7431603" y="2658417"/>
            <a:ext cx="1650381" cy="1541160"/>
            <a:chOff x="5296829" y="1503123"/>
            <a:chExt cx="1650381" cy="1541160"/>
          </a:xfrm>
        </p:grpSpPr>
        <p:sp>
          <p:nvSpPr>
            <p:cNvPr id="33" name="右矢印 32">
              <a:extLst>
                <a:ext uri="{FF2B5EF4-FFF2-40B4-BE49-F238E27FC236}">
                  <a16:creationId xmlns:a16="http://schemas.microsoft.com/office/drawing/2014/main" id="{39FD6FDB-A3DB-2492-7E71-D27E7957D499}"/>
                </a:ext>
              </a:extLst>
            </p:cNvPr>
            <p:cNvSpPr/>
            <p:nvPr/>
          </p:nvSpPr>
          <p:spPr>
            <a:xfrm rot="16200000">
              <a:off x="5489178" y="1594984"/>
              <a:ext cx="1267009" cy="1357437"/>
            </a:xfrm>
            <a:prstGeom prst="rightArrow">
              <a:avLst/>
            </a:prstGeom>
            <a:solidFill>
              <a:srgbClr val="B4C7E7">
                <a:alpha val="36471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9F22691-131E-2BC4-84D1-060CCD4E5AE8}"/>
                </a:ext>
              </a:extLst>
            </p:cNvPr>
            <p:cNvSpPr/>
            <p:nvPr/>
          </p:nvSpPr>
          <p:spPr>
            <a:xfrm>
              <a:off x="5296829" y="1503123"/>
              <a:ext cx="1650381" cy="15411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5B3446C-38D0-C782-21B7-BFA4AC8D9A54}"/>
              </a:ext>
            </a:extLst>
          </p:cNvPr>
          <p:cNvGrpSpPr/>
          <p:nvPr/>
        </p:nvGrpSpPr>
        <p:grpSpPr>
          <a:xfrm rot="16200000">
            <a:off x="3169967" y="2658417"/>
            <a:ext cx="1650381" cy="1541160"/>
            <a:chOff x="5296829" y="1503123"/>
            <a:chExt cx="1650381" cy="1541160"/>
          </a:xfrm>
        </p:grpSpPr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1E74F069-212F-F503-EDAC-B9914494EE39}"/>
                </a:ext>
              </a:extLst>
            </p:cNvPr>
            <p:cNvSpPr/>
            <p:nvPr/>
          </p:nvSpPr>
          <p:spPr>
            <a:xfrm rot="16200000">
              <a:off x="5489178" y="1594984"/>
              <a:ext cx="1267009" cy="1357437"/>
            </a:xfrm>
            <a:prstGeom prst="rightArrow">
              <a:avLst/>
            </a:prstGeom>
            <a:solidFill>
              <a:srgbClr val="B4C7E7">
                <a:alpha val="36471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D6B9F43-BFB9-34B5-FE9C-9D71A436C21A}"/>
                </a:ext>
              </a:extLst>
            </p:cNvPr>
            <p:cNvSpPr/>
            <p:nvPr/>
          </p:nvSpPr>
          <p:spPr>
            <a:xfrm>
              <a:off x="5296829" y="1503123"/>
              <a:ext cx="1650381" cy="15411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BD20E54-667A-A786-8F19-01FE2C79CA61}"/>
              </a:ext>
            </a:extLst>
          </p:cNvPr>
          <p:cNvGrpSpPr/>
          <p:nvPr/>
        </p:nvGrpSpPr>
        <p:grpSpPr>
          <a:xfrm>
            <a:off x="788383" y="467201"/>
            <a:ext cx="1650381" cy="1541160"/>
            <a:chOff x="788383" y="18849"/>
            <a:chExt cx="1650381" cy="1541160"/>
          </a:xfrm>
        </p:grpSpPr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C8FB8400-3014-51A2-8FCC-A80C9F205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11975" y="75735"/>
              <a:ext cx="1403196" cy="1427389"/>
            </a:xfrm>
            <a:prstGeom prst="rect">
              <a:avLst/>
            </a:prstGeom>
          </p:spPr>
        </p:pic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4ED7813-0C73-CCCF-91D8-7D5AC8A2531D}"/>
                </a:ext>
              </a:extLst>
            </p:cNvPr>
            <p:cNvSpPr/>
            <p:nvPr/>
          </p:nvSpPr>
          <p:spPr>
            <a:xfrm>
              <a:off x="788383" y="18849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3CA02BCD-B106-BE6F-E9FE-B9BDDF48011D}"/>
              </a:ext>
            </a:extLst>
          </p:cNvPr>
          <p:cNvGrpSpPr/>
          <p:nvPr/>
        </p:nvGrpSpPr>
        <p:grpSpPr>
          <a:xfrm flipH="1">
            <a:off x="2702675" y="18849"/>
            <a:ext cx="1650381" cy="1541160"/>
            <a:chOff x="788383" y="18849"/>
            <a:chExt cx="1650381" cy="1541160"/>
          </a:xfrm>
        </p:grpSpPr>
        <p:pic>
          <p:nvPicPr>
            <p:cNvPr id="42" name="図 41" descr="アイコン&#10;&#10;自動的に生成された説明">
              <a:extLst>
                <a:ext uri="{FF2B5EF4-FFF2-40B4-BE49-F238E27FC236}">
                  <a16:creationId xmlns:a16="http://schemas.microsoft.com/office/drawing/2014/main" id="{4B28AD97-F787-DB02-D55B-A90517DE4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11975" y="75735"/>
              <a:ext cx="1403196" cy="1427389"/>
            </a:xfrm>
            <a:prstGeom prst="rect">
              <a:avLst/>
            </a:prstGeom>
          </p:spPr>
        </p:pic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2A31687B-8967-6605-AD47-E755554033DE}"/>
                </a:ext>
              </a:extLst>
            </p:cNvPr>
            <p:cNvSpPr/>
            <p:nvPr/>
          </p:nvSpPr>
          <p:spPr>
            <a:xfrm>
              <a:off x="788383" y="18849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66CFF2F-DEC1-A1EA-A754-AF8EDC9B6BAC}"/>
              </a:ext>
            </a:extLst>
          </p:cNvPr>
          <p:cNvGrpSpPr/>
          <p:nvPr/>
        </p:nvGrpSpPr>
        <p:grpSpPr>
          <a:xfrm>
            <a:off x="2114650" y="4892189"/>
            <a:ext cx="1650381" cy="1596880"/>
            <a:chOff x="2114650" y="4892189"/>
            <a:chExt cx="1650381" cy="1596880"/>
          </a:xfrm>
        </p:grpSpPr>
        <p:pic>
          <p:nvPicPr>
            <p:cNvPr id="22" name="図 21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7F3CA63E-A401-5F13-87EE-D12BF7817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2518031" y="4947907"/>
              <a:ext cx="843619" cy="1541162"/>
            </a:xfrm>
            <a:prstGeom prst="rect">
              <a:avLst/>
            </a:prstGeom>
          </p:spPr>
        </p:pic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966C46D-D028-251A-74CC-DC47DD24016A}"/>
                </a:ext>
              </a:extLst>
            </p:cNvPr>
            <p:cNvSpPr/>
            <p:nvPr/>
          </p:nvSpPr>
          <p:spPr>
            <a:xfrm>
              <a:off x="2114650" y="4892189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2780CF6-3114-56FE-CF41-4AA2CD435E30}"/>
              </a:ext>
            </a:extLst>
          </p:cNvPr>
          <p:cNvGrpSpPr/>
          <p:nvPr/>
        </p:nvGrpSpPr>
        <p:grpSpPr>
          <a:xfrm rot="10800000">
            <a:off x="249461" y="4847099"/>
            <a:ext cx="1650381" cy="1596880"/>
            <a:chOff x="2114650" y="4892189"/>
            <a:chExt cx="1650381" cy="1596880"/>
          </a:xfrm>
        </p:grpSpPr>
        <p:pic>
          <p:nvPicPr>
            <p:cNvPr id="46" name="図 4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930394DF-7E85-145A-C063-1F08BCCFF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2518031" y="4947907"/>
              <a:ext cx="843619" cy="1541162"/>
            </a:xfrm>
            <a:prstGeom prst="rect">
              <a:avLst/>
            </a:prstGeom>
          </p:spPr>
        </p:pic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FA75789-0921-D87D-D28E-CA54F4622D70}"/>
                </a:ext>
              </a:extLst>
            </p:cNvPr>
            <p:cNvSpPr/>
            <p:nvPr/>
          </p:nvSpPr>
          <p:spPr>
            <a:xfrm>
              <a:off x="2114650" y="4892189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64138BB-F904-9A4B-B20D-503CAF21D9CE}"/>
              </a:ext>
            </a:extLst>
          </p:cNvPr>
          <p:cNvGrpSpPr/>
          <p:nvPr/>
        </p:nvGrpSpPr>
        <p:grpSpPr>
          <a:xfrm>
            <a:off x="7452784" y="405727"/>
            <a:ext cx="1944219" cy="1944219"/>
            <a:chOff x="7452784" y="405727"/>
            <a:chExt cx="1944219" cy="1944219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1730700-674A-3C1E-EB6C-9B2ACF8DACDE}"/>
                </a:ext>
              </a:extLst>
            </p:cNvPr>
            <p:cNvGrpSpPr/>
            <p:nvPr/>
          </p:nvGrpSpPr>
          <p:grpSpPr>
            <a:xfrm>
              <a:off x="7516629" y="408704"/>
              <a:ext cx="1854563" cy="1706606"/>
              <a:chOff x="7516629" y="408704"/>
              <a:chExt cx="1854563" cy="1706606"/>
            </a:xfrm>
          </p:grpSpPr>
          <p:pic>
            <p:nvPicPr>
              <p:cNvPr id="4" name="図 3" descr="皿の上にあるケーキ&#10;&#10;中程度の精度で自動的に生成された説明">
                <a:extLst>
                  <a:ext uri="{FF2B5EF4-FFF2-40B4-BE49-F238E27FC236}">
                    <a16:creationId xmlns:a16="http://schemas.microsoft.com/office/drawing/2014/main" id="{5DE7A078-76A1-7158-1E92-114C20383C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9719" t="20397" r="12205" b="9742"/>
              <a:stretch/>
            </p:blipFill>
            <p:spPr>
              <a:xfrm>
                <a:off x="7516629" y="687922"/>
                <a:ext cx="1854563" cy="1427388"/>
              </a:xfrm>
              <a:prstGeom prst="rect">
                <a:avLst/>
              </a:prstGeom>
            </p:spPr>
          </p:pic>
          <p:pic>
            <p:nvPicPr>
              <p:cNvPr id="15" name="図 14" descr="アイコン&#10;&#10;自動的に生成された説明">
                <a:extLst>
                  <a:ext uri="{FF2B5EF4-FFF2-40B4-BE49-F238E27FC236}">
                    <a16:creationId xmlns:a16="http://schemas.microsoft.com/office/drawing/2014/main" id="{0A681585-C529-07C9-624B-1EEC11E79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19084">
                <a:off x="7759921" y="408704"/>
                <a:ext cx="1329946" cy="1238816"/>
              </a:xfrm>
              <a:prstGeom prst="rect">
                <a:avLst/>
              </a:prstGeom>
            </p:spPr>
          </p:pic>
        </p:grp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98E9905F-6320-B55B-1841-259D460D3497}"/>
                </a:ext>
              </a:extLst>
            </p:cNvPr>
            <p:cNvSpPr/>
            <p:nvPr/>
          </p:nvSpPr>
          <p:spPr>
            <a:xfrm>
              <a:off x="7452784" y="405727"/>
              <a:ext cx="1944219" cy="1944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E70B9AD-BF67-460E-E0E1-85B6D5048A99}"/>
              </a:ext>
            </a:extLst>
          </p:cNvPr>
          <p:cNvGrpSpPr/>
          <p:nvPr/>
        </p:nvGrpSpPr>
        <p:grpSpPr>
          <a:xfrm>
            <a:off x="9992457" y="2603806"/>
            <a:ext cx="1944219" cy="1944219"/>
            <a:chOff x="9992457" y="2603806"/>
            <a:chExt cx="1944219" cy="1944219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2C9E5B4C-18B3-3760-5EEE-6471AE66941B}"/>
                </a:ext>
              </a:extLst>
            </p:cNvPr>
            <p:cNvGrpSpPr/>
            <p:nvPr/>
          </p:nvGrpSpPr>
          <p:grpSpPr>
            <a:xfrm>
              <a:off x="10037286" y="2709256"/>
              <a:ext cx="1854563" cy="1669848"/>
              <a:chOff x="10060972" y="2670055"/>
              <a:chExt cx="1854563" cy="1664540"/>
            </a:xfrm>
          </p:grpSpPr>
          <p:pic>
            <p:nvPicPr>
              <p:cNvPr id="7" name="図 6" descr="皿の上にあるケーキ&#10;&#10;中程度の精度で自動的に生成された説明">
                <a:extLst>
                  <a:ext uri="{FF2B5EF4-FFF2-40B4-BE49-F238E27FC236}">
                    <a16:creationId xmlns:a16="http://schemas.microsoft.com/office/drawing/2014/main" id="{752D81E4-4471-9F14-B659-CEE182E9D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9719" t="20397" r="12205" b="9742"/>
              <a:stretch/>
            </p:blipFill>
            <p:spPr>
              <a:xfrm>
                <a:off x="10060972" y="2907207"/>
                <a:ext cx="1854563" cy="1427388"/>
              </a:xfrm>
              <a:prstGeom prst="rect">
                <a:avLst/>
              </a:prstGeom>
            </p:spPr>
          </p:pic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016073CA-DE6E-3E78-F399-EA2532DAD9B2}"/>
                  </a:ext>
                </a:extLst>
              </p:cNvPr>
              <p:cNvSpPr/>
              <p:nvPr/>
            </p:nvSpPr>
            <p:spPr>
              <a:xfrm rot="1243182">
                <a:off x="10183708" y="3099176"/>
                <a:ext cx="313767" cy="70382"/>
              </a:xfrm>
              <a:prstGeom prst="rt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直角三角形 20">
                <a:extLst>
                  <a:ext uri="{FF2B5EF4-FFF2-40B4-BE49-F238E27FC236}">
                    <a16:creationId xmlns:a16="http://schemas.microsoft.com/office/drawing/2014/main" id="{ED8359CF-976F-57B5-4CFB-B9B3A3CF887C}"/>
                  </a:ext>
                </a:extLst>
              </p:cNvPr>
              <p:cNvSpPr/>
              <p:nvPr/>
            </p:nvSpPr>
            <p:spPr>
              <a:xfrm rot="3589316">
                <a:off x="10516582" y="2812993"/>
                <a:ext cx="286706" cy="85045"/>
              </a:xfrm>
              <a:prstGeom prst="rt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直角三角形 37">
                <a:extLst>
                  <a:ext uri="{FF2B5EF4-FFF2-40B4-BE49-F238E27FC236}">
                    <a16:creationId xmlns:a16="http://schemas.microsoft.com/office/drawing/2014/main" id="{EE23FF20-4F45-97FE-0C15-41EDB415CBB9}"/>
                  </a:ext>
                </a:extLst>
              </p:cNvPr>
              <p:cNvSpPr/>
              <p:nvPr/>
            </p:nvSpPr>
            <p:spPr>
              <a:xfrm rot="6389934">
                <a:off x="11077105" y="2763810"/>
                <a:ext cx="282135" cy="94626"/>
              </a:xfrm>
              <a:prstGeom prst="rt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直角三角形 38">
                <a:extLst>
                  <a:ext uri="{FF2B5EF4-FFF2-40B4-BE49-F238E27FC236}">
                    <a16:creationId xmlns:a16="http://schemas.microsoft.com/office/drawing/2014/main" id="{268E1951-B9A2-839C-A7B6-D346FEC3340E}"/>
                  </a:ext>
                </a:extLst>
              </p:cNvPr>
              <p:cNvSpPr/>
              <p:nvPr/>
            </p:nvSpPr>
            <p:spPr>
              <a:xfrm rot="8063822">
                <a:off x="11461926" y="3025163"/>
                <a:ext cx="282052" cy="89959"/>
              </a:xfrm>
              <a:prstGeom prst="rt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177001C-0A5B-CAD9-BA43-5C5EEE627F89}"/>
                </a:ext>
              </a:extLst>
            </p:cNvPr>
            <p:cNvSpPr/>
            <p:nvPr/>
          </p:nvSpPr>
          <p:spPr>
            <a:xfrm>
              <a:off x="9992457" y="2603806"/>
              <a:ext cx="1944219" cy="1944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80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57AA6253-EB78-8895-5F3E-D8510BF6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23208" y="120376"/>
            <a:ext cx="1302952" cy="1213671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5FE240D-C525-CA10-8F71-217C34A7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72639" y="5523954"/>
            <a:ext cx="1302952" cy="1213671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0A681585-C529-07C9-624B-1EEC11E7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180" y="2822163"/>
            <a:ext cx="1302952" cy="1213671"/>
          </a:xfrm>
          <a:prstGeom prst="rect">
            <a:avLst/>
          </a:prstGeom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C5103728-E3A4-C01B-8AEE-0C6AD985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49461" y="2822162"/>
            <a:ext cx="1302952" cy="1213671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E0DA2292-6724-9012-F966-D19155D0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22" y="75735"/>
            <a:ext cx="1403195" cy="1427388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1E66D5A-F697-0977-08A7-B0886B81689E}"/>
              </a:ext>
            </a:extLst>
          </p:cNvPr>
          <p:cNvGrpSpPr/>
          <p:nvPr/>
        </p:nvGrpSpPr>
        <p:grpSpPr>
          <a:xfrm>
            <a:off x="9027374" y="4968323"/>
            <a:ext cx="2100281" cy="511841"/>
            <a:chOff x="9027374" y="4968323"/>
            <a:chExt cx="2100281" cy="511841"/>
          </a:xfrm>
        </p:grpSpPr>
        <p:pic>
          <p:nvPicPr>
            <p:cNvPr id="23" name="図 22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427D8D8F-F258-A85C-78EE-5CA2C49B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0386747" y="4739255"/>
              <a:ext cx="511840" cy="969977"/>
            </a:xfrm>
            <a:prstGeom prst="rect">
              <a:avLst/>
            </a:prstGeom>
          </p:spPr>
        </p:pic>
        <p:pic>
          <p:nvPicPr>
            <p:cNvPr id="24" name="図 23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E6321269-0E14-01CF-EA0F-F4939C6A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256443" y="4739254"/>
              <a:ext cx="511840" cy="969977"/>
            </a:xfrm>
            <a:prstGeom prst="rect">
              <a:avLst/>
            </a:prstGeom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2BF9E02-C5C6-4D4A-C653-0DF6E86201EB}"/>
              </a:ext>
            </a:extLst>
          </p:cNvPr>
          <p:cNvGrpSpPr/>
          <p:nvPr/>
        </p:nvGrpSpPr>
        <p:grpSpPr>
          <a:xfrm>
            <a:off x="9027373" y="5984318"/>
            <a:ext cx="2100282" cy="511840"/>
            <a:chOff x="9027373" y="5984318"/>
            <a:chExt cx="2100282" cy="511840"/>
          </a:xfrm>
        </p:grpSpPr>
        <p:pic>
          <p:nvPicPr>
            <p:cNvPr id="25" name="図 24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7490DE37-8DB6-F866-B028-1B7073670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9256442" y="5755249"/>
              <a:ext cx="511840" cy="969977"/>
            </a:xfrm>
            <a:prstGeom prst="rect">
              <a:avLst/>
            </a:prstGeom>
          </p:spPr>
        </p:pic>
        <p:pic>
          <p:nvPicPr>
            <p:cNvPr id="26" name="図 2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EFF81961-3C30-532E-F8BD-D452AB94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386747" y="5755249"/>
              <a:ext cx="511840" cy="969977"/>
            </a:xfrm>
            <a:prstGeom prst="rect">
              <a:avLst/>
            </a:prstGeom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767A19A-1B43-70B4-A829-911B9098667F}"/>
              </a:ext>
            </a:extLst>
          </p:cNvPr>
          <p:cNvGrpSpPr/>
          <p:nvPr/>
        </p:nvGrpSpPr>
        <p:grpSpPr>
          <a:xfrm>
            <a:off x="5296829" y="1503123"/>
            <a:ext cx="1650381" cy="1541160"/>
            <a:chOff x="5296829" y="1503123"/>
            <a:chExt cx="1650381" cy="1541160"/>
          </a:xfrm>
        </p:grpSpPr>
        <p:sp>
          <p:nvSpPr>
            <p:cNvPr id="20" name="右矢印 19">
              <a:extLst>
                <a:ext uri="{FF2B5EF4-FFF2-40B4-BE49-F238E27FC236}">
                  <a16:creationId xmlns:a16="http://schemas.microsoft.com/office/drawing/2014/main" id="{A4CC6902-2E73-BD8F-8237-E0DDAABE8286}"/>
                </a:ext>
              </a:extLst>
            </p:cNvPr>
            <p:cNvSpPr/>
            <p:nvPr/>
          </p:nvSpPr>
          <p:spPr>
            <a:xfrm rot="16200000">
              <a:off x="5489178" y="1594984"/>
              <a:ext cx="1267009" cy="135743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  <a:alpha val="36471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D8644CC-9B88-DD6A-35E4-566947131A5D}"/>
                </a:ext>
              </a:extLst>
            </p:cNvPr>
            <p:cNvSpPr/>
            <p:nvPr/>
          </p:nvSpPr>
          <p:spPr>
            <a:xfrm>
              <a:off x="5296829" y="1503123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93D6685-351E-0CE6-2786-16AC7575C26E}"/>
              </a:ext>
            </a:extLst>
          </p:cNvPr>
          <p:cNvGrpSpPr/>
          <p:nvPr/>
        </p:nvGrpSpPr>
        <p:grpSpPr>
          <a:xfrm rot="10800000">
            <a:off x="5270810" y="3740774"/>
            <a:ext cx="1650381" cy="1541160"/>
            <a:chOff x="5296829" y="1503123"/>
            <a:chExt cx="1650381" cy="1541160"/>
          </a:xfrm>
        </p:grpSpPr>
        <p:sp>
          <p:nvSpPr>
            <p:cNvPr id="30" name="右矢印 29">
              <a:extLst>
                <a:ext uri="{FF2B5EF4-FFF2-40B4-BE49-F238E27FC236}">
                  <a16:creationId xmlns:a16="http://schemas.microsoft.com/office/drawing/2014/main" id="{A481F1C8-43BC-5DB5-2BBC-DA7C31CE1DAA}"/>
                </a:ext>
              </a:extLst>
            </p:cNvPr>
            <p:cNvSpPr/>
            <p:nvPr/>
          </p:nvSpPr>
          <p:spPr>
            <a:xfrm rot="16200000">
              <a:off x="5489178" y="1594984"/>
              <a:ext cx="1267009" cy="135743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  <a:alpha val="36471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187B7AF-C0CF-0BD0-C2C2-9B82DE1A4D73}"/>
                </a:ext>
              </a:extLst>
            </p:cNvPr>
            <p:cNvSpPr/>
            <p:nvPr/>
          </p:nvSpPr>
          <p:spPr>
            <a:xfrm>
              <a:off x="5296829" y="1503123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891ED41-1112-5D4E-BC21-4897A7A44426}"/>
              </a:ext>
            </a:extLst>
          </p:cNvPr>
          <p:cNvGrpSpPr/>
          <p:nvPr/>
        </p:nvGrpSpPr>
        <p:grpSpPr>
          <a:xfrm rot="5400000">
            <a:off x="7431603" y="2658417"/>
            <a:ext cx="1650381" cy="1541160"/>
            <a:chOff x="5296829" y="1503123"/>
            <a:chExt cx="1650381" cy="1541160"/>
          </a:xfrm>
        </p:grpSpPr>
        <p:sp>
          <p:nvSpPr>
            <p:cNvPr id="33" name="右矢印 32">
              <a:extLst>
                <a:ext uri="{FF2B5EF4-FFF2-40B4-BE49-F238E27FC236}">
                  <a16:creationId xmlns:a16="http://schemas.microsoft.com/office/drawing/2014/main" id="{39FD6FDB-A3DB-2492-7E71-D27E7957D499}"/>
                </a:ext>
              </a:extLst>
            </p:cNvPr>
            <p:cNvSpPr/>
            <p:nvPr/>
          </p:nvSpPr>
          <p:spPr>
            <a:xfrm rot="16200000">
              <a:off x="5489178" y="1594984"/>
              <a:ext cx="1267009" cy="135743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  <a:alpha val="36471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9F22691-131E-2BC4-84D1-060CCD4E5AE8}"/>
                </a:ext>
              </a:extLst>
            </p:cNvPr>
            <p:cNvSpPr/>
            <p:nvPr/>
          </p:nvSpPr>
          <p:spPr>
            <a:xfrm>
              <a:off x="5296829" y="1503123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5B3446C-38D0-C782-21B7-BFA4AC8D9A54}"/>
              </a:ext>
            </a:extLst>
          </p:cNvPr>
          <p:cNvGrpSpPr/>
          <p:nvPr/>
        </p:nvGrpSpPr>
        <p:grpSpPr>
          <a:xfrm rot="16200000">
            <a:off x="3169967" y="2658417"/>
            <a:ext cx="1650381" cy="1541160"/>
            <a:chOff x="5296829" y="1503123"/>
            <a:chExt cx="1650381" cy="1541160"/>
          </a:xfrm>
        </p:grpSpPr>
        <p:sp>
          <p:nvSpPr>
            <p:cNvPr id="36" name="右矢印 35">
              <a:extLst>
                <a:ext uri="{FF2B5EF4-FFF2-40B4-BE49-F238E27FC236}">
                  <a16:creationId xmlns:a16="http://schemas.microsoft.com/office/drawing/2014/main" id="{1E74F069-212F-F503-EDAC-B9914494EE39}"/>
                </a:ext>
              </a:extLst>
            </p:cNvPr>
            <p:cNvSpPr/>
            <p:nvPr/>
          </p:nvSpPr>
          <p:spPr>
            <a:xfrm rot="16200000">
              <a:off x="5489178" y="1594984"/>
              <a:ext cx="1267009" cy="135743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  <a:alpha val="36471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D6B9F43-BFB9-34B5-FE9C-9D71A436C21A}"/>
                </a:ext>
              </a:extLst>
            </p:cNvPr>
            <p:cNvSpPr/>
            <p:nvPr/>
          </p:nvSpPr>
          <p:spPr>
            <a:xfrm>
              <a:off x="5296829" y="1503123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BD20E54-667A-A786-8F19-01FE2C79CA61}"/>
              </a:ext>
            </a:extLst>
          </p:cNvPr>
          <p:cNvGrpSpPr/>
          <p:nvPr/>
        </p:nvGrpSpPr>
        <p:grpSpPr>
          <a:xfrm>
            <a:off x="788383" y="467201"/>
            <a:ext cx="1650381" cy="1541160"/>
            <a:chOff x="788383" y="18849"/>
            <a:chExt cx="1650381" cy="1541160"/>
          </a:xfrm>
        </p:grpSpPr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C8FB8400-3014-51A2-8FCC-A80C9F205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11975" y="75735"/>
              <a:ext cx="1403196" cy="1427389"/>
            </a:xfrm>
            <a:prstGeom prst="rect">
              <a:avLst/>
            </a:prstGeom>
          </p:spPr>
        </p:pic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4ED7813-0C73-CCCF-91D8-7D5AC8A2531D}"/>
                </a:ext>
              </a:extLst>
            </p:cNvPr>
            <p:cNvSpPr/>
            <p:nvPr/>
          </p:nvSpPr>
          <p:spPr>
            <a:xfrm>
              <a:off x="788383" y="18849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3CA02BCD-B106-BE6F-E9FE-B9BDDF48011D}"/>
              </a:ext>
            </a:extLst>
          </p:cNvPr>
          <p:cNvGrpSpPr/>
          <p:nvPr/>
        </p:nvGrpSpPr>
        <p:grpSpPr>
          <a:xfrm flipH="1">
            <a:off x="2702675" y="18849"/>
            <a:ext cx="1650381" cy="1541160"/>
            <a:chOff x="788383" y="18849"/>
            <a:chExt cx="1650381" cy="1541160"/>
          </a:xfrm>
        </p:grpSpPr>
        <p:pic>
          <p:nvPicPr>
            <p:cNvPr id="42" name="図 41" descr="アイコン&#10;&#10;自動的に生成された説明">
              <a:extLst>
                <a:ext uri="{FF2B5EF4-FFF2-40B4-BE49-F238E27FC236}">
                  <a16:creationId xmlns:a16="http://schemas.microsoft.com/office/drawing/2014/main" id="{4B28AD97-F787-DB02-D55B-A90517DE4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11975" y="75735"/>
              <a:ext cx="1403196" cy="1427389"/>
            </a:xfrm>
            <a:prstGeom prst="rect">
              <a:avLst/>
            </a:prstGeom>
          </p:spPr>
        </p:pic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2A31687B-8967-6605-AD47-E755554033DE}"/>
                </a:ext>
              </a:extLst>
            </p:cNvPr>
            <p:cNvSpPr/>
            <p:nvPr/>
          </p:nvSpPr>
          <p:spPr>
            <a:xfrm>
              <a:off x="788383" y="18849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66CFF2F-DEC1-A1EA-A754-AF8EDC9B6BAC}"/>
              </a:ext>
            </a:extLst>
          </p:cNvPr>
          <p:cNvGrpSpPr/>
          <p:nvPr/>
        </p:nvGrpSpPr>
        <p:grpSpPr>
          <a:xfrm>
            <a:off x="2114650" y="4892189"/>
            <a:ext cx="1650381" cy="1596880"/>
            <a:chOff x="2114650" y="4892189"/>
            <a:chExt cx="1650381" cy="1596880"/>
          </a:xfrm>
        </p:grpSpPr>
        <p:pic>
          <p:nvPicPr>
            <p:cNvPr id="22" name="図 21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7F3CA63E-A401-5F13-87EE-D12BF7817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518031" y="4947907"/>
              <a:ext cx="843619" cy="1541162"/>
            </a:xfrm>
            <a:prstGeom prst="rect">
              <a:avLst/>
            </a:prstGeom>
          </p:spPr>
        </p:pic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966C46D-D028-251A-74CC-DC47DD24016A}"/>
                </a:ext>
              </a:extLst>
            </p:cNvPr>
            <p:cNvSpPr/>
            <p:nvPr/>
          </p:nvSpPr>
          <p:spPr>
            <a:xfrm>
              <a:off x="2114650" y="4892189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2780CF6-3114-56FE-CF41-4AA2CD435E30}"/>
              </a:ext>
            </a:extLst>
          </p:cNvPr>
          <p:cNvGrpSpPr/>
          <p:nvPr/>
        </p:nvGrpSpPr>
        <p:grpSpPr>
          <a:xfrm rot="10800000">
            <a:off x="249461" y="4847099"/>
            <a:ext cx="1650381" cy="1596880"/>
            <a:chOff x="2114650" y="4892189"/>
            <a:chExt cx="1650381" cy="1596880"/>
          </a:xfrm>
        </p:grpSpPr>
        <p:pic>
          <p:nvPicPr>
            <p:cNvPr id="46" name="図 4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930394DF-7E85-145A-C063-1F08BCCFF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518031" y="4947907"/>
              <a:ext cx="843619" cy="1541162"/>
            </a:xfrm>
            <a:prstGeom prst="rect">
              <a:avLst/>
            </a:prstGeom>
          </p:spPr>
        </p:pic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FA75789-0921-D87D-D28E-CA54F4622D70}"/>
                </a:ext>
              </a:extLst>
            </p:cNvPr>
            <p:cNvSpPr/>
            <p:nvPr/>
          </p:nvSpPr>
          <p:spPr>
            <a:xfrm>
              <a:off x="2114650" y="4892189"/>
              <a:ext cx="1650381" cy="1541160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62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矢印 3">
            <a:extLst>
              <a:ext uri="{FF2B5EF4-FFF2-40B4-BE49-F238E27FC236}">
                <a16:creationId xmlns:a16="http://schemas.microsoft.com/office/drawing/2014/main" id="{B067CDAF-9264-C251-C738-C3EFF7BE1E36}"/>
              </a:ext>
            </a:extLst>
          </p:cNvPr>
          <p:cNvSpPr/>
          <p:nvPr/>
        </p:nvSpPr>
        <p:spPr>
          <a:xfrm rot="16200000">
            <a:off x="5733132" y="1573826"/>
            <a:ext cx="725733" cy="1357437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36471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62212872-C6AA-81C7-F44A-E6104B450245}"/>
              </a:ext>
            </a:extLst>
          </p:cNvPr>
          <p:cNvSpPr/>
          <p:nvPr/>
        </p:nvSpPr>
        <p:spPr>
          <a:xfrm rot="5400000">
            <a:off x="5733132" y="3926737"/>
            <a:ext cx="725733" cy="1357437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36471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A3AB0D86-6DA5-5F9B-3E31-5E69D2A9628F}"/>
              </a:ext>
            </a:extLst>
          </p:cNvPr>
          <p:cNvSpPr/>
          <p:nvPr/>
        </p:nvSpPr>
        <p:spPr>
          <a:xfrm>
            <a:off x="7214840" y="2750281"/>
            <a:ext cx="1437100" cy="1357437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36471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15D3EDA2-682B-2F48-E6EA-84D3F68E99E0}"/>
              </a:ext>
            </a:extLst>
          </p:cNvPr>
          <p:cNvSpPr/>
          <p:nvPr/>
        </p:nvSpPr>
        <p:spPr>
          <a:xfrm rot="10800000">
            <a:off x="3540061" y="2750280"/>
            <a:ext cx="1437100" cy="1357437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36471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7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B9A1204-D84D-CF86-582B-9D49B5C3241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B8196DA-E24B-50DC-1E4F-95349604E92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アイコン&#10;&#10;自動的に生成された説明">
              <a:extLst>
                <a:ext uri="{FF2B5EF4-FFF2-40B4-BE49-F238E27FC236}">
                  <a16:creationId xmlns:a16="http://schemas.microsoft.com/office/drawing/2014/main" id="{B4315D91-66E8-4E1C-7C83-81EFBE239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3340" y="1714500"/>
              <a:ext cx="3385319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3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31A661A-A650-1442-9422-826223B8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6" y="2322"/>
            <a:ext cx="10969083" cy="68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62298928-63C1-6455-6DBE-2EE8A2D23EAB}"/>
              </a:ext>
            </a:extLst>
          </p:cNvPr>
          <p:cNvSpPr/>
          <p:nvPr/>
        </p:nvSpPr>
        <p:spPr>
          <a:xfrm>
            <a:off x="2567354" y="2162908"/>
            <a:ext cx="677274" cy="677274"/>
          </a:xfrm>
          <a:prstGeom prst="ellipse">
            <a:avLst/>
          </a:prstGeom>
          <a:solidFill>
            <a:srgbClr val="F8CBAD">
              <a:alpha val="27059"/>
            </a:srgb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C52FD756-7C0A-9662-0630-B52A180B379F}"/>
              </a:ext>
            </a:extLst>
          </p:cNvPr>
          <p:cNvSpPr/>
          <p:nvPr/>
        </p:nvSpPr>
        <p:spPr>
          <a:xfrm>
            <a:off x="4120094" y="2501545"/>
            <a:ext cx="348313" cy="338637"/>
          </a:xfrm>
          <a:prstGeom prst="plus">
            <a:avLst>
              <a:gd name="adj" fmla="val 36810"/>
            </a:avLst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42EDC8-C7D2-EC0C-DDDD-BE3E4D8A31CB}"/>
              </a:ext>
            </a:extLst>
          </p:cNvPr>
          <p:cNvSpPr/>
          <p:nvPr/>
        </p:nvSpPr>
        <p:spPr>
          <a:xfrm>
            <a:off x="5794647" y="844087"/>
            <a:ext cx="45719" cy="122910"/>
          </a:xfrm>
          <a:prstGeom prst="rect">
            <a:avLst/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6EBC2B-BE07-BD78-57CA-67D6119B73FD}"/>
              </a:ext>
            </a:extLst>
          </p:cNvPr>
          <p:cNvSpPr/>
          <p:nvPr/>
        </p:nvSpPr>
        <p:spPr>
          <a:xfrm>
            <a:off x="5794647" y="1098955"/>
            <a:ext cx="45719" cy="122910"/>
          </a:xfrm>
          <a:prstGeom prst="rect">
            <a:avLst/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98EFED-40CD-A117-65CF-EE937015D676}"/>
              </a:ext>
            </a:extLst>
          </p:cNvPr>
          <p:cNvSpPr/>
          <p:nvPr/>
        </p:nvSpPr>
        <p:spPr>
          <a:xfrm rot="5400000">
            <a:off x="5918347" y="974328"/>
            <a:ext cx="45719" cy="122910"/>
          </a:xfrm>
          <a:prstGeom prst="rect">
            <a:avLst/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0FA472-6B7F-FD7A-2044-9CB035CE8763}"/>
              </a:ext>
            </a:extLst>
          </p:cNvPr>
          <p:cNvSpPr/>
          <p:nvPr/>
        </p:nvSpPr>
        <p:spPr>
          <a:xfrm rot="5400000">
            <a:off x="5670945" y="974328"/>
            <a:ext cx="45719" cy="122910"/>
          </a:xfrm>
          <a:prstGeom prst="rect">
            <a:avLst/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3D8B848-5BC2-D2F8-96F6-77BC84DCC4E9}"/>
              </a:ext>
            </a:extLst>
          </p:cNvPr>
          <p:cNvSpPr/>
          <p:nvPr/>
        </p:nvSpPr>
        <p:spPr>
          <a:xfrm>
            <a:off x="5253227" y="1539281"/>
            <a:ext cx="45719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E52CF4-30D3-4A12-74CF-5615F5A96A3F}"/>
              </a:ext>
            </a:extLst>
          </p:cNvPr>
          <p:cNvSpPr/>
          <p:nvPr/>
        </p:nvSpPr>
        <p:spPr>
          <a:xfrm>
            <a:off x="6977998" y="932702"/>
            <a:ext cx="45719" cy="122910"/>
          </a:xfrm>
          <a:prstGeom prst="rect">
            <a:avLst/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40DDB91-C648-4680-87D3-3B3E11D83AAE}"/>
              </a:ext>
            </a:extLst>
          </p:cNvPr>
          <p:cNvSpPr/>
          <p:nvPr/>
        </p:nvSpPr>
        <p:spPr>
          <a:xfrm>
            <a:off x="6975303" y="1219488"/>
            <a:ext cx="45719" cy="122910"/>
          </a:xfrm>
          <a:prstGeom prst="rect">
            <a:avLst/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E0BF57-4B17-03B1-9E27-1489C16B7EED}"/>
              </a:ext>
            </a:extLst>
          </p:cNvPr>
          <p:cNvSpPr/>
          <p:nvPr/>
        </p:nvSpPr>
        <p:spPr>
          <a:xfrm rot="5400000">
            <a:off x="7143215" y="1076095"/>
            <a:ext cx="45719" cy="122910"/>
          </a:xfrm>
          <a:prstGeom prst="rect">
            <a:avLst/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20E4EA-E0F4-8C5C-AE32-038D3F82A4AB}"/>
              </a:ext>
            </a:extLst>
          </p:cNvPr>
          <p:cNvSpPr/>
          <p:nvPr/>
        </p:nvSpPr>
        <p:spPr>
          <a:xfrm rot="5400000">
            <a:off x="6807390" y="1076095"/>
            <a:ext cx="45719" cy="122910"/>
          </a:xfrm>
          <a:prstGeom prst="rect">
            <a:avLst/>
          </a:prstGeom>
          <a:solidFill>
            <a:srgbClr val="B4C7E7">
              <a:alpha val="69804"/>
            </a:srgbClr>
          </a:solidFill>
          <a:ln w="19050">
            <a:solidFill>
              <a:srgbClr val="2F528F">
                <a:alpha val="6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329B57B-88A2-5EC8-17AB-BA7912E1EB36}"/>
              </a:ext>
            </a:extLst>
          </p:cNvPr>
          <p:cNvSpPr/>
          <p:nvPr/>
        </p:nvSpPr>
        <p:spPr>
          <a:xfrm>
            <a:off x="5755261" y="969486"/>
            <a:ext cx="124491" cy="12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BB92977-4CD7-5364-E250-FC254938381F}"/>
              </a:ext>
            </a:extLst>
          </p:cNvPr>
          <p:cNvGrpSpPr/>
          <p:nvPr/>
        </p:nvGrpSpPr>
        <p:grpSpPr>
          <a:xfrm>
            <a:off x="6314172" y="2111322"/>
            <a:ext cx="370312" cy="377778"/>
            <a:chOff x="6038750" y="1285413"/>
            <a:chExt cx="370312" cy="377778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3AE45AC-677C-754E-82F6-726D7FA8E017}"/>
                </a:ext>
              </a:extLst>
            </p:cNvPr>
            <p:cNvSpPr/>
            <p:nvPr/>
          </p:nvSpPr>
          <p:spPr>
            <a:xfrm>
              <a:off x="6201047" y="1285413"/>
              <a:ext cx="45719" cy="122910"/>
            </a:xfrm>
            <a:prstGeom prst="rect">
              <a:avLst/>
            </a:prstGeom>
            <a:solidFill>
              <a:srgbClr val="B4C7E7">
                <a:alpha val="69804"/>
              </a:srgbClr>
            </a:solidFill>
            <a:ln w="19050">
              <a:solidFill>
                <a:srgbClr val="2F528F">
                  <a:alpha val="6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7775BAE-1CE9-F1A9-145A-F322EAC676A1}"/>
                </a:ext>
              </a:extLst>
            </p:cNvPr>
            <p:cNvSpPr/>
            <p:nvPr/>
          </p:nvSpPr>
          <p:spPr>
            <a:xfrm>
              <a:off x="6201047" y="1540281"/>
              <a:ext cx="45719" cy="122910"/>
            </a:xfrm>
            <a:prstGeom prst="rect">
              <a:avLst/>
            </a:prstGeom>
            <a:solidFill>
              <a:srgbClr val="B4C7E7">
                <a:alpha val="69804"/>
              </a:srgbClr>
            </a:solidFill>
            <a:ln w="19050">
              <a:solidFill>
                <a:srgbClr val="2F528F">
                  <a:alpha val="6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C92764D-F828-2ECD-5565-E8C42CA35067}"/>
                </a:ext>
              </a:extLst>
            </p:cNvPr>
            <p:cNvSpPr/>
            <p:nvPr/>
          </p:nvSpPr>
          <p:spPr>
            <a:xfrm rot="5400000">
              <a:off x="6324747" y="1415654"/>
              <a:ext cx="45719" cy="122910"/>
            </a:xfrm>
            <a:prstGeom prst="rect">
              <a:avLst/>
            </a:prstGeom>
            <a:solidFill>
              <a:srgbClr val="B4C7E7">
                <a:alpha val="69804"/>
              </a:srgbClr>
            </a:solidFill>
            <a:ln w="19050">
              <a:solidFill>
                <a:srgbClr val="2F528F">
                  <a:alpha val="6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9BA7F8F-6B37-DFB8-EDC0-E7754578F581}"/>
                </a:ext>
              </a:extLst>
            </p:cNvPr>
            <p:cNvSpPr/>
            <p:nvPr/>
          </p:nvSpPr>
          <p:spPr>
            <a:xfrm rot="5400000">
              <a:off x="6077345" y="1415654"/>
              <a:ext cx="45719" cy="122910"/>
            </a:xfrm>
            <a:prstGeom prst="rect">
              <a:avLst/>
            </a:prstGeom>
            <a:solidFill>
              <a:srgbClr val="B4C7E7">
                <a:alpha val="69804"/>
              </a:srgbClr>
            </a:solidFill>
            <a:ln w="19050">
              <a:solidFill>
                <a:srgbClr val="2F528F">
                  <a:alpha val="6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70E1CA7-CB1B-54D4-E420-BBCFC953E854}"/>
              </a:ext>
            </a:extLst>
          </p:cNvPr>
          <p:cNvSpPr/>
          <p:nvPr/>
        </p:nvSpPr>
        <p:spPr>
          <a:xfrm>
            <a:off x="1855163" y="3615115"/>
            <a:ext cx="677274" cy="677274"/>
          </a:xfrm>
          <a:prstGeom prst="ellipse">
            <a:avLst/>
          </a:prstGeom>
          <a:solidFill>
            <a:schemeClr val="accent1">
              <a:lumMod val="75000"/>
              <a:alpha val="27059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C01E0F1-24BB-6CC7-8464-86735AB8560D}"/>
              </a:ext>
            </a:extLst>
          </p:cNvPr>
          <p:cNvSpPr/>
          <p:nvPr/>
        </p:nvSpPr>
        <p:spPr>
          <a:xfrm>
            <a:off x="2905991" y="3615115"/>
            <a:ext cx="677274" cy="677274"/>
          </a:xfrm>
          <a:prstGeom prst="ellipse">
            <a:avLst/>
          </a:prstGeom>
          <a:solidFill>
            <a:schemeClr val="accent2">
              <a:lumMod val="75000"/>
              <a:alpha val="27059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05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皿の上にあるケーキ&#10;&#10;中程度の精度で自動的に生成された説明">
            <a:extLst>
              <a:ext uri="{FF2B5EF4-FFF2-40B4-BE49-F238E27FC236}">
                <a16:creationId xmlns:a16="http://schemas.microsoft.com/office/drawing/2014/main" id="{638835A6-5771-CC75-FEE1-82AD54457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9" t="20397" r="12205" b="9742"/>
          <a:stretch/>
        </p:blipFill>
        <p:spPr>
          <a:xfrm>
            <a:off x="971550" y="476250"/>
            <a:ext cx="33909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0</Words>
  <Application>Microsoft Macintosh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匠生</dc:creator>
  <cp:lastModifiedBy>西村　匠生</cp:lastModifiedBy>
  <cp:revision>4</cp:revision>
  <dcterms:created xsi:type="dcterms:W3CDTF">2022-04-14T05:32:13Z</dcterms:created>
  <dcterms:modified xsi:type="dcterms:W3CDTF">2022-09-13T05:36:33Z</dcterms:modified>
</cp:coreProperties>
</file>