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5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3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8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6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D2A1-829A-4665-878C-9B75DCBC21C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4D18-678E-4011-A932-591E09B2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44279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692696"/>
            <a:ext cx="4248472" cy="2334121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{</a:t>
            </a:r>
            <a:br>
              <a:rPr lang="en-US" altLang="ko-KR" sz="40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</a:br>
            <a:r>
              <a:rPr lang="en-US" altLang="ko-KR" sz="40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UI|UX </a:t>
            </a:r>
            <a:r>
              <a:rPr lang="ko-KR" altLang="en-US" sz="4000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요구분석</a:t>
            </a:r>
            <a:r>
              <a:rPr lang="en-US" altLang="ko-KR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보고서</a:t>
            </a:r>
            <a:r>
              <a:rPr lang="en-US" altLang="ko-KR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512" y="5661248"/>
            <a:ext cx="4067944" cy="79208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작성자</a:t>
            </a:r>
            <a:r>
              <a:rPr lang="en-US" altLang="ko-KR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김현기</a:t>
            </a:r>
            <a:endParaRPr lang="en-US" altLang="ko-KR" dirty="0" smtClean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0"/>
            <a:ext cx="4716016" cy="68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차례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10544" cy="4525963"/>
          </a:xfr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페르소나 모델링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0" name="내용 개체 틀 4"/>
          <p:cNvSpPr>
            <a:spLocks noGrp="1"/>
          </p:cNvSpPr>
          <p:nvPr>
            <p:ph sz="half" idx="1"/>
          </p:nvPr>
        </p:nvSpPr>
        <p:spPr>
          <a:xfrm>
            <a:off x="2627784" y="1600200"/>
            <a:ext cx="1810544" cy="4525963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벤치마킹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1" name="내용 개체 틀 4"/>
          <p:cNvSpPr>
            <a:spLocks noGrp="1"/>
          </p:cNvSpPr>
          <p:nvPr>
            <p:ph sz="half" idx="1"/>
          </p:nvPr>
        </p:nvSpPr>
        <p:spPr>
          <a:xfrm>
            <a:off x="4788024" y="1600200"/>
            <a:ext cx="1810544" cy="4525963"/>
          </a:xfr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HY수평선M" pitchFamily="18" charset="-127"/>
                <a:ea typeface="HY수평선M" pitchFamily="18" charset="-127"/>
              </a:rPr>
              <a:t>정보구조도</a:t>
            </a:r>
            <a:endParaRPr lang="ko-KR" altLang="en-US" sz="2400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내용 개체 틀 4"/>
          <p:cNvSpPr>
            <a:spLocks noGrp="1"/>
          </p:cNvSpPr>
          <p:nvPr>
            <p:ph sz="half" idx="1"/>
          </p:nvPr>
        </p:nvSpPr>
        <p:spPr>
          <a:xfrm>
            <a:off x="6876256" y="1600200"/>
            <a:ext cx="1810544" cy="4525963"/>
          </a:xfr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HY수평선M" pitchFamily="18" charset="-127"/>
                <a:ea typeface="HY수평선M" pitchFamily="18" charset="-127"/>
              </a:rPr>
              <a:t>와이어프레임 </a:t>
            </a:r>
            <a:endParaRPr lang="ko-KR" altLang="en-US" sz="20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페르소나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12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{ UI|UX 요구분석 보고서 }</vt:lpstr>
      <vt:lpstr>차례</vt:lpstr>
      <vt:lpstr>페르소나 모델링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UI|UX 요구분석</dc:title>
  <dc:creator>504-1</dc:creator>
  <cp:lastModifiedBy>504-1</cp:lastModifiedBy>
  <cp:revision>6</cp:revision>
  <dcterms:created xsi:type="dcterms:W3CDTF">2021-12-02T05:54:43Z</dcterms:created>
  <dcterms:modified xsi:type="dcterms:W3CDTF">2021-12-02T09:08:16Z</dcterms:modified>
</cp:coreProperties>
</file>