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5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E994A-8939-4A16-9C89-CF46B2E11B8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E92291-8B29-41EF-B98C-EC81804C3819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>
              <a:latin typeface="HY수평선M" pitchFamily="18" charset="-127"/>
              <a:ea typeface="HY수평선M" pitchFamily="18" charset="-127"/>
            </a:rPr>
            <a:t>HOME</a:t>
          </a:r>
        </a:p>
        <a:p>
          <a:pPr latinLnBrk="1"/>
          <a:r>
            <a:rPr lang="en-US" altLang="ko-KR" dirty="0" smtClean="0">
              <a:latin typeface="HY수평선M" pitchFamily="18" charset="-127"/>
              <a:ea typeface="HY수평선M" pitchFamily="18" charset="-127"/>
            </a:rPr>
            <a:t>ABOUT</a:t>
          </a:r>
        </a:p>
        <a:p>
          <a:pPr latinLnBrk="1"/>
          <a:r>
            <a:rPr lang="ko-KR" altLang="en-US" dirty="0" err="1" smtClean="0">
              <a:latin typeface="HY수평선M" pitchFamily="18" charset="-127"/>
              <a:ea typeface="HY수평선M" pitchFamily="18" charset="-127"/>
            </a:rPr>
            <a:t>인적사항</a:t>
          </a:r>
          <a:r>
            <a:rPr lang="en-US" altLang="ko-KR" dirty="0" smtClean="0">
              <a:latin typeface="HY수평선M" pitchFamily="18" charset="-127"/>
              <a:ea typeface="HY수평선M" pitchFamily="18" charset="-127"/>
            </a:rPr>
            <a:t> </a:t>
          </a:r>
          <a:r>
            <a:rPr lang="ko-KR" altLang="en-US" dirty="0" smtClean="0">
              <a:latin typeface="HY수평선M" pitchFamily="18" charset="-127"/>
              <a:ea typeface="HY수평선M" pitchFamily="18" charset="-127"/>
            </a:rPr>
            <a:t> </a:t>
          </a:r>
          <a:endParaRPr lang="ko-KR" altLang="en-US" dirty="0">
            <a:latin typeface="HY수평선M" pitchFamily="18" charset="-127"/>
            <a:ea typeface="HY수평선M" pitchFamily="18" charset="-127"/>
          </a:endParaRPr>
        </a:p>
      </dgm:t>
    </dgm:pt>
    <dgm:pt modelId="{53B41460-F3C9-4D53-BBC3-937B8DB19C19}" type="parTrans" cxnId="{32E05CC6-966A-49B8-9BC8-9C9A5B884F46}">
      <dgm:prSet/>
      <dgm:spPr/>
      <dgm:t>
        <a:bodyPr/>
        <a:lstStyle/>
        <a:p>
          <a:pPr latinLnBrk="1"/>
          <a:endParaRPr lang="ko-KR" altLang="en-US"/>
        </a:p>
      </dgm:t>
    </dgm:pt>
    <dgm:pt modelId="{3A373148-47D1-43C8-A28F-F2E821DF5327}" type="sibTrans" cxnId="{32E05CC6-966A-49B8-9BC8-9C9A5B884F46}">
      <dgm:prSet/>
      <dgm:spPr/>
      <dgm:t>
        <a:bodyPr/>
        <a:lstStyle/>
        <a:p>
          <a:pPr latinLnBrk="1"/>
          <a:endParaRPr lang="ko-KR" altLang="en-US"/>
        </a:p>
      </dgm:t>
    </dgm:pt>
    <dgm:pt modelId="{09D73F1F-F708-42BE-AB5E-11835628AFE6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>
              <a:latin typeface="HY수평선M" pitchFamily="18" charset="-127"/>
              <a:ea typeface="HY수평선M" pitchFamily="18" charset="-127"/>
            </a:rPr>
            <a:t>Skill</a:t>
          </a:r>
        </a:p>
        <a:p>
          <a:pPr latinLnBrk="1"/>
          <a:r>
            <a:rPr lang="ko-KR" altLang="en-US" dirty="0" smtClean="0">
              <a:latin typeface="HY수평선M" pitchFamily="18" charset="-127"/>
              <a:ea typeface="HY수평선M" pitchFamily="18" charset="-127"/>
            </a:rPr>
            <a:t>기술의 숙련 수준 제시</a:t>
          </a:r>
          <a:endParaRPr lang="en-US" altLang="ko-KR" dirty="0" smtClean="0">
            <a:latin typeface="HY수평선M" pitchFamily="18" charset="-127"/>
            <a:ea typeface="HY수평선M" pitchFamily="18" charset="-127"/>
          </a:endParaRPr>
        </a:p>
      </dgm:t>
    </dgm:pt>
    <dgm:pt modelId="{077FFBD1-42C6-4070-B038-708B7885948E}" type="parTrans" cxnId="{D77F4814-0283-4C38-8CCB-8E1443F3BFCF}">
      <dgm:prSet/>
      <dgm:spPr/>
      <dgm:t>
        <a:bodyPr/>
        <a:lstStyle/>
        <a:p>
          <a:pPr latinLnBrk="1"/>
          <a:endParaRPr lang="ko-KR" altLang="en-US"/>
        </a:p>
      </dgm:t>
    </dgm:pt>
    <dgm:pt modelId="{087C6184-69BE-4824-9D20-2FC9B7BC4590}" type="sibTrans" cxnId="{D77F4814-0283-4C38-8CCB-8E1443F3BFCF}">
      <dgm:prSet/>
      <dgm:spPr/>
      <dgm:t>
        <a:bodyPr/>
        <a:lstStyle/>
        <a:p>
          <a:pPr latinLnBrk="1"/>
          <a:endParaRPr lang="ko-KR" altLang="en-US"/>
        </a:p>
      </dgm:t>
    </dgm:pt>
    <dgm:pt modelId="{5BF587C7-A185-4136-87C8-CC3857274127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en-US" b="1" dirty="0" smtClean="0">
              <a:latin typeface="HY수평선M" pitchFamily="18" charset="-127"/>
              <a:ea typeface="HY수평선M" pitchFamily="18" charset="-127"/>
            </a:rPr>
            <a:t>Portfolio</a:t>
          </a:r>
        </a:p>
        <a:p>
          <a:pPr latinLnBrk="1"/>
          <a:r>
            <a:rPr lang="ko-KR" altLang="en-US" b="1" dirty="0" err="1" smtClean="0">
              <a:latin typeface="HY수평선M" pitchFamily="18" charset="-127"/>
              <a:ea typeface="HY수평선M" pitchFamily="18" charset="-127"/>
            </a:rPr>
            <a:t>작업물</a:t>
          </a:r>
          <a:r>
            <a:rPr lang="ko-KR" altLang="en-US" b="1" dirty="0" smtClean="0">
              <a:latin typeface="HY수평선M" pitchFamily="18" charset="-127"/>
              <a:ea typeface="HY수평선M" pitchFamily="18" charset="-127"/>
            </a:rPr>
            <a:t> 제시 </a:t>
          </a:r>
          <a:endParaRPr lang="en-US" altLang="ko-KR" b="1" dirty="0" smtClean="0">
            <a:latin typeface="HY수평선M" pitchFamily="18" charset="-127"/>
            <a:ea typeface="HY수평선M" pitchFamily="18" charset="-127"/>
          </a:endParaRPr>
        </a:p>
      </dgm:t>
    </dgm:pt>
    <dgm:pt modelId="{C7FBB6B1-BF8A-4DD1-AA62-1E609D284609}" type="parTrans" cxnId="{12C6EF2F-F9B4-4C3F-939C-97054BC115A3}">
      <dgm:prSet/>
      <dgm:spPr/>
      <dgm:t>
        <a:bodyPr/>
        <a:lstStyle/>
        <a:p>
          <a:pPr latinLnBrk="1"/>
          <a:endParaRPr lang="ko-KR" altLang="en-US"/>
        </a:p>
      </dgm:t>
    </dgm:pt>
    <dgm:pt modelId="{4EF2499E-4062-40C6-A441-16998651FFD8}" type="sibTrans" cxnId="{12C6EF2F-F9B4-4C3F-939C-97054BC115A3}">
      <dgm:prSet/>
      <dgm:spPr/>
      <dgm:t>
        <a:bodyPr/>
        <a:lstStyle/>
        <a:p>
          <a:pPr latinLnBrk="1"/>
          <a:endParaRPr lang="ko-KR" altLang="en-US"/>
        </a:p>
      </dgm:t>
    </dgm:pt>
    <dgm:pt modelId="{3146FFF3-301E-40EC-9A1F-73829C368D8F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en-US" altLang="ko-KR" sz="1600" b="1" dirty="0" smtClean="0">
              <a:latin typeface="HY수평선M" pitchFamily="18" charset="-127"/>
              <a:ea typeface="HY수평선M" pitchFamily="18" charset="-127"/>
            </a:rPr>
            <a:t>E-mail </a:t>
          </a:r>
          <a:r>
            <a:rPr lang="ko-KR" altLang="en-US" sz="1600" b="1" dirty="0" smtClean="0">
              <a:latin typeface="HY수평선M" pitchFamily="18" charset="-127"/>
              <a:ea typeface="HY수평선M" pitchFamily="18" charset="-127"/>
            </a:rPr>
            <a:t>및 연락처 다시 제공</a:t>
          </a:r>
          <a:endParaRPr lang="en-US" altLang="ko-KR" sz="1600" b="1" dirty="0" smtClean="0">
            <a:latin typeface="HY수평선M" pitchFamily="18" charset="-127"/>
            <a:ea typeface="HY수평선M" pitchFamily="18" charset="-127"/>
          </a:endParaRPr>
        </a:p>
      </dgm:t>
    </dgm:pt>
    <dgm:pt modelId="{21C7138F-13B5-4410-A914-BC8A7E618D1B}" type="parTrans" cxnId="{155554BB-CFBD-4DD9-A5F4-5A15E956F3EA}">
      <dgm:prSet/>
      <dgm:spPr/>
      <dgm:t>
        <a:bodyPr/>
        <a:lstStyle/>
        <a:p>
          <a:pPr latinLnBrk="1"/>
          <a:endParaRPr lang="ko-KR" altLang="en-US"/>
        </a:p>
      </dgm:t>
    </dgm:pt>
    <dgm:pt modelId="{3C78BF24-EE0F-4340-9664-8F944FBAFBCC}" type="sibTrans" cxnId="{155554BB-CFBD-4DD9-A5F4-5A15E956F3EA}">
      <dgm:prSet/>
      <dgm:spPr/>
      <dgm:t>
        <a:bodyPr/>
        <a:lstStyle/>
        <a:p>
          <a:pPr latinLnBrk="1"/>
          <a:endParaRPr lang="ko-KR" altLang="en-US"/>
        </a:p>
      </dgm:t>
    </dgm:pt>
    <dgm:pt modelId="{086660EB-B637-40EB-A81B-049E8D70C85D}" type="pres">
      <dgm:prSet presAssocID="{A22E994A-8939-4A16-9C89-CF46B2E11B88}" presName="Name0" presStyleCnt="0">
        <dgm:presLayoutVars>
          <dgm:dir/>
          <dgm:resizeHandles val="exact"/>
        </dgm:presLayoutVars>
      </dgm:prSet>
      <dgm:spPr/>
    </dgm:pt>
    <dgm:pt modelId="{454B2323-7E22-407D-AD1A-7E007BE086B1}" type="pres">
      <dgm:prSet presAssocID="{2EE92291-8B29-41EF-B98C-EC81804C3819}" presName="node" presStyleLbl="node1" presStyleIdx="0" presStyleCnt="4" custLinFactX="51504" custLinFactNeighborX="100000" custLinFactNeighborY="-8828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88D3C0-C225-47FF-B5A0-F4D676C995E0}" type="pres">
      <dgm:prSet presAssocID="{3A373148-47D1-43C8-A28F-F2E821DF5327}" presName="sibTrans" presStyleLbl="sibTrans2D1" presStyleIdx="0" presStyleCnt="3"/>
      <dgm:spPr/>
    </dgm:pt>
    <dgm:pt modelId="{893E269C-98A6-4A2A-9D6F-69E98B279C43}" type="pres">
      <dgm:prSet presAssocID="{3A373148-47D1-43C8-A28F-F2E821DF5327}" presName="connectorText" presStyleLbl="sibTrans2D1" presStyleIdx="0" presStyleCnt="3"/>
      <dgm:spPr/>
    </dgm:pt>
    <dgm:pt modelId="{6319FF7D-4CBC-42F6-90E4-52D118A71535}" type="pres">
      <dgm:prSet presAssocID="{09D73F1F-F708-42BE-AB5E-11835628AFE6}" presName="node" presStyleLbl="node1" presStyleIdx="1" presStyleCnt="4" custLinFactX="100000" custLinFactNeighborX="175233" custLinFactNeighborY="-8828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B7FEA-2515-4174-8D1F-5BCA4BEA6704}" type="pres">
      <dgm:prSet presAssocID="{087C6184-69BE-4824-9D20-2FC9B7BC4590}" presName="sibTrans" presStyleLbl="sibTrans2D1" presStyleIdx="1" presStyleCnt="3"/>
      <dgm:spPr/>
    </dgm:pt>
    <dgm:pt modelId="{DCEDB7A1-8158-4E59-BAE2-F6B522366E56}" type="pres">
      <dgm:prSet presAssocID="{087C6184-69BE-4824-9D20-2FC9B7BC4590}" presName="connectorText" presStyleLbl="sibTrans2D1" presStyleIdx="1" presStyleCnt="3"/>
      <dgm:spPr/>
    </dgm:pt>
    <dgm:pt modelId="{64DD8B36-3F33-49FF-8DD0-834BF2ED1650}" type="pres">
      <dgm:prSet presAssocID="{5BF587C7-A185-4136-87C8-CC3857274127}" presName="node" presStyleLbl="node1" presStyleIdx="2" presStyleCnt="4" custLinFactNeighborX="86618" custLinFactNeighborY="5432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333E9B-2EC2-4D0D-864F-EE97CA1A925C}" type="pres">
      <dgm:prSet presAssocID="{4EF2499E-4062-40C6-A441-16998651FFD8}" presName="sibTrans" presStyleLbl="sibTrans2D1" presStyleIdx="2" presStyleCnt="3"/>
      <dgm:spPr/>
    </dgm:pt>
    <dgm:pt modelId="{B2B2A363-1E3E-4874-9497-8C2681118E99}" type="pres">
      <dgm:prSet presAssocID="{4EF2499E-4062-40C6-A441-16998651FFD8}" presName="connectorText" presStyleLbl="sibTrans2D1" presStyleIdx="2" presStyleCnt="3"/>
      <dgm:spPr/>
    </dgm:pt>
    <dgm:pt modelId="{10ECAD5A-1051-4A3F-9D13-C67A423A89B9}" type="pres">
      <dgm:prSet presAssocID="{3146FFF3-301E-40EC-9A1F-73829C368D8F}" presName="node" presStyleLbl="node1" presStyleIdx="3" presStyleCnt="4" custLinFactX="-208496" custLinFactNeighborX="-300000" custLinFactNeighborY="5878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2C6EF2F-F9B4-4C3F-939C-97054BC115A3}" srcId="{A22E994A-8939-4A16-9C89-CF46B2E11B88}" destId="{5BF587C7-A185-4136-87C8-CC3857274127}" srcOrd="2" destOrd="0" parTransId="{C7FBB6B1-BF8A-4DD1-AA62-1E609D284609}" sibTransId="{4EF2499E-4062-40C6-A441-16998651FFD8}"/>
    <dgm:cxn modelId="{4E0656AD-53BD-4E6F-9290-93AF197568BF}" type="presOf" srcId="{4EF2499E-4062-40C6-A441-16998651FFD8}" destId="{A1333E9B-2EC2-4D0D-864F-EE97CA1A925C}" srcOrd="0" destOrd="0" presId="urn:microsoft.com/office/officeart/2005/8/layout/process1"/>
    <dgm:cxn modelId="{59A62D38-6C65-455C-B545-FFB09A661BAD}" type="presOf" srcId="{3A373148-47D1-43C8-A28F-F2E821DF5327}" destId="{C488D3C0-C225-47FF-B5A0-F4D676C995E0}" srcOrd="0" destOrd="0" presId="urn:microsoft.com/office/officeart/2005/8/layout/process1"/>
    <dgm:cxn modelId="{61D3FBE4-996F-4C1F-8E97-5CCACED98ECE}" type="presOf" srcId="{3A373148-47D1-43C8-A28F-F2E821DF5327}" destId="{893E269C-98A6-4A2A-9D6F-69E98B279C43}" srcOrd="1" destOrd="0" presId="urn:microsoft.com/office/officeart/2005/8/layout/process1"/>
    <dgm:cxn modelId="{2D9BD0D2-C66B-416A-A9B9-262F8C255494}" type="presOf" srcId="{087C6184-69BE-4824-9D20-2FC9B7BC4590}" destId="{E0CB7FEA-2515-4174-8D1F-5BCA4BEA6704}" srcOrd="0" destOrd="0" presId="urn:microsoft.com/office/officeart/2005/8/layout/process1"/>
    <dgm:cxn modelId="{6876867C-7FC9-4973-9A46-0A5F19F06F8A}" type="presOf" srcId="{09D73F1F-F708-42BE-AB5E-11835628AFE6}" destId="{6319FF7D-4CBC-42F6-90E4-52D118A71535}" srcOrd="0" destOrd="0" presId="urn:microsoft.com/office/officeart/2005/8/layout/process1"/>
    <dgm:cxn modelId="{91687402-219B-4066-91DC-DD0695AF2EE3}" type="presOf" srcId="{5BF587C7-A185-4136-87C8-CC3857274127}" destId="{64DD8B36-3F33-49FF-8DD0-834BF2ED1650}" srcOrd="0" destOrd="0" presId="urn:microsoft.com/office/officeart/2005/8/layout/process1"/>
    <dgm:cxn modelId="{FECBB029-2E96-437B-A865-94FCE19CE663}" type="presOf" srcId="{087C6184-69BE-4824-9D20-2FC9B7BC4590}" destId="{DCEDB7A1-8158-4E59-BAE2-F6B522366E56}" srcOrd="1" destOrd="0" presId="urn:microsoft.com/office/officeart/2005/8/layout/process1"/>
    <dgm:cxn modelId="{155554BB-CFBD-4DD9-A5F4-5A15E956F3EA}" srcId="{A22E994A-8939-4A16-9C89-CF46B2E11B88}" destId="{3146FFF3-301E-40EC-9A1F-73829C368D8F}" srcOrd="3" destOrd="0" parTransId="{21C7138F-13B5-4410-A914-BC8A7E618D1B}" sibTransId="{3C78BF24-EE0F-4340-9664-8F944FBAFBCC}"/>
    <dgm:cxn modelId="{13C4A971-CAA1-477D-9DDB-3756EDC28731}" type="presOf" srcId="{4EF2499E-4062-40C6-A441-16998651FFD8}" destId="{B2B2A363-1E3E-4874-9497-8C2681118E99}" srcOrd="1" destOrd="0" presId="urn:microsoft.com/office/officeart/2005/8/layout/process1"/>
    <dgm:cxn modelId="{CC8BA1D7-23AB-4E65-A57D-4DE79C43DA86}" type="presOf" srcId="{A22E994A-8939-4A16-9C89-CF46B2E11B88}" destId="{086660EB-B637-40EB-A81B-049E8D70C85D}" srcOrd="0" destOrd="0" presId="urn:microsoft.com/office/officeart/2005/8/layout/process1"/>
    <dgm:cxn modelId="{6AF87011-58B3-4861-82D9-2ED2AD3E80AF}" type="presOf" srcId="{2EE92291-8B29-41EF-B98C-EC81804C3819}" destId="{454B2323-7E22-407D-AD1A-7E007BE086B1}" srcOrd="0" destOrd="0" presId="urn:microsoft.com/office/officeart/2005/8/layout/process1"/>
    <dgm:cxn modelId="{FB14ABBA-6257-4B6F-8504-D9D7FA11DDC8}" type="presOf" srcId="{3146FFF3-301E-40EC-9A1F-73829C368D8F}" destId="{10ECAD5A-1051-4A3F-9D13-C67A423A89B9}" srcOrd="0" destOrd="0" presId="urn:microsoft.com/office/officeart/2005/8/layout/process1"/>
    <dgm:cxn modelId="{32E05CC6-966A-49B8-9BC8-9C9A5B884F46}" srcId="{A22E994A-8939-4A16-9C89-CF46B2E11B88}" destId="{2EE92291-8B29-41EF-B98C-EC81804C3819}" srcOrd="0" destOrd="0" parTransId="{53B41460-F3C9-4D53-BBC3-937B8DB19C19}" sibTransId="{3A373148-47D1-43C8-A28F-F2E821DF5327}"/>
    <dgm:cxn modelId="{D77F4814-0283-4C38-8CCB-8E1443F3BFCF}" srcId="{A22E994A-8939-4A16-9C89-CF46B2E11B88}" destId="{09D73F1F-F708-42BE-AB5E-11835628AFE6}" srcOrd="1" destOrd="0" parTransId="{077FFBD1-42C6-4070-B038-708B7885948E}" sibTransId="{087C6184-69BE-4824-9D20-2FC9B7BC4590}"/>
    <dgm:cxn modelId="{9C2E8614-F561-425A-957C-815225DAD65D}" type="presParOf" srcId="{086660EB-B637-40EB-A81B-049E8D70C85D}" destId="{454B2323-7E22-407D-AD1A-7E007BE086B1}" srcOrd="0" destOrd="0" presId="urn:microsoft.com/office/officeart/2005/8/layout/process1"/>
    <dgm:cxn modelId="{47F79CDE-6716-4E6A-B55F-D4714832DD10}" type="presParOf" srcId="{086660EB-B637-40EB-A81B-049E8D70C85D}" destId="{C488D3C0-C225-47FF-B5A0-F4D676C995E0}" srcOrd="1" destOrd="0" presId="urn:microsoft.com/office/officeart/2005/8/layout/process1"/>
    <dgm:cxn modelId="{BEEDB99C-1A45-4773-BCCD-715549961C10}" type="presParOf" srcId="{C488D3C0-C225-47FF-B5A0-F4D676C995E0}" destId="{893E269C-98A6-4A2A-9D6F-69E98B279C43}" srcOrd="0" destOrd="0" presId="urn:microsoft.com/office/officeart/2005/8/layout/process1"/>
    <dgm:cxn modelId="{BC87C677-72DD-4719-8C04-CD0D1581660B}" type="presParOf" srcId="{086660EB-B637-40EB-A81B-049E8D70C85D}" destId="{6319FF7D-4CBC-42F6-90E4-52D118A71535}" srcOrd="2" destOrd="0" presId="urn:microsoft.com/office/officeart/2005/8/layout/process1"/>
    <dgm:cxn modelId="{2854292E-1133-4FA5-AD96-D01727B661BC}" type="presParOf" srcId="{086660EB-B637-40EB-A81B-049E8D70C85D}" destId="{E0CB7FEA-2515-4174-8D1F-5BCA4BEA6704}" srcOrd="3" destOrd="0" presId="urn:microsoft.com/office/officeart/2005/8/layout/process1"/>
    <dgm:cxn modelId="{BE7F1505-5105-4E17-A838-105D0E83BB13}" type="presParOf" srcId="{E0CB7FEA-2515-4174-8D1F-5BCA4BEA6704}" destId="{DCEDB7A1-8158-4E59-BAE2-F6B522366E56}" srcOrd="0" destOrd="0" presId="urn:microsoft.com/office/officeart/2005/8/layout/process1"/>
    <dgm:cxn modelId="{F865C1D6-D467-4164-A104-16C883CFDF93}" type="presParOf" srcId="{086660EB-B637-40EB-A81B-049E8D70C85D}" destId="{64DD8B36-3F33-49FF-8DD0-834BF2ED1650}" srcOrd="4" destOrd="0" presId="urn:microsoft.com/office/officeart/2005/8/layout/process1"/>
    <dgm:cxn modelId="{2C99FC0E-185F-40E4-ADFA-E0FD62A0ABBF}" type="presParOf" srcId="{086660EB-B637-40EB-A81B-049E8D70C85D}" destId="{A1333E9B-2EC2-4D0D-864F-EE97CA1A925C}" srcOrd="5" destOrd="0" presId="urn:microsoft.com/office/officeart/2005/8/layout/process1"/>
    <dgm:cxn modelId="{3157ECB2-D460-4EBF-9CF5-B4C215BE8587}" type="presParOf" srcId="{A1333E9B-2EC2-4D0D-864F-EE97CA1A925C}" destId="{B2B2A363-1E3E-4874-9497-8C2681118E99}" srcOrd="0" destOrd="0" presId="urn:microsoft.com/office/officeart/2005/8/layout/process1"/>
    <dgm:cxn modelId="{48A713B7-C9E8-45A5-9A99-9B9522B3DE40}" type="presParOf" srcId="{086660EB-B637-40EB-A81B-049E8D70C85D}" destId="{10ECAD5A-1051-4A3F-9D13-C67A423A89B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88B9A-0967-4457-86AB-FBC037EF8D9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6B4CAD-E4F2-4B1B-B82D-6BB68B7EFAAD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>
              <a:latin typeface="HY수평선M" pitchFamily="18" charset="-127"/>
              <a:ea typeface="HY수평선M" pitchFamily="18" charset="-127"/>
            </a:rPr>
            <a:t>HOME </a:t>
          </a:r>
        </a:p>
        <a:p>
          <a:pPr latinLnBrk="1"/>
          <a:r>
            <a:rPr lang="en-US" altLang="ko-KR" dirty="0" smtClean="0">
              <a:latin typeface="HY수평선M" pitchFamily="18" charset="-127"/>
              <a:ea typeface="HY수평선M" pitchFamily="18" charset="-127"/>
            </a:rPr>
            <a:t>ABOUT</a:t>
          </a:r>
        </a:p>
        <a:p>
          <a:pPr latinLnBrk="1"/>
          <a:r>
            <a:rPr lang="ko-KR" altLang="en-US" dirty="0" err="1" smtClean="0">
              <a:latin typeface="HY수평선M" pitchFamily="18" charset="-127"/>
              <a:ea typeface="HY수평선M" pitchFamily="18" charset="-127"/>
            </a:rPr>
            <a:t>인적사항</a:t>
          </a:r>
          <a:r>
            <a:rPr lang="en-US" altLang="ko-KR" dirty="0" smtClean="0">
              <a:latin typeface="HY수평선M" pitchFamily="18" charset="-127"/>
              <a:ea typeface="HY수평선M" pitchFamily="18" charset="-127"/>
            </a:rPr>
            <a:t> </a:t>
          </a:r>
          <a:r>
            <a:rPr lang="ko-KR" altLang="en-US" dirty="0" smtClean="0">
              <a:latin typeface="HY수평선M" pitchFamily="18" charset="-127"/>
              <a:ea typeface="HY수평선M" pitchFamily="18" charset="-127"/>
            </a:rPr>
            <a:t>  </a:t>
          </a:r>
          <a:endParaRPr lang="ko-KR" altLang="en-US" dirty="0">
            <a:latin typeface="HY수평선M" pitchFamily="18" charset="-127"/>
            <a:ea typeface="HY수평선M" pitchFamily="18" charset="-127"/>
          </a:endParaRPr>
        </a:p>
      </dgm:t>
    </dgm:pt>
    <dgm:pt modelId="{CB3C0141-EC67-4DDD-BB73-548FD0516126}" type="parTrans" cxnId="{52778F20-CD5D-4D14-80D4-4C8B3E39A19E}">
      <dgm:prSet/>
      <dgm:spPr/>
      <dgm:t>
        <a:bodyPr/>
        <a:lstStyle/>
        <a:p>
          <a:pPr latinLnBrk="1"/>
          <a:endParaRPr lang="ko-KR" altLang="en-US"/>
        </a:p>
      </dgm:t>
    </dgm:pt>
    <dgm:pt modelId="{BF3DD59F-4C74-482E-BCFE-FFDF08B1B123}" type="sibTrans" cxnId="{52778F20-CD5D-4D14-80D4-4C8B3E39A19E}">
      <dgm:prSet/>
      <dgm:spPr/>
      <dgm:t>
        <a:bodyPr/>
        <a:lstStyle/>
        <a:p>
          <a:pPr latinLnBrk="1"/>
          <a:endParaRPr lang="ko-KR" altLang="en-US"/>
        </a:p>
      </dgm:t>
    </dgm:pt>
    <dgm:pt modelId="{C61AF78D-D768-4120-9FB0-77ECB05E9677}" type="asst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>
              <a:latin typeface="HY수평선M" pitchFamily="18" charset="-127"/>
              <a:ea typeface="HY수평선M" pitchFamily="18" charset="-127"/>
            </a:rPr>
            <a:t>Skill</a:t>
          </a:r>
        </a:p>
        <a:p>
          <a:pPr latinLnBrk="1"/>
          <a:r>
            <a:rPr lang="ko-KR" altLang="en-US" dirty="0" smtClean="0">
              <a:latin typeface="HY수평선M" pitchFamily="18" charset="-127"/>
              <a:ea typeface="HY수평선M" pitchFamily="18" charset="-127"/>
            </a:rPr>
            <a:t>기술의 숙련 수준 제시</a:t>
          </a:r>
          <a:endParaRPr lang="ko-KR" altLang="en-US" dirty="0">
            <a:latin typeface="HY수평선M" pitchFamily="18" charset="-127"/>
            <a:ea typeface="HY수평선M" pitchFamily="18" charset="-127"/>
          </a:endParaRPr>
        </a:p>
      </dgm:t>
    </dgm:pt>
    <dgm:pt modelId="{5487EEF7-EF51-47E8-97D1-D6E8D487DE76}" type="parTrans" cxnId="{C8E5F8E8-DB58-4F19-A1A1-99C00562BC49}">
      <dgm:prSet/>
      <dgm:spPr/>
      <dgm:t>
        <a:bodyPr/>
        <a:lstStyle/>
        <a:p>
          <a:pPr latinLnBrk="1"/>
          <a:endParaRPr lang="ko-KR" altLang="en-US"/>
        </a:p>
      </dgm:t>
    </dgm:pt>
    <dgm:pt modelId="{C65A7E62-8FCA-4E8B-AA82-3A5808F0961E}" type="sibTrans" cxnId="{C8E5F8E8-DB58-4F19-A1A1-99C00562BC49}">
      <dgm:prSet/>
      <dgm:spPr/>
      <dgm:t>
        <a:bodyPr/>
        <a:lstStyle/>
        <a:p>
          <a:pPr latinLnBrk="1"/>
          <a:endParaRPr lang="ko-KR" altLang="en-US"/>
        </a:p>
      </dgm:t>
    </dgm:pt>
    <dgm:pt modelId="{08C5FB84-64CB-47E4-914B-45F2BC24123F}">
      <dgm:prSet custT="1"/>
      <dgm:spPr>
        <a:ln>
          <a:noFill/>
        </a:ln>
      </dgm:spPr>
      <dgm:t>
        <a:bodyPr/>
        <a:lstStyle/>
        <a:p>
          <a:pPr latinLnBrk="1"/>
          <a:r>
            <a:rPr lang="en-US" altLang="en-US" sz="1600" b="1" dirty="0" smtClean="0">
              <a:latin typeface="HY수평선M" pitchFamily="18" charset="-127"/>
              <a:ea typeface="HY수평선M" pitchFamily="18" charset="-127"/>
            </a:rPr>
            <a:t>Portfolio</a:t>
          </a:r>
          <a:endParaRPr lang="en-US" altLang="ko-KR" sz="1600" dirty="0" smtClean="0">
            <a:latin typeface="HY수평선M" pitchFamily="18" charset="-127"/>
            <a:ea typeface="HY수평선M" pitchFamily="18" charset="-127"/>
          </a:endParaRPr>
        </a:p>
      </dgm:t>
    </dgm:pt>
    <dgm:pt modelId="{CD0D21C5-2901-4725-ABEB-1C549EFD7653}" type="parTrans" cxnId="{24557217-DA86-4A4B-920B-4516429A5913}">
      <dgm:prSet/>
      <dgm:spPr/>
      <dgm:t>
        <a:bodyPr/>
        <a:lstStyle/>
        <a:p>
          <a:pPr latinLnBrk="1"/>
          <a:endParaRPr lang="ko-KR" altLang="en-US"/>
        </a:p>
      </dgm:t>
    </dgm:pt>
    <dgm:pt modelId="{3DD257D1-AD74-4800-B051-E6F018DA30B9}" type="sibTrans" cxnId="{24557217-DA86-4A4B-920B-4516429A5913}">
      <dgm:prSet/>
      <dgm:spPr/>
      <dgm:t>
        <a:bodyPr/>
        <a:lstStyle/>
        <a:p>
          <a:pPr latinLnBrk="1"/>
          <a:endParaRPr lang="ko-KR" altLang="en-US"/>
        </a:p>
      </dgm:t>
    </dgm:pt>
    <dgm:pt modelId="{4B21EEFF-B25F-474C-8ED4-F2148D67438F}">
      <dgm:prSet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>
              <a:latin typeface="HY수평선M" pitchFamily="18" charset="-127"/>
              <a:ea typeface="HY수평선M" pitchFamily="18" charset="-127"/>
            </a:rPr>
            <a:t>E-mail. </a:t>
          </a:r>
          <a:r>
            <a:rPr lang="ko-KR" altLang="en-US" dirty="0" smtClean="0">
              <a:latin typeface="HY수평선M" pitchFamily="18" charset="-127"/>
              <a:ea typeface="HY수평선M" pitchFamily="18" charset="-127"/>
            </a:rPr>
            <a:t>및 연락처 다시 제공</a:t>
          </a:r>
          <a:endParaRPr lang="en-US" altLang="ko-KR" dirty="0" smtClean="0">
            <a:latin typeface="HY수평선M" pitchFamily="18" charset="-127"/>
            <a:ea typeface="HY수평선M" pitchFamily="18" charset="-127"/>
          </a:endParaRPr>
        </a:p>
      </dgm:t>
    </dgm:pt>
    <dgm:pt modelId="{467C077C-6143-4205-8EE8-E8835B4C6EC1}" type="parTrans" cxnId="{44209E35-80E5-4C18-A024-16AF4AF6B5BF}">
      <dgm:prSet/>
      <dgm:spPr/>
      <dgm:t>
        <a:bodyPr/>
        <a:lstStyle/>
        <a:p>
          <a:pPr latinLnBrk="1"/>
          <a:endParaRPr lang="ko-KR" altLang="en-US"/>
        </a:p>
      </dgm:t>
    </dgm:pt>
    <dgm:pt modelId="{A38F7FAB-6C98-424B-B56A-A1B125FBDD0A}" type="sibTrans" cxnId="{44209E35-80E5-4C18-A024-16AF4AF6B5BF}">
      <dgm:prSet/>
      <dgm:spPr/>
      <dgm:t>
        <a:bodyPr/>
        <a:lstStyle/>
        <a:p>
          <a:pPr latinLnBrk="1"/>
          <a:endParaRPr lang="ko-KR" altLang="en-US"/>
        </a:p>
      </dgm:t>
    </dgm:pt>
    <dgm:pt modelId="{9A7D9BC1-C389-425B-AC3B-45A1939302C7}">
      <dgm:prSet custT="1"/>
      <dgm:spPr>
        <a:ln>
          <a:noFill/>
        </a:ln>
      </dgm:spPr>
      <dgm:t>
        <a:bodyPr/>
        <a:lstStyle/>
        <a:p>
          <a:pPr latinLnBrk="1"/>
          <a:r>
            <a:rPr lang="ko-KR" altLang="en-US" sz="1200" dirty="0" smtClean="0">
              <a:latin typeface="HY수평선M" pitchFamily="18" charset="-127"/>
              <a:ea typeface="HY수평선M" pitchFamily="18" charset="-127"/>
            </a:rPr>
            <a:t>작업 페이지 링크</a:t>
          </a:r>
          <a:endParaRPr lang="en-US" altLang="ko-KR" sz="1200" dirty="0" smtClean="0">
            <a:latin typeface="HY수평선M" pitchFamily="18" charset="-127"/>
            <a:ea typeface="HY수평선M" pitchFamily="18" charset="-127"/>
          </a:endParaRPr>
        </a:p>
      </dgm:t>
    </dgm:pt>
    <dgm:pt modelId="{7591F6C2-9460-4010-AD04-F9DA6829D047}" type="parTrans" cxnId="{CEAD2EC7-7073-49BF-A923-BC149CD18B43}">
      <dgm:prSet/>
      <dgm:spPr/>
      <dgm:t>
        <a:bodyPr/>
        <a:lstStyle/>
        <a:p>
          <a:pPr latinLnBrk="1"/>
          <a:endParaRPr lang="ko-KR" altLang="en-US"/>
        </a:p>
      </dgm:t>
    </dgm:pt>
    <dgm:pt modelId="{D766FC08-DC61-499E-8997-BC863EED2C58}" type="sibTrans" cxnId="{CEAD2EC7-7073-49BF-A923-BC149CD18B43}">
      <dgm:prSet/>
      <dgm:spPr/>
      <dgm:t>
        <a:bodyPr/>
        <a:lstStyle/>
        <a:p>
          <a:pPr latinLnBrk="1"/>
          <a:endParaRPr lang="ko-KR" altLang="en-US"/>
        </a:p>
      </dgm:t>
    </dgm:pt>
    <dgm:pt modelId="{C307320B-7828-4777-B810-76AF23675D57}" type="pres">
      <dgm:prSet presAssocID="{71488B9A-0967-4457-86AB-FBC037EF8D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BA5C5B-8C14-44B5-8FC2-7E03EF1A4543}" type="pres">
      <dgm:prSet presAssocID="{986B4CAD-E4F2-4B1B-B82D-6BB68B7EFAAD}" presName="hierRoot1" presStyleCnt="0">
        <dgm:presLayoutVars>
          <dgm:hierBranch val="hang"/>
        </dgm:presLayoutVars>
      </dgm:prSet>
      <dgm:spPr/>
    </dgm:pt>
    <dgm:pt modelId="{44FE2DB4-CCD0-46D8-B87F-A2B45118229C}" type="pres">
      <dgm:prSet presAssocID="{986B4CAD-E4F2-4B1B-B82D-6BB68B7EFAAD}" presName="rootComposite1" presStyleCnt="0"/>
      <dgm:spPr/>
    </dgm:pt>
    <dgm:pt modelId="{B96D8FCE-828F-42D6-835E-D698F43FE488}" type="pres">
      <dgm:prSet presAssocID="{986B4CAD-E4F2-4B1B-B82D-6BB68B7EFAAD}" presName="rootText1" presStyleLbl="node0" presStyleIdx="0" presStyleCnt="1" custScaleX="90642" custScaleY="725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D41733-EE62-4029-9971-4BBCA76E1C3E}" type="pres">
      <dgm:prSet presAssocID="{986B4CAD-E4F2-4B1B-B82D-6BB68B7EFAAD}" presName="rootConnector1" presStyleLbl="node1" presStyleIdx="0" presStyleCnt="0"/>
      <dgm:spPr/>
    </dgm:pt>
    <dgm:pt modelId="{9A4A8A03-2B7D-4F16-8A20-E5B77D81EA88}" type="pres">
      <dgm:prSet presAssocID="{986B4CAD-E4F2-4B1B-B82D-6BB68B7EFAAD}" presName="hierChild2" presStyleCnt="0"/>
      <dgm:spPr/>
    </dgm:pt>
    <dgm:pt modelId="{BD74FAE4-D768-45F7-8833-91AB6BBD2FCC}" type="pres">
      <dgm:prSet presAssocID="{CD0D21C5-2901-4725-ABEB-1C549EFD7653}" presName="Name48" presStyleLbl="parChTrans1D2" presStyleIdx="0" presStyleCnt="3"/>
      <dgm:spPr/>
    </dgm:pt>
    <dgm:pt modelId="{9DA0BE14-F615-4556-9EDA-BBB7482FD155}" type="pres">
      <dgm:prSet presAssocID="{08C5FB84-64CB-47E4-914B-45F2BC24123F}" presName="hierRoot2" presStyleCnt="0">
        <dgm:presLayoutVars>
          <dgm:hierBranch val="init"/>
        </dgm:presLayoutVars>
      </dgm:prSet>
      <dgm:spPr/>
    </dgm:pt>
    <dgm:pt modelId="{EFCFE226-6EB3-4DF0-9153-8E29047AEAC2}" type="pres">
      <dgm:prSet presAssocID="{08C5FB84-64CB-47E4-914B-45F2BC24123F}" presName="rootComposite" presStyleCnt="0"/>
      <dgm:spPr/>
    </dgm:pt>
    <dgm:pt modelId="{BE92B7F3-E4FC-4503-B2F0-04D6AD04F369}" type="pres">
      <dgm:prSet presAssocID="{08C5FB84-64CB-47E4-914B-45F2BC24123F}" presName="rootText" presStyleLbl="node2" presStyleIdx="0" presStyleCnt="2" custAng="0" custScaleX="49885" custScaleY="45023" custLinFactX="13130" custLinFactNeighborX="100000" custLinFactNeighborY="-871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4894E3-80F2-44A3-B09C-B3116B47D70E}" type="pres">
      <dgm:prSet presAssocID="{08C5FB84-64CB-47E4-914B-45F2BC24123F}" presName="rootConnector" presStyleLbl="node2" presStyleIdx="0" presStyleCnt="2"/>
      <dgm:spPr/>
    </dgm:pt>
    <dgm:pt modelId="{8393EC43-80B9-4B50-A050-2C0613E0E8BD}" type="pres">
      <dgm:prSet presAssocID="{08C5FB84-64CB-47E4-914B-45F2BC24123F}" presName="hierChild4" presStyleCnt="0"/>
      <dgm:spPr/>
    </dgm:pt>
    <dgm:pt modelId="{1346A0B4-B6CB-4BB5-89CC-C197DEC98034}" type="pres">
      <dgm:prSet presAssocID="{7591F6C2-9460-4010-AD04-F9DA6829D047}" presName="Name37" presStyleLbl="parChTrans1D3" presStyleIdx="0" presStyleCnt="1"/>
      <dgm:spPr/>
    </dgm:pt>
    <dgm:pt modelId="{06B4F7E4-458A-4C1D-8460-CCDC6AAC525A}" type="pres">
      <dgm:prSet presAssocID="{9A7D9BC1-C389-425B-AC3B-45A1939302C7}" presName="hierRoot2" presStyleCnt="0">
        <dgm:presLayoutVars>
          <dgm:hierBranch val="hang"/>
        </dgm:presLayoutVars>
      </dgm:prSet>
      <dgm:spPr/>
    </dgm:pt>
    <dgm:pt modelId="{D3A801B5-5CA2-4429-8081-FE6F41A40210}" type="pres">
      <dgm:prSet presAssocID="{9A7D9BC1-C389-425B-AC3B-45A1939302C7}" presName="rootComposite" presStyleCnt="0"/>
      <dgm:spPr/>
    </dgm:pt>
    <dgm:pt modelId="{9F1C8729-3CC5-4F76-9A8D-80EA00A9BF70}" type="pres">
      <dgm:prSet presAssocID="{9A7D9BC1-C389-425B-AC3B-45A1939302C7}" presName="rootText" presStyleLbl="node3" presStyleIdx="0" presStyleCnt="1" custScaleX="51839" custScaleY="36745" custLinFactX="8915" custLinFactY="-581" custLinFactNeighborX="10000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61837-E623-4C4E-8DC9-CBBD68064CC0}" type="pres">
      <dgm:prSet presAssocID="{9A7D9BC1-C389-425B-AC3B-45A1939302C7}" presName="rootConnector" presStyleLbl="node3" presStyleIdx="0" presStyleCnt="1"/>
      <dgm:spPr/>
    </dgm:pt>
    <dgm:pt modelId="{0AF48025-BECD-44D8-BD13-5FFD8D989DB6}" type="pres">
      <dgm:prSet presAssocID="{9A7D9BC1-C389-425B-AC3B-45A1939302C7}" presName="hierChild4" presStyleCnt="0"/>
      <dgm:spPr/>
    </dgm:pt>
    <dgm:pt modelId="{0DB13182-1958-4049-AFBD-1E69AC3FB5CF}" type="pres">
      <dgm:prSet presAssocID="{9A7D9BC1-C389-425B-AC3B-45A1939302C7}" presName="hierChild5" presStyleCnt="0"/>
      <dgm:spPr/>
    </dgm:pt>
    <dgm:pt modelId="{2F15331D-AEB9-4B25-BC5D-88387FAA9321}" type="pres">
      <dgm:prSet presAssocID="{08C5FB84-64CB-47E4-914B-45F2BC24123F}" presName="hierChild5" presStyleCnt="0"/>
      <dgm:spPr/>
    </dgm:pt>
    <dgm:pt modelId="{36D3015A-ADE6-488A-A7D7-ECF5B6ADE903}" type="pres">
      <dgm:prSet presAssocID="{467C077C-6143-4205-8EE8-E8835B4C6EC1}" presName="Name48" presStyleLbl="parChTrans1D2" presStyleIdx="1" presStyleCnt="3"/>
      <dgm:spPr/>
    </dgm:pt>
    <dgm:pt modelId="{5EAE5118-34AC-4C57-9F11-315827CAF648}" type="pres">
      <dgm:prSet presAssocID="{4B21EEFF-B25F-474C-8ED4-F2148D67438F}" presName="hierRoot2" presStyleCnt="0">
        <dgm:presLayoutVars>
          <dgm:hierBranch val="init"/>
        </dgm:presLayoutVars>
      </dgm:prSet>
      <dgm:spPr/>
    </dgm:pt>
    <dgm:pt modelId="{AABF4319-8713-4E53-8CC2-5A6DACAACAD6}" type="pres">
      <dgm:prSet presAssocID="{4B21EEFF-B25F-474C-8ED4-F2148D67438F}" presName="rootComposite" presStyleCnt="0"/>
      <dgm:spPr/>
    </dgm:pt>
    <dgm:pt modelId="{2E41E3E4-9772-44DB-8053-6CAB2A5CB672}" type="pres">
      <dgm:prSet presAssocID="{4B21EEFF-B25F-474C-8ED4-F2148D67438F}" presName="rootText" presStyleLbl="node2" presStyleIdx="1" presStyleCnt="2" custScaleX="51051" custScaleY="37565" custLinFactNeighborX="-75051" custLinFactNeighborY="-30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AB8824-8A3D-41D9-B46E-E126E7C2658B}" type="pres">
      <dgm:prSet presAssocID="{4B21EEFF-B25F-474C-8ED4-F2148D67438F}" presName="rootConnector" presStyleLbl="node2" presStyleIdx="1" presStyleCnt="2"/>
      <dgm:spPr/>
    </dgm:pt>
    <dgm:pt modelId="{06C763B4-E05B-4846-BD64-119A4F247553}" type="pres">
      <dgm:prSet presAssocID="{4B21EEFF-B25F-474C-8ED4-F2148D67438F}" presName="hierChild4" presStyleCnt="0"/>
      <dgm:spPr/>
    </dgm:pt>
    <dgm:pt modelId="{55F273B4-F4D4-4D30-AA70-63902D115E66}" type="pres">
      <dgm:prSet presAssocID="{4B21EEFF-B25F-474C-8ED4-F2148D67438F}" presName="hierChild5" presStyleCnt="0"/>
      <dgm:spPr/>
    </dgm:pt>
    <dgm:pt modelId="{39DA8143-A3C8-47A5-BCAB-269A3CF229BE}" type="pres">
      <dgm:prSet presAssocID="{986B4CAD-E4F2-4B1B-B82D-6BB68B7EFAAD}" presName="hierChild3" presStyleCnt="0"/>
      <dgm:spPr/>
    </dgm:pt>
    <dgm:pt modelId="{ED78C5EE-1DA6-45D8-9593-E624A7BA4F79}" type="pres">
      <dgm:prSet presAssocID="{5487EEF7-EF51-47E8-97D1-D6E8D487DE76}" presName="Name111" presStyleLbl="parChTrans1D2" presStyleIdx="2" presStyleCnt="3"/>
      <dgm:spPr/>
    </dgm:pt>
    <dgm:pt modelId="{AE2F30F4-867E-48B8-89F6-3A353B81545E}" type="pres">
      <dgm:prSet presAssocID="{C61AF78D-D768-4120-9FB0-77ECB05E9677}" presName="hierRoot3" presStyleCnt="0">
        <dgm:presLayoutVars>
          <dgm:hierBranch val="init"/>
        </dgm:presLayoutVars>
      </dgm:prSet>
      <dgm:spPr/>
    </dgm:pt>
    <dgm:pt modelId="{7E0646D0-4F41-4CF6-A4E2-14B485341D75}" type="pres">
      <dgm:prSet presAssocID="{C61AF78D-D768-4120-9FB0-77ECB05E9677}" presName="rootComposite3" presStyleCnt="0"/>
      <dgm:spPr/>
    </dgm:pt>
    <dgm:pt modelId="{E8134A2C-A6FF-4212-981F-805819A4C41F}" type="pres">
      <dgm:prSet presAssocID="{C61AF78D-D768-4120-9FB0-77ECB05E9677}" presName="rootText3" presStyleLbl="asst1" presStyleIdx="0" presStyleCnt="1" custScaleX="47922" custScaleY="35806" custLinFactNeighborX="-1108" custLinFactNeighborY="-352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95762B-9B23-4BD4-98EE-E9103DDD2C8E}" type="pres">
      <dgm:prSet presAssocID="{C61AF78D-D768-4120-9FB0-77ECB05E9677}" presName="rootConnector3" presStyleLbl="asst1" presStyleIdx="0" presStyleCnt="1"/>
      <dgm:spPr/>
    </dgm:pt>
    <dgm:pt modelId="{ABA4EAFD-AFDE-4BAE-9BA2-F46986331EDA}" type="pres">
      <dgm:prSet presAssocID="{C61AF78D-D768-4120-9FB0-77ECB05E9677}" presName="hierChild6" presStyleCnt="0"/>
      <dgm:spPr/>
    </dgm:pt>
    <dgm:pt modelId="{83F37BF4-4888-47B4-A432-A1AD4E387828}" type="pres">
      <dgm:prSet presAssocID="{C61AF78D-D768-4120-9FB0-77ECB05E9677}" presName="hierChild7" presStyleCnt="0"/>
      <dgm:spPr/>
    </dgm:pt>
  </dgm:ptLst>
  <dgm:cxnLst>
    <dgm:cxn modelId="{0B8082AD-7CD9-4935-9CEE-BF1400710C84}" type="presOf" srcId="{467C077C-6143-4205-8EE8-E8835B4C6EC1}" destId="{36D3015A-ADE6-488A-A7D7-ECF5B6ADE903}" srcOrd="0" destOrd="0" presId="urn:microsoft.com/office/officeart/2005/8/layout/orgChart1"/>
    <dgm:cxn modelId="{2D7268FE-AE4E-407B-A89F-4B543562408A}" type="presOf" srcId="{986B4CAD-E4F2-4B1B-B82D-6BB68B7EFAAD}" destId="{B96D8FCE-828F-42D6-835E-D698F43FE488}" srcOrd="0" destOrd="0" presId="urn:microsoft.com/office/officeart/2005/8/layout/orgChart1"/>
    <dgm:cxn modelId="{7AC5219A-AC68-4A77-BE5E-7D8B55E730A7}" type="presOf" srcId="{08C5FB84-64CB-47E4-914B-45F2BC24123F}" destId="{F44894E3-80F2-44A3-B09C-B3116B47D70E}" srcOrd="1" destOrd="0" presId="urn:microsoft.com/office/officeart/2005/8/layout/orgChart1"/>
    <dgm:cxn modelId="{7B65AA02-0213-4B27-83E0-F1F298059D02}" type="presOf" srcId="{986B4CAD-E4F2-4B1B-B82D-6BB68B7EFAAD}" destId="{57D41733-EE62-4029-9971-4BBCA76E1C3E}" srcOrd="1" destOrd="0" presId="urn:microsoft.com/office/officeart/2005/8/layout/orgChart1"/>
    <dgm:cxn modelId="{ADC877C2-66D7-44CD-B3C6-A16D92127B7A}" type="presOf" srcId="{CD0D21C5-2901-4725-ABEB-1C549EFD7653}" destId="{BD74FAE4-D768-45F7-8833-91AB6BBD2FCC}" srcOrd="0" destOrd="0" presId="urn:microsoft.com/office/officeart/2005/8/layout/orgChart1"/>
    <dgm:cxn modelId="{C8E5F8E8-DB58-4F19-A1A1-99C00562BC49}" srcId="{986B4CAD-E4F2-4B1B-B82D-6BB68B7EFAAD}" destId="{C61AF78D-D768-4120-9FB0-77ECB05E9677}" srcOrd="0" destOrd="0" parTransId="{5487EEF7-EF51-47E8-97D1-D6E8D487DE76}" sibTransId="{C65A7E62-8FCA-4E8B-AA82-3A5808F0961E}"/>
    <dgm:cxn modelId="{A960222D-972D-49A8-BC8C-8235ED536E36}" type="presOf" srcId="{4B21EEFF-B25F-474C-8ED4-F2148D67438F}" destId="{2E41E3E4-9772-44DB-8053-6CAB2A5CB672}" srcOrd="0" destOrd="0" presId="urn:microsoft.com/office/officeart/2005/8/layout/orgChart1"/>
    <dgm:cxn modelId="{76DE7262-9B58-481D-B608-0B19A206DE66}" type="presOf" srcId="{C61AF78D-D768-4120-9FB0-77ECB05E9677}" destId="{E8134A2C-A6FF-4212-981F-805819A4C41F}" srcOrd="0" destOrd="0" presId="urn:microsoft.com/office/officeart/2005/8/layout/orgChart1"/>
    <dgm:cxn modelId="{BBF56EEA-4992-434D-A438-FF269151CDDD}" type="presOf" srcId="{71488B9A-0967-4457-86AB-FBC037EF8D97}" destId="{C307320B-7828-4777-B810-76AF23675D57}" srcOrd="0" destOrd="0" presId="urn:microsoft.com/office/officeart/2005/8/layout/orgChart1"/>
    <dgm:cxn modelId="{CEDF4637-5156-4F64-9D96-2FA16F7D8AEC}" type="presOf" srcId="{4B21EEFF-B25F-474C-8ED4-F2148D67438F}" destId="{C9AB8824-8A3D-41D9-B46E-E126E7C2658B}" srcOrd="1" destOrd="0" presId="urn:microsoft.com/office/officeart/2005/8/layout/orgChart1"/>
    <dgm:cxn modelId="{AB9BBD22-2498-4B0B-8582-048C9867337E}" type="presOf" srcId="{9A7D9BC1-C389-425B-AC3B-45A1939302C7}" destId="{AB661837-E623-4C4E-8DC9-CBBD68064CC0}" srcOrd="1" destOrd="0" presId="urn:microsoft.com/office/officeart/2005/8/layout/orgChart1"/>
    <dgm:cxn modelId="{52778F20-CD5D-4D14-80D4-4C8B3E39A19E}" srcId="{71488B9A-0967-4457-86AB-FBC037EF8D97}" destId="{986B4CAD-E4F2-4B1B-B82D-6BB68B7EFAAD}" srcOrd="0" destOrd="0" parTransId="{CB3C0141-EC67-4DDD-BB73-548FD0516126}" sibTransId="{BF3DD59F-4C74-482E-BCFE-FFDF08B1B123}"/>
    <dgm:cxn modelId="{5881AA77-E2DA-4AA2-890C-EE193EA5B043}" type="presOf" srcId="{5487EEF7-EF51-47E8-97D1-D6E8D487DE76}" destId="{ED78C5EE-1DA6-45D8-9593-E624A7BA4F79}" srcOrd="0" destOrd="0" presId="urn:microsoft.com/office/officeart/2005/8/layout/orgChart1"/>
    <dgm:cxn modelId="{110D9A91-9622-4799-8150-C3F88DD48266}" type="presOf" srcId="{9A7D9BC1-C389-425B-AC3B-45A1939302C7}" destId="{9F1C8729-3CC5-4F76-9A8D-80EA00A9BF70}" srcOrd="0" destOrd="0" presId="urn:microsoft.com/office/officeart/2005/8/layout/orgChart1"/>
    <dgm:cxn modelId="{CEAD2EC7-7073-49BF-A923-BC149CD18B43}" srcId="{08C5FB84-64CB-47E4-914B-45F2BC24123F}" destId="{9A7D9BC1-C389-425B-AC3B-45A1939302C7}" srcOrd="0" destOrd="0" parTransId="{7591F6C2-9460-4010-AD04-F9DA6829D047}" sibTransId="{D766FC08-DC61-499E-8997-BC863EED2C58}"/>
    <dgm:cxn modelId="{FC66F773-BC74-43B2-8F6C-034B0496E886}" type="presOf" srcId="{7591F6C2-9460-4010-AD04-F9DA6829D047}" destId="{1346A0B4-B6CB-4BB5-89CC-C197DEC98034}" srcOrd="0" destOrd="0" presId="urn:microsoft.com/office/officeart/2005/8/layout/orgChart1"/>
    <dgm:cxn modelId="{24557217-DA86-4A4B-920B-4516429A5913}" srcId="{986B4CAD-E4F2-4B1B-B82D-6BB68B7EFAAD}" destId="{08C5FB84-64CB-47E4-914B-45F2BC24123F}" srcOrd="1" destOrd="0" parTransId="{CD0D21C5-2901-4725-ABEB-1C549EFD7653}" sibTransId="{3DD257D1-AD74-4800-B051-E6F018DA30B9}"/>
    <dgm:cxn modelId="{44209E35-80E5-4C18-A024-16AF4AF6B5BF}" srcId="{986B4CAD-E4F2-4B1B-B82D-6BB68B7EFAAD}" destId="{4B21EEFF-B25F-474C-8ED4-F2148D67438F}" srcOrd="2" destOrd="0" parTransId="{467C077C-6143-4205-8EE8-E8835B4C6EC1}" sibTransId="{A38F7FAB-6C98-424B-B56A-A1B125FBDD0A}"/>
    <dgm:cxn modelId="{EF2BE7C8-512F-4320-8FF2-981F3559ABB5}" type="presOf" srcId="{08C5FB84-64CB-47E4-914B-45F2BC24123F}" destId="{BE92B7F3-E4FC-4503-B2F0-04D6AD04F369}" srcOrd="0" destOrd="0" presId="urn:microsoft.com/office/officeart/2005/8/layout/orgChart1"/>
    <dgm:cxn modelId="{EB4D9927-3CA2-48AB-96C2-4B31754918ED}" type="presOf" srcId="{C61AF78D-D768-4120-9FB0-77ECB05E9677}" destId="{0D95762B-9B23-4BD4-98EE-E9103DDD2C8E}" srcOrd="1" destOrd="0" presId="urn:microsoft.com/office/officeart/2005/8/layout/orgChart1"/>
    <dgm:cxn modelId="{008C4830-5B4C-4816-A8C0-227342F8C077}" type="presParOf" srcId="{C307320B-7828-4777-B810-76AF23675D57}" destId="{BDBA5C5B-8C14-44B5-8FC2-7E03EF1A4543}" srcOrd="0" destOrd="0" presId="urn:microsoft.com/office/officeart/2005/8/layout/orgChart1"/>
    <dgm:cxn modelId="{0DB11492-DB8C-4D1E-AD26-C7E01271B881}" type="presParOf" srcId="{BDBA5C5B-8C14-44B5-8FC2-7E03EF1A4543}" destId="{44FE2DB4-CCD0-46D8-B87F-A2B45118229C}" srcOrd="0" destOrd="0" presId="urn:microsoft.com/office/officeart/2005/8/layout/orgChart1"/>
    <dgm:cxn modelId="{24C90C04-9EE0-4D53-8C37-2F7F3DE807BE}" type="presParOf" srcId="{44FE2DB4-CCD0-46D8-B87F-A2B45118229C}" destId="{B96D8FCE-828F-42D6-835E-D698F43FE488}" srcOrd="0" destOrd="0" presId="urn:microsoft.com/office/officeart/2005/8/layout/orgChart1"/>
    <dgm:cxn modelId="{6BC8F9DC-613C-47B9-AF43-AE350E4AF3DF}" type="presParOf" srcId="{44FE2DB4-CCD0-46D8-B87F-A2B45118229C}" destId="{57D41733-EE62-4029-9971-4BBCA76E1C3E}" srcOrd="1" destOrd="0" presId="urn:microsoft.com/office/officeart/2005/8/layout/orgChart1"/>
    <dgm:cxn modelId="{53F07293-A44F-472B-8DA3-7130B36CDBFE}" type="presParOf" srcId="{BDBA5C5B-8C14-44B5-8FC2-7E03EF1A4543}" destId="{9A4A8A03-2B7D-4F16-8A20-E5B77D81EA88}" srcOrd="1" destOrd="0" presId="urn:microsoft.com/office/officeart/2005/8/layout/orgChart1"/>
    <dgm:cxn modelId="{E65B916B-3503-4EB6-94C6-2B8D37CC23F8}" type="presParOf" srcId="{9A4A8A03-2B7D-4F16-8A20-E5B77D81EA88}" destId="{BD74FAE4-D768-45F7-8833-91AB6BBD2FCC}" srcOrd="0" destOrd="0" presId="urn:microsoft.com/office/officeart/2005/8/layout/orgChart1"/>
    <dgm:cxn modelId="{769F2DF2-FFCA-4623-979B-94C280538062}" type="presParOf" srcId="{9A4A8A03-2B7D-4F16-8A20-E5B77D81EA88}" destId="{9DA0BE14-F615-4556-9EDA-BBB7482FD155}" srcOrd="1" destOrd="0" presId="urn:microsoft.com/office/officeart/2005/8/layout/orgChart1"/>
    <dgm:cxn modelId="{3F2A6A2F-7F6A-4C95-8918-0073B16E082F}" type="presParOf" srcId="{9DA0BE14-F615-4556-9EDA-BBB7482FD155}" destId="{EFCFE226-6EB3-4DF0-9153-8E29047AEAC2}" srcOrd="0" destOrd="0" presId="urn:microsoft.com/office/officeart/2005/8/layout/orgChart1"/>
    <dgm:cxn modelId="{B330478D-EF19-47F9-A335-0410D7290DD6}" type="presParOf" srcId="{EFCFE226-6EB3-4DF0-9153-8E29047AEAC2}" destId="{BE92B7F3-E4FC-4503-B2F0-04D6AD04F369}" srcOrd="0" destOrd="0" presId="urn:microsoft.com/office/officeart/2005/8/layout/orgChart1"/>
    <dgm:cxn modelId="{4C70F44D-A7D0-4B45-B1EE-921B9D82986E}" type="presParOf" srcId="{EFCFE226-6EB3-4DF0-9153-8E29047AEAC2}" destId="{F44894E3-80F2-44A3-B09C-B3116B47D70E}" srcOrd="1" destOrd="0" presId="urn:microsoft.com/office/officeart/2005/8/layout/orgChart1"/>
    <dgm:cxn modelId="{3B05EFA4-E069-418F-90DF-0B00EF083BDE}" type="presParOf" srcId="{9DA0BE14-F615-4556-9EDA-BBB7482FD155}" destId="{8393EC43-80B9-4B50-A050-2C0613E0E8BD}" srcOrd="1" destOrd="0" presId="urn:microsoft.com/office/officeart/2005/8/layout/orgChart1"/>
    <dgm:cxn modelId="{C134D2E4-D3C1-4CA3-91E8-976B642B459A}" type="presParOf" srcId="{8393EC43-80B9-4B50-A050-2C0613E0E8BD}" destId="{1346A0B4-B6CB-4BB5-89CC-C197DEC98034}" srcOrd="0" destOrd="0" presId="urn:microsoft.com/office/officeart/2005/8/layout/orgChart1"/>
    <dgm:cxn modelId="{934B1D47-F90E-412B-AD3A-4BAB319989FC}" type="presParOf" srcId="{8393EC43-80B9-4B50-A050-2C0613E0E8BD}" destId="{06B4F7E4-458A-4C1D-8460-CCDC6AAC525A}" srcOrd="1" destOrd="0" presId="urn:microsoft.com/office/officeart/2005/8/layout/orgChart1"/>
    <dgm:cxn modelId="{01213218-13EA-4D3E-81B4-3136908A365F}" type="presParOf" srcId="{06B4F7E4-458A-4C1D-8460-CCDC6AAC525A}" destId="{D3A801B5-5CA2-4429-8081-FE6F41A40210}" srcOrd="0" destOrd="0" presId="urn:microsoft.com/office/officeart/2005/8/layout/orgChart1"/>
    <dgm:cxn modelId="{E581E6D3-C721-4614-A964-242289E2F9D2}" type="presParOf" srcId="{D3A801B5-5CA2-4429-8081-FE6F41A40210}" destId="{9F1C8729-3CC5-4F76-9A8D-80EA00A9BF70}" srcOrd="0" destOrd="0" presId="urn:microsoft.com/office/officeart/2005/8/layout/orgChart1"/>
    <dgm:cxn modelId="{95EC5E5B-00FC-4877-936D-826BFD717D3A}" type="presParOf" srcId="{D3A801B5-5CA2-4429-8081-FE6F41A40210}" destId="{AB661837-E623-4C4E-8DC9-CBBD68064CC0}" srcOrd="1" destOrd="0" presId="urn:microsoft.com/office/officeart/2005/8/layout/orgChart1"/>
    <dgm:cxn modelId="{D2686234-AC9E-424D-AE6F-B823BA155E5E}" type="presParOf" srcId="{06B4F7E4-458A-4C1D-8460-CCDC6AAC525A}" destId="{0AF48025-BECD-44D8-BD13-5FFD8D989DB6}" srcOrd="1" destOrd="0" presId="urn:microsoft.com/office/officeart/2005/8/layout/orgChart1"/>
    <dgm:cxn modelId="{F78F7B0E-FDFA-43E4-8D75-3225E2B9C67F}" type="presParOf" srcId="{06B4F7E4-458A-4C1D-8460-CCDC6AAC525A}" destId="{0DB13182-1958-4049-AFBD-1E69AC3FB5CF}" srcOrd="2" destOrd="0" presId="urn:microsoft.com/office/officeart/2005/8/layout/orgChart1"/>
    <dgm:cxn modelId="{DFDB6628-1728-4F8B-8642-0B0B6EE19A73}" type="presParOf" srcId="{9DA0BE14-F615-4556-9EDA-BBB7482FD155}" destId="{2F15331D-AEB9-4B25-BC5D-88387FAA9321}" srcOrd="2" destOrd="0" presId="urn:microsoft.com/office/officeart/2005/8/layout/orgChart1"/>
    <dgm:cxn modelId="{C95BE84F-19FA-4124-BCE3-483257C21593}" type="presParOf" srcId="{9A4A8A03-2B7D-4F16-8A20-E5B77D81EA88}" destId="{36D3015A-ADE6-488A-A7D7-ECF5B6ADE903}" srcOrd="2" destOrd="0" presId="urn:microsoft.com/office/officeart/2005/8/layout/orgChart1"/>
    <dgm:cxn modelId="{94BE372C-349A-465A-AD87-3D59DE73DBFD}" type="presParOf" srcId="{9A4A8A03-2B7D-4F16-8A20-E5B77D81EA88}" destId="{5EAE5118-34AC-4C57-9F11-315827CAF648}" srcOrd="3" destOrd="0" presId="urn:microsoft.com/office/officeart/2005/8/layout/orgChart1"/>
    <dgm:cxn modelId="{4F760124-F8E3-4E31-BB08-E5705D10227E}" type="presParOf" srcId="{5EAE5118-34AC-4C57-9F11-315827CAF648}" destId="{AABF4319-8713-4E53-8CC2-5A6DACAACAD6}" srcOrd="0" destOrd="0" presId="urn:microsoft.com/office/officeart/2005/8/layout/orgChart1"/>
    <dgm:cxn modelId="{A7B29476-9C58-4BB6-BADB-273DDE137A6C}" type="presParOf" srcId="{AABF4319-8713-4E53-8CC2-5A6DACAACAD6}" destId="{2E41E3E4-9772-44DB-8053-6CAB2A5CB672}" srcOrd="0" destOrd="0" presId="urn:microsoft.com/office/officeart/2005/8/layout/orgChart1"/>
    <dgm:cxn modelId="{A35BD920-D2E1-4B7B-BB8E-E8D401E10392}" type="presParOf" srcId="{AABF4319-8713-4E53-8CC2-5A6DACAACAD6}" destId="{C9AB8824-8A3D-41D9-B46E-E126E7C2658B}" srcOrd="1" destOrd="0" presId="urn:microsoft.com/office/officeart/2005/8/layout/orgChart1"/>
    <dgm:cxn modelId="{0569C506-E8D2-45FA-BFEF-BC8B46D2C998}" type="presParOf" srcId="{5EAE5118-34AC-4C57-9F11-315827CAF648}" destId="{06C763B4-E05B-4846-BD64-119A4F247553}" srcOrd="1" destOrd="0" presId="urn:microsoft.com/office/officeart/2005/8/layout/orgChart1"/>
    <dgm:cxn modelId="{764834F1-0B06-4B54-8774-762BE288045D}" type="presParOf" srcId="{5EAE5118-34AC-4C57-9F11-315827CAF648}" destId="{55F273B4-F4D4-4D30-AA70-63902D115E66}" srcOrd="2" destOrd="0" presId="urn:microsoft.com/office/officeart/2005/8/layout/orgChart1"/>
    <dgm:cxn modelId="{DD796453-1509-45F9-BD06-B23F8A324F70}" type="presParOf" srcId="{BDBA5C5B-8C14-44B5-8FC2-7E03EF1A4543}" destId="{39DA8143-A3C8-47A5-BCAB-269A3CF229BE}" srcOrd="2" destOrd="0" presId="urn:microsoft.com/office/officeart/2005/8/layout/orgChart1"/>
    <dgm:cxn modelId="{CF2ECD26-2E90-4E6E-974B-C6FF0F027AE9}" type="presParOf" srcId="{39DA8143-A3C8-47A5-BCAB-269A3CF229BE}" destId="{ED78C5EE-1DA6-45D8-9593-E624A7BA4F79}" srcOrd="0" destOrd="0" presId="urn:microsoft.com/office/officeart/2005/8/layout/orgChart1"/>
    <dgm:cxn modelId="{7DFC4C7D-A642-475E-80DB-0EA4836AB33F}" type="presParOf" srcId="{39DA8143-A3C8-47A5-BCAB-269A3CF229BE}" destId="{AE2F30F4-867E-48B8-89F6-3A353B81545E}" srcOrd="1" destOrd="0" presId="urn:microsoft.com/office/officeart/2005/8/layout/orgChart1"/>
    <dgm:cxn modelId="{02127962-4A77-406B-9250-B73B37834812}" type="presParOf" srcId="{AE2F30F4-867E-48B8-89F6-3A353B81545E}" destId="{7E0646D0-4F41-4CF6-A4E2-14B485341D75}" srcOrd="0" destOrd="0" presId="urn:microsoft.com/office/officeart/2005/8/layout/orgChart1"/>
    <dgm:cxn modelId="{F8DB78BE-57DA-480A-9445-B50A0836F4E1}" type="presParOf" srcId="{7E0646D0-4F41-4CF6-A4E2-14B485341D75}" destId="{E8134A2C-A6FF-4212-981F-805819A4C41F}" srcOrd="0" destOrd="0" presId="urn:microsoft.com/office/officeart/2005/8/layout/orgChart1"/>
    <dgm:cxn modelId="{EEA98F24-F160-4F24-907C-1198FDF652D9}" type="presParOf" srcId="{7E0646D0-4F41-4CF6-A4E2-14B485341D75}" destId="{0D95762B-9B23-4BD4-98EE-E9103DDD2C8E}" srcOrd="1" destOrd="0" presId="urn:microsoft.com/office/officeart/2005/8/layout/orgChart1"/>
    <dgm:cxn modelId="{BCB3BF55-E2B6-4BE3-AD4A-0832D0503C74}" type="presParOf" srcId="{AE2F30F4-867E-48B8-89F6-3A353B81545E}" destId="{ABA4EAFD-AFDE-4BAE-9BA2-F46986331EDA}" srcOrd="1" destOrd="0" presId="urn:microsoft.com/office/officeart/2005/8/layout/orgChart1"/>
    <dgm:cxn modelId="{DB100B1D-F60B-4734-A521-5C20DFEB90DA}" type="presParOf" srcId="{AE2F30F4-867E-48B8-89F6-3A353B81545E}" destId="{83F37BF4-4888-47B4-A432-A1AD4E3878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B2323-7E22-407D-AD1A-7E007BE086B1}">
      <dsp:nvSpPr>
        <dsp:cNvPr id="0" name=""/>
        <dsp:cNvSpPr/>
      </dsp:nvSpPr>
      <dsp:spPr>
        <a:xfrm>
          <a:off x="1450500" y="520575"/>
          <a:ext cx="1581224" cy="1260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수평선M" pitchFamily="18" charset="-127"/>
              <a:ea typeface="HY수평선M" pitchFamily="18" charset="-127"/>
            </a:rPr>
            <a:t>HOME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수평선M" pitchFamily="18" charset="-127"/>
              <a:ea typeface="HY수평선M" pitchFamily="18" charset="-127"/>
            </a:rPr>
            <a:t>ABOUT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HY수평선M" pitchFamily="18" charset="-127"/>
              <a:ea typeface="HY수평선M" pitchFamily="18" charset="-127"/>
            </a:rPr>
            <a:t>인적사항</a:t>
          </a:r>
          <a:r>
            <a:rPr lang="en-US" altLang="ko-KR" sz="1800" kern="1200" dirty="0" smtClean="0">
              <a:latin typeface="HY수평선M" pitchFamily="18" charset="-127"/>
              <a:ea typeface="HY수평선M" pitchFamily="18" charset="-127"/>
            </a:rPr>
            <a:t> </a:t>
          </a:r>
          <a:r>
            <a:rPr lang="ko-KR" altLang="en-US" sz="1800" kern="1200" dirty="0" smtClean="0">
              <a:latin typeface="HY수평선M" pitchFamily="18" charset="-127"/>
              <a:ea typeface="HY수평선M" pitchFamily="18" charset="-127"/>
            </a:rPr>
            <a:t> </a:t>
          </a:r>
          <a:endParaRPr lang="ko-KR" altLang="en-US" sz="1800" kern="1200" dirty="0">
            <a:latin typeface="HY수평선M" pitchFamily="18" charset="-127"/>
            <a:ea typeface="HY수평선M" pitchFamily="18" charset="-127"/>
          </a:endParaRPr>
        </a:p>
      </dsp:txBody>
      <dsp:txXfrm>
        <a:off x="1487405" y="557480"/>
        <a:ext cx="1507414" cy="1186228"/>
      </dsp:txXfrm>
    </dsp:sp>
    <dsp:sp modelId="{C488D3C0-C225-47FF-B5A0-F4D676C995E0}">
      <dsp:nvSpPr>
        <dsp:cNvPr id="0" name=""/>
        <dsp:cNvSpPr/>
      </dsp:nvSpPr>
      <dsp:spPr>
        <a:xfrm>
          <a:off x="3500514" y="954522"/>
          <a:ext cx="993835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3500514" y="1032951"/>
        <a:ext cx="876192" cy="235285"/>
      </dsp:txXfrm>
    </dsp:sp>
    <dsp:sp modelId="{6319FF7D-4CBC-42F6-90E4-52D118A71535}">
      <dsp:nvSpPr>
        <dsp:cNvPr id="0" name=""/>
        <dsp:cNvSpPr/>
      </dsp:nvSpPr>
      <dsp:spPr>
        <a:xfrm>
          <a:off x="4906885" y="520575"/>
          <a:ext cx="1581224" cy="1260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수평선M" pitchFamily="18" charset="-127"/>
              <a:ea typeface="HY수평선M" pitchFamily="18" charset="-127"/>
            </a:rPr>
            <a:t>Skill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HY수평선M" pitchFamily="18" charset="-127"/>
              <a:ea typeface="HY수평선M" pitchFamily="18" charset="-127"/>
            </a:rPr>
            <a:t>기술의 숙련 수준 제시</a:t>
          </a:r>
          <a:endParaRPr lang="en-US" altLang="ko-KR" sz="1800" kern="1200" dirty="0" smtClean="0">
            <a:latin typeface="HY수평선M" pitchFamily="18" charset="-127"/>
            <a:ea typeface="HY수평선M" pitchFamily="18" charset="-127"/>
          </a:endParaRPr>
        </a:p>
      </dsp:txBody>
      <dsp:txXfrm>
        <a:off x="4943790" y="557480"/>
        <a:ext cx="1507414" cy="1186228"/>
      </dsp:txXfrm>
    </dsp:sp>
    <dsp:sp modelId="{E0CB7FEA-2515-4174-8D1F-5BCA4BEA6704}">
      <dsp:nvSpPr>
        <dsp:cNvPr id="0" name=""/>
        <dsp:cNvSpPr/>
      </dsp:nvSpPr>
      <dsp:spPr>
        <a:xfrm rot="5262309">
          <a:off x="5591445" y="1861020"/>
          <a:ext cx="28475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5632449" y="1896769"/>
        <a:ext cx="199331" cy="235285"/>
      </dsp:txXfrm>
    </dsp:sp>
    <dsp:sp modelId="{64DD8B36-3F33-49FF-8DD0-834BF2ED1650}">
      <dsp:nvSpPr>
        <dsp:cNvPr id="0" name=""/>
        <dsp:cNvSpPr/>
      </dsp:nvSpPr>
      <dsp:spPr>
        <a:xfrm>
          <a:off x="4978894" y="2317465"/>
          <a:ext cx="1581224" cy="1260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smtClean="0">
              <a:latin typeface="HY수평선M" pitchFamily="18" charset="-127"/>
              <a:ea typeface="HY수평선M" pitchFamily="18" charset="-127"/>
            </a:rPr>
            <a:t>Portfolio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>
              <a:latin typeface="HY수평선M" pitchFamily="18" charset="-127"/>
              <a:ea typeface="HY수평선M" pitchFamily="18" charset="-127"/>
            </a:rPr>
            <a:t>작업물</a:t>
          </a:r>
          <a:r>
            <a:rPr lang="ko-KR" altLang="en-US" sz="1800" b="1" kern="1200" dirty="0" smtClean="0">
              <a:latin typeface="HY수평선M" pitchFamily="18" charset="-127"/>
              <a:ea typeface="HY수평선M" pitchFamily="18" charset="-127"/>
            </a:rPr>
            <a:t> 제시 </a:t>
          </a:r>
          <a:endParaRPr lang="en-US" altLang="ko-KR" sz="1800" b="1" kern="1200" dirty="0" smtClean="0">
            <a:latin typeface="HY수평선M" pitchFamily="18" charset="-127"/>
            <a:ea typeface="HY수평선M" pitchFamily="18" charset="-127"/>
          </a:endParaRPr>
        </a:p>
      </dsp:txBody>
      <dsp:txXfrm>
        <a:off x="5015799" y="2354370"/>
        <a:ext cx="1507414" cy="1186228"/>
      </dsp:txXfrm>
    </dsp:sp>
    <dsp:sp modelId="{A1333E9B-2EC2-4D0D-864F-EE97CA1A925C}">
      <dsp:nvSpPr>
        <dsp:cNvPr id="0" name=""/>
        <dsp:cNvSpPr/>
      </dsp:nvSpPr>
      <dsp:spPr>
        <a:xfrm rot="10745288">
          <a:off x="3460036" y="2779957"/>
          <a:ext cx="1032130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10800000">
        <a:off x="3577672" y="2857450"/>
        <a:ext cx="914487" cy="235285"/>
      </dsp:txXfrm>
    </dsp:sp>
    <dsp:sp modelId="{10ECAD5A-1051-4A3F-9D13-C67A423A89B9}">
      <dsp:nvSpPr>
        <dsp:cNvPr id="0" name=""/>
        <dsp:cNvSpPr/>
      </dsp:nvSpPr>
      <dsp:spPr>
        <a:xfrm>
          <a:off x="1450500" y="2373625"/>
          <a:ext cx="1581224" cy="1260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latin typeface="HY수평선M" pitchFamily="18" charset="-127"/>
              <a:ea typeface="HY수평선M" pitchFamily="18" charset="-127"/>
            </a:rPr>
            <a:t>E-mail </a:t>
          </a:r>
          <a:r>
            <a:rPr lang="ko-KR" altLang="en-US" sz="1600" b="1" kern="1200" dirty="0" smtClean="0">
              <a:latin typeface="HY수평선M" pitchFamily="18" charset="-127"/>
              <a:ea typeface="HY수평선M" pitchFamily="18" charset="-127"/>
            </a:rPr>
            <a:t>및 연락처 다시 제공</a:t>
          </a:r>
          <a:endParaRPr lang="en-US" altLang="ko-KR" sz="1600" b="1" kern="1200" dirty="0" smtClean="0">
            <a:latin typeface="HY수평선M" pitchFamily="18" charset="-127"/>
            <a:ea typeface="HY수평선M" pitchFamily="18" charset="-127"/>
          </a:endParaRPr>
        </a:p>
      </dsp:txBody>
      <dsp:txXfrm>
        <a:off x="1487405" y="2410530"/>
        <a:ext cx="1507414" cy="1186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8C5EE-1DA6-45D8-9593-E624A7BA4F79}">
      <dsp:nvSpPr>
        <dsp:cNvPr id="0" name=""/>
        <dsp:cNvSpPr/>
      </dsp:nvSpPr>
      <dsp:spPr>
        <a:xfrm>
          <a:off x="4110434" y="1036637"/>
          <a:ext cx="331180" cy="809862"/>
        </a:xfrm>
        <a:custGeom>
          <a:avLst/>
          <a:gdLst/>
          <a:ahLst/>
          <a:cxnLst/>
          <a:rect l="0" t="0" r="0" b="0"/>
          <a:pathLst>
            <a:path>
              <a:moveTo>
                <a:pt x="331180" y="0"/>
              </a:moveTo>
              <a:lnTo>
                <a:pt x="331180" y="809862"/>
              </a:lnTo>
              <a:lnTo>
                <a:pt x="0" y="8098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3015A-ADE6-488A-A7D7-ECF5B6ADE903}">
      <dsp:nvSpPr>
        <dsp:cNvPr id="0" name=""/>
        <dsp:cNvSpPr/>
      </dsp:nvSpPr>
      <dsp:spPr>
        <a:xfrm>
          <a:off x="4056455" y="1036637"/>
          <a:ext cx="385159" cy="2849461"/>
        </a:xfrm>
        <a:custGeom>
          <a:avLst/>
          <a:gdLst/>
          <a:ahLst/>
          <a:cxnLst/>
          <a:rect l="0" t="0" r="0" b="0"/>
          <a:pathLst>
            <a:path>
              <a:moveTo>
                <a:pt x="385159" y="0"/>
              </a:moveTo>
              <a:lnTo>
                <a:pt x="385159" y="2849461"/>
              </a:lnTo>
              <a:lnTo>
                <a:pt x="0" y="2849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6A0B4-B6CB-4BB5-89CC-C197DEC98034}">
      <dsp:nvSpPr>
        <dsp:cNvPr id="0" name=""/>
        <dsp:cNvSpPr/>
      </dsp:nvSpPr>
      <dsp:spPr>
        <a:xfrm>
          <a:off x="5677214" y="3061179"/>
          <a:ext cx="93230" cy="66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8929"/>
              </a:lnTo>
              <a:lnTo>
                <a:pt x="93230" y="6689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4FAE4-D768-45F7-8833-91AB6BBD2FCC}">
      <dsp:nvSpPr>
        <dsp:cNvPr id="0" name=""/>
        <dsp:cNvSpPr/>
      </dsp:nvSpPr>
      <dsp:spPr>
        <a:xfrm>
          <a:off x="4441615" y="1036637"/>
          <a:ext cx="1093275" cy="1703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411"/>
              </a:lnTo>
              <a:lnTo>
                <a:pt x="1093275" y="1703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D8FCE-828F-42D6-835E-D698F43FE488}">
      <dsp:nvSpPr>
        <dsp:cNvPr id="0" name=""/>
        <dsp:cNvSpPr/>
      </dsp:nvSpPr>
      <dsp:spPr>
        <a:xfrm>
          <a:off x="3148591" y="2198"/>
          <a:ext cx="2586048" cy="1034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HY수평선M" pitchFamily="18" charset="-127"/>
              <a:ea typeface="HY수평선M" pitchFamily="18" charset="-127"/>
            </a:rPr>
            <a:t>HOME </a:t>
          </a: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HY수평선M" pitchFamily="18" charset="-127"/>
              <a:ea typeface="HY수평선M" pitchFamily="18" charset="-127"/>
            </a:rPr>
            <a:t>ABOUT</a:t>
          </a: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>
              <a:latin typeface="HY수평선M" pitchFamily="18" charset="-127"/>
              <a:ea typeface="HY수평선M" pitchFamily="18" charset="-127"/>
            </a:rPr>
            <a:t>인적사항</a:t>
          </a:r>
          <a:r>
            <a:rPr lang="en-US" altLang="ko-KR" sz="1000" kern="1200" dirty="0" smtClean="0">
              <a:latin typeface="HY수평선M" pitchFamily="18" charset="-127"/>
              <a:ea typeface="HY수평선M" pitchFamily="18" charset="-127"/>
            </a:rPr>
            <a:t> </a:t>
          </a:r>
          <a:r>
            <a:rPr lang="ko-KR" altLang="en-US" sz="1000" kern="1200" dirty="0" smtClean="0">
              <a:latin typeface="HY수평선M" pitchFamily="18" charset="-127"/>
              <a:ea typeface="HY수평선M" pitchFamily="18" charset="-127"/>
            </a:rPr>
            <a:t>  </a:t>
          </a:r>
          <a:endParaRPr lang="ko-KR" altLang="en-US" sz="1000" kern="1200" dirty="0">
            <a:latin typeface="HY수평선M" pitchFamily="18" charset="-127"/>
            <a:ea typeface="HY수평선M" pitchFamily="18" charset="-127"/>
          </a:endParaRPr>
        </a:p>
      </dsp:txBody>
      <dsp:txXfrm>
        <a:off x="3148591" y="2198"/>
        <a:ext cx="2586048" cy="1034439"/>
      </dsp:txXfrm>
    </dsp:sp>
    <dsp:sp modelId="{BE92B7F3-E4FC-4503-B2F0-04D6AD04F369}">
      <dsp:nvSpPr>
        <dsp:cNvPr id="0" name=""/>
        <dsp:cNvSpPr/>
      </dsp:nvSpPr>
      <dsp:spPr>
        <a:xfrm>
          <a:off x="5534891" y="2418918"/>
          <a:ext cx="1423236" cy="642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latin typeface="HY수평선M" pitchFamily="18" charset="-127"/>
              <a:ea typeface="HY수평선M" pitchFamily="18" charset="-127"/>
            </a:rPr>
            <a:t>Portfolio</a:t>
          </a:r>
          <a:endParaRPr lang="en-US" altLang="ko-KR" sz="1600" kern="1200" dirty="0" smtClean="0">
            <a:latin typeface="HY수평선M" pitchFamily="18" charset="-127"/>
            <a:ea typeface="HY수평선M" pitchFamily="18" charset="-127"/>
          </a:endParaRPr>
        </a:p>
      </dsp:txBody>
      <dsp:txXfrm>
        <a:off x="5534891" y="2418918"/>
        <a:ext cx="1423236" cy="642261"/>
      </dsp:txXfrm>
    </dsp:sp>
    <dsp:sp modelId="{9F1C8729-3CC5-4F76-9A8D-80EA00A9BF70}">
      <dsp:nvSpPr>
        <dsp:cNvPr id="0" name=""/>
        <dsp:cNvSpPr/>
      </dsp:nvSpPr>
      <dsp:spPr>
        <a:xfrm>
          <a:off x="5770444" y="3468022"/>
          <a:ext cx="1478984" cy="52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HY수평선M" pitchFamily="18" charset="-127"/>
              <a:ea typeface="HY수평선M" pitchFamily="18" charset="-127"/>
            </a:rPr>
            <a:t>작업 페이지 링크</a:t>
          </a:r>
          <a:endParaRPr lang="en-US" altLang="ko-KR" sz="1200" kern="1200" dirty="0" smtClean="0">
            <a:latin typeface="HY수평선M" pitchFamily="18" charset="-127"/>
            <a:ea typeface="HY수평선M" pitchFamily="18" charset="-127"/>
          </a:endParaRPr>
        </a:p>
      </dsp:txBody>
      <dsp:txXfrm>
        <a:off x="5770444" y="3468022"/>
        <a:ext cx="1478984" cy="524173"/>
      </dsp:txXfrm>
    </dsp:sp>
    <dsp:sp modelId="{2E41E3E4-9772-44DB-8053-6CAB2A5CB672}">
      <dsp:nvSpPr>
        <dsp:cNvPr id="0" name=""/>
        <dsp:cNvSpPr/>
      </dsp:nvSpPr>
      <dsp:spPr>
        <a:xfrm>
          <a:off x="2599952" y="3618163"/>
          <a:ext cx="1456502" cy="535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HY수평선M" pitchFamily="18" charset="-127"/>
              <a:ea typeface="HY수평선M" pitchFamily="18" charset="-127"/>
            </a:rPr>
            <a:t>E-mail. </a:t>
          </a:r>
          <a:r>
            <a:rPr lang="ko-KR" altLang="en-US" sz="1000" kern="1200" dirty="0" smtClean="0">
              <a:latin typeface="HY수평선M" pitchFamily="18" charset="-127"/>
              <a:ea typeface="HY수평선M" pitchFamily="18" charset="-127"/>
            </a:rPr>
            <a:t>및 연락처 다시 제공</a:t>
          </a:r>
          <a:endParaRPr lang="en-US" altLang="ko-KR" sz="1000" kern="1200" dirty="0" smtClean="0">
            <a:latin typeface="HY수평선M" pitchFamily="18" charset="-127"/>
            <a:ea typeface="HY수평선M" pitchFamily="18" charset="-127"/>
          </a:endParaRPr>
        </a:p>
      </dsp:txBody>
      <dsp:txXfrm>
        <a:off x="2599952" y="3618163"/>
        <a:ext cx="1456502" cy="535871"/>
      </dsp:txXfrm>
    </dsp:sp>
    <dsp:sp modelId="{E8134A2C-A6FF-4212-981F-805819A4C41F}">
      <dsp:nvSpPr>
        <dsp:cNvPr id="0" name=""/>
        <dsp:cNvSpPr/>
      </dsp:nvSpPr>
      <dsp:spPr>
        <a:xfrm>
          <a:off x="2743203" y="1591110"/>
          <a:ext cx="1367231" cy="51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HY수평선M" pitchFamily="18" charset="-127"/>
              <a:ea typeface="HY수평선M" pitchFamily="18" charset="-127"/>
            </a:rPr>
            <a:t>Skill</a:t>
          </a: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>
              <a:latin typeface="HY수평선M" pitchFamily="18" charset="-127"/>
              <a:ea typeface="HY수평선M" pitchFamily="18" charset="-127"/>
            </a:rPr>
            <a:t>기술의 숙련 수준 제시</a:t>
          </a:r>
          <a:endParaRPr lang="ko-KR" altLang="en-US" sz="1000" kern="1200" dirty="0">
            <a:latin typeface="HY수평선M" pitchFamily="18" charset="-127"/>
            <a:ea typeface="HY수평선M" pitchFamily="18" charset="-127"/>
          </a:endParaRPr>
        </a:p>
      </dsp:txBody>
      <dsp:txXfrm>
        <a:off x="2743203" y="1591110"/>
        <a:ext cx="1367231" cy="510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A4A7D-F359-4970-9F56-1D4B026CA3BF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03AFC-6DB0-4A49-868B-0ACDC61CC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03AFC-6DB0-4A49-868B-0ACDC61CC6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1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03AFC-6DB0-4A49-868B-0ACDC61CC6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1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03AFC-6DB0-4A49-868B-0ACDC61CC6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5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6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3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8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6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8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D2A1-829A-4665-878C-9B75DCBC21C2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leeboa.com/" TargetMode="External"/><Relationship Id="rId3" Type="http://schemas.openxmlformats.org/officeDocument/2006/relationships/hyperlink" Target="https://nykim.net/" TargetMode="External"/><Relationship Id="rId7" Type="http://schemas.openxmlformats.org/officeDocument/2006/relationships/hyperlink" Target="http://seonkye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442798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692696"/>
            <a:ext cx="4248472" cy="2334121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smtClean="0">
                <a:latin typeface="HY수평선M" pitchFamily="18" charset="-127"/>
                <a:ea typeface="HY수평선M" pitchFamily="18" charset="-127"/>
              </a:rPr>
              <a:t>{</a:t>
            </a:r>
            <a:br>
              <a:rPr lang="en-US" altLang="ko-KR" sz="4000" b="1" dirty="0" smtClean="0">
                <a:latin typeface="HY수평선M" pitchFamily="18" charset="-127"/>
                <a:ea typeface="HY수평선M" pitchFamily="18" charset="-127"/>
              </a:rPr>
            </a:br>
            <a:r>
              <a:rPr lang="en-US" altLang="ko-KR" sz="4000" b="1" dirty="0" smtClean="0">
                <a:latin typeface="HY수평선M" pitchFamily="18" charset="-127"/>
                <a:ea typeface="HY수평선M" pitchFamily="18" charset="-127"/>
              </a:rPr>
              <a:t>UI|UX </a:t>
            </a:r>
            <a:r>
              <a:rPr lang="ko-KR" altLang="en-US" sz="4000" b="1" dirty="0" smtClean="0">
                <a:latin typeface="HY수평선M" pitchFamily="18" charset="-127"/>
                <a:ea typeface="HY수평선M" pitchFamily="18" charset="-127"/>
              </a:rPr>
              <a:t>요구분석</a:t>
            </a:r>
            <a:r>
              <a:rPr lang="en-US" altLang="ko-KR" b="1" dirty="0">
                <a:latin typeface="HY수평선M" pitchFamily="18" charset="-127"/>
                <a:ea typeface="HY수평선M" pitchFamily="18" charset="-127"/>
              </a:rPr>
              <a:t/>
            </a:r>
            <a:br>
              <a:rPr lang="en-US" altLang="ko-KR" b="1" dirty="0">
                <a:latin typeface="HY수평선M" pitchFamily="18" charset="-127"/>
                <a:ea typeface="HY수평선M" pitchFamily="18" charset="-127"/>
              </a:rPr>
            </a:br>
            <a:r>
              <a:rPr lang="ko-KR" altLang="en-US" b="1" dirty="0" smtClean="0">
                <a:latin typeface="HY수평선M" pitchFamily="18" charset="-127"/>
                <a:ea typeface="HY수평선M" pitchFamily="18" charset="-127"/>
              </a:rPr>
              <a:t>보고서</a:t>
            </a:r>
            <a:r>
              <a:rPr lang="en-US" altLang="ko-KR" b="1" dirty="0" smtClean="0">
                <a:latin typeface="HY수평선M" pitchFamily="18" charset="-127"/>
                <a:ea typeface="HY수평선M" pitchFamily="18" charset="-127"/>
              </a:rPr>
              <a:t/>
            </a:r>
            <a:br>
              <a:rPr lang="en-US" altLang="ko-KR" b="1" dirty="0" smtClean="0">
                <a:latin typeface="HY수평선M" pitchFamily="18" charset="-127"/>
                <a:ea typeface="HY수평선M" pitchFamily="18" charset="-127"/>
              </a:rPr>
            </a:br>
            <a:r>
              <a:rPr lang="en-US" altLang="ko-KR" b="1" dirty="0">
                <a:latin typeface="HY수평선M" pitchFamily="18" charset="-127"/>
                <a:ea typeface="HY수평선M" pitchFamily="18" charset="-127"/>
              </a:rPr>
              <a:t>}</a:t>
            </a:r>
            <a:endParaRPr lang="ko-KR" altLang="en-US" b="1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512" y="5661248"/>
            <a:ext cx="4067944" cy="792088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김현기</a:t>
            </a:r>
            <a:endParaRPr lang="en-US" altLang="ko-KR" dirty="0" smtClean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0"/>
            <a:ext cx="4716016" cy="68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정보구조도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69206"/>
              </p:ext>
            </p:extLst>
          </p:nvPr>
        </p:nvGraphicFramePr>
        <p:xfrm>
          <a:off x="457200" y="1600200"/>
          <a:ext cx="8229600" cy="54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8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45502" y="188640"/>
            <a:ext cx="6577161" cy="6480721"/>
            <a:chOff x="595684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4" y="1620546"/>
              <a:ext cx="6668462" cy="39932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4" y="1261242"/>
              <a:ext cx="6668462" cy="3607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034370" y="1467804"/>
              <a:ext cx="144140" cy="75700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060448" y="1309092"/>
              <a:ext cx="95071" cy="63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467834" y="1425818"/>
              <a:ext cx="5480900" cy="1596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541365" y="1460873"/>
              <a:ext cx="90472" cy="8956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17307" y="1447545"/>
              <a:ext cx="619498" cy="116215"/>
              <a:chOff x="717307" y="1447545"/>
              <a:chExt cx="619498" cy="116215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7307" y="1465138"/>
                <a:ext cx="147207" cy="8103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950386" y="1465136"/>
                <a:ext cx="147207" cy="8103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183464" y="1447545"/>
                <a:ext cx="153341" cy="11621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Button"/>
          <p:cNvSpPr>
            <a:spLocks/>
          </p:cNvSpPr>
          <p:nvPr/>
        </p:nvSpPr>
        <p:spPr bwMode="auto">
          <a:xfrm>
            <a:off x="4797476" y="800713"/>
            <a:ext cx="48726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5373540" y="793977"/>
            <a:ext cx="50405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skiill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5949604" y="800713"/>
            <a:ext cx="63595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portfolio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6640973" y="800713"/>
            <a:ext cx="57059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Line"/>
          <p:cNvCxnSpPr>
            <a:cxnSpLocks/>
          </p:cNvCxnSpPr>
          <p:nvPr/>
        </p:nvCxnSpPr>
        <p:spPr bwMode="auto">
          <a:xfrm>
            <a:off x="945502" y="2924944"/>
            <a:ext cx="657716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2"/>
            </p:custDataLst>
          </p:nvPr>
        </p:nvSpPr>
        <p:spPr>
          <a:xfrm>
            <a:off x="1105541" y="3028857"/>
            <a:ext cx="965854" cy="136815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Line"/>
          <p:cNvCxnSpPr>
            <a:cxnSpLocks/>
          </p:cNvCxnSpPr>
          <p:nvPr/>
        </p:nvCxnSpPr>
        <p:spPr bwMode="auto">
          <a:xfrm>
            <a:off x="1105541" y="3028857"/>
            <a:ext cx="965854" cy="136815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Line"/>
          <p:cNvCxnSpPr>
            <a:cxnSpLocks/>
          </p:cNvCxnSpPr>
          <p:nvPr/>
        </p:nvCxnSpPr>
        <p:spPr bwMode="auto">
          <a:xfrm flipV="1">
            <a:off x="1105541" y="3028858"/>
            <a:ext cx="965854" cy="136815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519772" y="3009197"/>
            <a:ext cx="4572508" cy="1368152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Line"/>
          <p:cNvCxnSpPr>
            <a:cxnSpLocks/>
          </p:cNvCxnSpPr>
          <p:nvPr/>
        </p:nvCxnSpPr>
        <p:spPr bwMode="auto">
          <a:xfrm>
            <a:off x="945502" y="1124744"/>
            <a:ext cx="6544647" cy="18002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Line"/>
          <p:cNvCxnSpPr>
            <a:cxnSpLocks/>
          </p:cNvCxnSpPr>
          <p:nvPr/>
        </p:nvCxnSpPr>
        <p:spPr bwMode="auto">
          <a:xfrm flipV="1">
            <a:off x="945502" y="1124744"/>
            <a:ext cx="6577161" cy="18002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Line"/>
          <p:cNvCxnSpPr>
            <a:cxnSpLocks/>
          </p:cNvCxnSpPr>
          <p:nvPr/>
        </p:nvCxnSpPr>
        <p:spPr bwMode="auto">
          <a:xfrm>
            <a:off x="2519772" y="3028858"/>
            <a:ext cx="4572508" cy="134849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Line"/>
          <p:cNvCxnSpPr>
            <a:cxnSpLocks/>
          </p:cNvCxnSpPr>
          <p:nvPr/>
        </p:nvCxnSpPr>
        <p:spPr bwMode="auto">
          <a:xfrm flipV="1">
            <a:off x="2519772" y="3028858"/>
            <a:ext cx="4572508" cy="134849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Cutout"/>
          <p:cNvGrpSpPr/>
          <p:nvPr/>
        </p:nvGrpSpPr>
        <p:grpSpPr>
          <a:xfrm rot="16200000">
            <a:off x="4081713" y="1615256"/>
            <a:ext cx="239713" cy="657715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9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Breadcrumbs"/>
          <p:cNvSpPr>
            <a:spLocks/>
          </p:cNvSpPr>
          <p:nvPr/>
        </p:nvSpPr>
        <p:spPr bwMode="auto">
          <a:xfrm>
            <a:off x="1208988" y="5229200"/>
            <a:ext cx="1637802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E-mail:xxxxxxxx@xxxxxxx.com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/>
          <p:cNvSpPr>
            <a:spLocks/>
          </p:cNvSpPr>
          <p:nvPr/>
        </p:nvSpPr>
        <p:spPr bwMode="auto">
          <a:xfrm>
            <a:off x="2301468" y="6376522"/>
            <a:ext cx="43660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3"/>
            </p:custDataLst>
          </p:nvPr>
        </p:nvSpPr>
        <p:spPr>
          <a:xfrm>
            <a:off x="1208988" y="5469786"/>
            <a:ext cx="1617672" cy="84852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7133980" y="5458190"/>
            <a:ext cx="324105" cy="360042"/>
            <a:chOff x="7091418" y="5397533"/>
            <a:chExt cx="324105" cy="360042"/>
          </a:xfrm>
        </p:grpSpPr>
        <p:sp>
          <p:nvSpPr>
            <p:cNvPr id="108" name="직사각형 107"/>
            <p:cNvSpPr/>
            <p:nvPr/>
          </p:nvSpPr>
          <p:spPr>
            <a:xfrm>
              <a:off x="7092280" y="5397533"/>
              <a:ext cx="313406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Line"/>
            <p:cNvCxnSpPr>
              <a:cxnSpLocks/>
            </p:cNvCxnSpPr>
            <p:nvPr/>
          </p:nvCxnSpPr>
          <p:spPr bwMode="auto">
            <a:xfrm>
              <a:off x="7091418" y="5397533"/>
              <a:ext cx="313406" cy="36004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Line"/>
            <p:cNvCxnSpPr>
              <a:cxnSpLocks/>
            </p:cNvCxnSpPr>
            <p:nvPr/>
          </p:nvCxnSpPr>
          <p:spPr bwMode="auto">
            <a:xfrm flipV="1">
              <a:off x="7092280" y="5397533"/>
              <a:ext cx="323243" cy="360042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7139330" y="5870489"/>
            <a:ext cx="324105" cy="360042"/>
            <a:chOff x="7091418" y="5397533"/>
            <a:chExt cx="324105" cy="360042"/>
          </a:xfrm>
        </p:grpSpPr>
        <p:sp>
          <p:nvSpPr>
            <p:cNvPr id="122" name="직사각형 121"/>
            <p:cNvSpPr/>
            <p:nvPr/>
          </p:nvSpPr>
          <p:spPr>
            <a:xfrm>
              <a:off x="7092280" y="5397533"/>
              <a:ext cx="313406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Line"/>
            <p:cNvCxnSpPr>
              <a:cxnSpLocks/>
            </p:cNvCxnSpPr>
            <p:nvPr/>
          </p:nvCxnSpPr>
          <p:spPr bwMode="auto">
            <a:xfrm>
              <a:off x="7091418" y="5397533"/>
              <a:ext cx="313406" cy="36004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Line"/>
            <p:cNvCxnSpPr>
              <a:cxnSpLocks/>
            </p:cNvCxnSpPr>
            <p:nvPr/>
          </p:nvCxnSpPr>
          <p:spPr bwMode="auto">
            <a:xfrm flipV="1">
              <a:off x="7092280" y="5397533"/>
              <a:ext cx="323243" cy="360042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7146904" y="6286487"/>
            <a:ext cx="324105" cy="360042"/>
            <a:chOff x="7091418" y="5397533"/>
            <a:chExt cx="324105" cy="360042"/>
          </a:xfrm>
        </p:grpSpPr>
        <p:sp>
          <p:nvSpPr>
            <p:cNvPr id="126" name="직사각형 125"/>
            <p:cNvSpPr/>
            <p:nvPr/>
          </p:nvSpPr>
          <p:spPr>
            <a:xfrm>
              <a:off x="7092280" y="5397533"/>
              <a:ext cx="313406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Line"/>
            <p:cNvCxnSpPr>
              <a:cxnSpLocks/>
            </p:cNvCxnSpPr>
            <p:nvPr/>
          </p:nvCxnSpPr>
          <p:spPr bwMode="auto">
            <a:xfrm>
              <a:off x="7091418" y="5397533"/>
              <a:ext cx="313406" cy="36004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Line"/>
            <p:cNvCxnSpPr>
              <a:cxnSpLocks/>
            </p:cNvCxnSpPr>
            <p:nvPr/>
          </p:nvCxnSpPr>
          <p:spPr bwMode="auto">
            <a:xfrm flipV="1">
              <a:off x="7092280" y="5397533"/>
              <a:ext cx="323243" cy="360042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Breadcrumbs"/>
          <p:cNvSpPr>
            <a:spLocks/>
          </p:cNvSpPr>
          <p:nvPr/>
        </p:nvSpPr>
        <p:spPr bwMode="auto">
          <a:xfrm>
            <a:off x="3995936" y="6364541"/>
            <a:ext cx="1023852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Tel:010-xxxx-xxxx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4"/>
            </p:custDataLst>
          </p:nvPr>
        </p:nvSpPr>
        <p:spPr>
          <a:xfrm>
            <a:off x="3432510" y="5246861"/>
            <a:ext cx="3653558" cy="110436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6" name="Line"/>
          <p:cNvCxnSpPr>
            <a:cxnSpLocks/>
          </p:cNvCxnSpPr>
          <p:nvPr/>
        </p:nvCxnSpPr>
        <p:spPr bwMode="auto">
          <a:xfrm>
            <a:off x="3432510" y="5243512"/>
            <a:ext cx="3653558" cy="110436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>
            <a:cxnSpLocks/>
          </p:cNvCxnSpPr>
          <p:nvPr/>
        </p:nvCxnSpPr>
        <p:spPr bwMode="auto">
          <a:xfrm flipV="1">
            <a:off x="3432510" y="5243513"/>
            <a:ext cx="3659770" cy="110436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 flipV="1">
            <a:off x="6844205" y="5964641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"/>
          <p:cNvSpPr/>
          <p:nvPr/>
        </p:nvSpPr>
        <p:spPr>
          <a:xfrm>
            <a:off x="6706667" y="5937441"/>
            <a:ext cx="275077" cy="226138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Line"/>
          <p:cNvCxnSpPr>
            <a:cxnSpLocks/>
          </p:cNvCxnSpPr>
          <p:nvPr/>
        </p:nvCxnSpPr>
        <p:spPr bwMode="auto">
          <a:xfrm>
            <a:off x="945502" y="1124744"/>
            <a:ext cx="657716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Breadcrumbs"/>
          <p:cNvSpPr>
            <a:spLocks/>
          </p:cNvSpPr>
          <p:nvPr/>
        </p:nvSpPr>
        <p:spPr bwMode="auto">
          <a:xfrm>
            <a:off x="1342640" y="3028858"/>
            <a:ext cx="491655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Breadcrumbs"/>
          <p:cNvSpPr>
            <a:spLocks/>
          </p:cNvSpPr>
          <p:nvPr/>
        </p:nvSpPr>
        <p:spPr bwMode="auto">
          <a:xfrm>
            <a:off x="4617906" y="3087580"/>
            <a:ext cx="376239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용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Breadcrumbs"/>
          <p:cNvSpPr>
            <a:spLocks/>
          </p:cNvSpPr>
          <p:nvPr/>
        </p:nvSpPr>
        <p:spPr bwMode="auto">
          <a:xfrm>
            <a:off x="3750557" y="1268760"/>
            <a:ext cx="90202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여러 효과 사용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6844127" y="3450705"/>
            <a:ext cx="137539" cy="900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6859065" y="3658098"/>
            <a:ext cx="137539" cy="900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6858164" y="3859335"/>
            <a:ext cx="137539" cy="900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차례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810544" cy="4525963"/>
          </a:xfr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페르소나 모델링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0" name="내용 개체 틀 4"/>
          <p:cNvSpPr>
            <a:spLocks noGrp="1"/>
          </p:cNvSpPr>
          <p:nvPr>
            <p:ph sz="half" idx="1"/>
          </p:nvPr>
        </p:nvSpPr>
        <p:spPr>
          <a:xfrm>
            <a:off x="2627784" y="1600200"/>
            <a:ext cx="1810544" cy="4525963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벤치마킹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1" name="내용 개체 틀 4"/>
          <p:cNvSpPr>
            <a:spLocks noGrp="1"/>
          </p:cNvSpPr>
          <p:nvPr>
            <p:ph sz="half" idx="1"/>
          </p:nvPr>
        </p:nvSpPr>
        <p:spPr>
          <a:xfrm>
            <a:off x="4788024" y="1600200"/>
            <a:ext cx="1810544" cy="4525963"/>
          </a:xfr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HY수평선M" pitchFamily="18" charset="-127"/>
                <a:ea typeface="HY수평선M" pitchFamily="18" charset="-127"/>
              </a:rPr>
              <a:t>정보구조도</a:t>
            </a:r>
            <a:endParaRPr lang="ko-KR" altLang="en-US" sz="2400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2" name="내용 개체 틀 4"/>
          <p:cNvSpPr>
            <a:spLocks noGrp="1"/>
          </p:cNvSpPr>
          <p:nvPr>
            <p:ph sz="half" idx="1"/>
          </p:nvPr>
        </p:nvSpPr>
        <p:spPr>
          <a:xfrm>
            <a:off x="6876256" y="1600200"/>
            <a:ext cx="1810544" cy="4525963"/>
          </a:xfr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HY수평선M" pitchFamily="18" charset="-127"/>
                <a:ea typeface="HY수평선M" pitchFamily="18" charset="-127"/>
              </a:rPr>
              <a:t>와이어프레임 </a:t>
            </a:r>
            <a:endParaRPr lang="ko-KR" altLang="en-US" sz="2000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6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9792" y="274638"/>
            <a:ext cx="5987008" cy="1143000"/>
          </a:xfrm>
        </p:spPr>
        <p:txBody>
          <a:bodyPr/>
          <a:lstStyle/>
          <a:p>
            <a:r>
              <a:rPr lang="ko-KR" altLang="en-US" dirty="0" smtClean="0">
                <a:latin typeface="HY수평선B" pitchFamily="18" charset="-127"/>
                <a:ea typeface="HY수평선B" pitchFamily="18" charset="-127"/>
              </a:rPr>
              <a:t>페르소나 모델링</a:t>
            </a:r>
            <a:endParaRPr lang="ko-KR" altLang="en-US" dirty="0">
              <a:latin typeface="HY수평선B" pitchFamily="18" charset="-127"/>
              <a:ea typeface="HY수평선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2267744" cy="3570311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33257" y="1268760"/>
            <a:ext cx="6131024" cy="3816424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이름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최민기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pPr fontAlgn="base"/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직업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웹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개발 팀장</a:t>
            </a:r>
          </a:p>
          <a:p>
            <a:pPr fontAlgn="base"/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나이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47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pPr fontAlgn="base"/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거주지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서울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특별시 거주 </a:t>
            </a:r>
          </a:p>
          <a:p>
            <a:pPr fontAlgn="base"/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가족관계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기혼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아들 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15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세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딸 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12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세 </a:t>
            </a:r>
          </a:p>
          <a:p>
            <a:pPr fontAlgn="base"/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종교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기독교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pPr fontAlgn="base"/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신입사원이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무단 결근 후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퇴사의사를 밝히자 급하게 보충 인원이 필요한 상황이다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최근 업무량이 많아졌으나 인원은 줄어들었기에 그의 업무량은 항상 상당한 양이며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요 근래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초과근무 시간이 더 길어졌다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pPr marL="0" indent="0" fontAlgn="base">
              <a:buNone/>
            </a:pP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개발 팀 내에 인원을 보충하여 채용해야 하므로 해당 팀장인 그가 서류를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검토 후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인사팀과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함께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면접관으로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참석해야 한다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pPr marL="0" indent="0" fontAlgn="base">
              <a:buNone/>
            </a:pP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지원자들의 서류와 포트폴리오를 상세히 검토하기엔 밀린 업무가 많아 짧은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시간 내에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검토를 확인해야 한다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262" y="5085184"/>
            <a:ext cx="82089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300" dirty="0" smtClean="0">
                <a:latin typeface="HY수평선M" pitchFamily="18" charset="-127"/>
                <a:ea typeface="HY수평선M" pitchFamily="18" charset="-127"/>
              </a:rPr>
              <a:t>목적</a:t>
            </a:r>
            <a:endParaRPr lang="en-US" altLang="ko-KR" sz="1300" dirty="0" smtClean="0">
              <a:latin typeface="HY수평선M" pitchFamily="18" charset="-127"/>
              <a:ea typeface="HY수평선M" pitchFamily="18" charset="-127"/>
            </a:endParaRPr>
          </a:p>
          <a:p>
            <a:pPr fontAlgn="base"/>
            <a:endParaRPr lang="en-US" altLang="ko-KR" sz="1300" dirty="0" smtClean="0">
              <a:latin typeface="HY수평선M" pitchFamily="18" charset="-127"/>
              <a:ea typeface="HY수평선M" pitchFamily="18" charset="-127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300" dirty="0" smtClean="0">
                <a:latin typeface="HY수평선M" pitchFamily="18" charset="-127"/>
                <a:ea typeface="HY수평선M" pitchFamily="18" charset="-127"/>
              </a:rPr>
              <a:t>같이 </a:t>
            </a:r>
            <a:r>
              <a:rPr lang="ko-KR" altLang="en-US" sz="1300" dirty="0">
                <a:latin typeface="HY수평선M" pitchFamily="18" charset="-127"/>
                <a:ea typeface="HY수평선M" pitchFamily="18" charset="-127"/>
              </a:rPr>
              <a:t>일할 신입사원을 </a:t>
            </a:r>
            <a:r>
              <a:rPr lang="ko-KR" altLang="en-US" sz="1300" dirty="0" smtClean="0">
                <a:latin typeface="HY수평선M" pitchFamily="18" charset="-127"/>
                <a:ea typeface="HY수평선M" pitchFamily="18" charset="-127"/>
              </a:rPr>
              <a:t>선별 </a:t>
            </a:r>
            <a:r>
              <a:rPr lang="ko-KR" altLang="en-US" sz="1300" dirty="0" err="1" smtClean="0">
                <a:latin typeface="HY수평선M" pitchFamily="18" charset="-127"/>
                <a:ea typeface="HY수평선M" pitchFamily="18" charset="-127"/>
              </a:rPr>
              <a:t>해야한다</a:t>
            </a:r>
            <a:r>
              <a:rPr lang="en-US" altLang="ko-KR" sz="1300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ko-KR" altLang="en-US" sz="1300" dirty="0">
              <a:latin typeface="HY수평선M" pitchFamily="18" charset="-127"/>
              <a:ea typeface="HY수평선M" pitchFamily="18" charset="-127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300" dirty="0">
                <a:latin typeface="HY수평선M" pitchFamily="18" charset="-127"/>
                <a:ea typeface="HY수평선M" pitchFamily="18" charset="-127"/>
              </a:rPr>
              <a:t>저번 신입사원이 무단결근 뒤 퇴사통보 </a:t>
            </a:r>
            <a:r>
              <a:rPr lang="ko-KR" altLang="en-US" sz="1300" dirty="0" err="1">
                <a:latin typeface="HY수평선M" pitchFamily="18" charset="-127"/>
                <a:ea typeface="HY수평선M" pitchFamily="18" charset="-127"/>
              </a:rPr>
              <a:t>하였음으로</a:t>
            </a:r>
            <a:r>
              <a:rPr lang="ko-KR" altLang="en-US" sz="1300" dirty="0">
                <a:latin typeface="HY수평선M" pitchFamily="18" charset="-127"/>
                <a:ea typeface="HY수평선M" pitchFamily="18" charset="-127"/>
              </a:rPr>
              <a:t> 이번엔 성실한 사람을 채용하고 싶다</a:t>
            </a:r>
            <a:r>
              <a:rPr lang="en-US" altLang="ko-KR" sz="1300" dirty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300" dirty="0">
              <a:latin typeface="HY수평선M" pitchFamily="18" charset="-127"/>
              <a:ea typeface="HY수평선M" pitchFamily="18" charset="-127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300" dirty="0">
                <a:latin typeface="HY수평선M" pitchFamily="18" charset="-127"/>
                <a:ea typeface="HY수평선M" pitchFamily="18" charset="-127"/>
              </a:rPr>
              <a:t>빠른 시간에 핵심내용을 </a:t>
            </a:r>
            <a:r>
              <a:rPr lang="ko-KR" altLang="en-US" sz="1300" dirty="0" err="1">
                <a:latin typeface="HY수평선M" pitchFamily="18" charset="-127"/>
                <a:ea typeface="HY수평선M" pitchFamily="18" charset="-127"/>
              </a:rPr>
              <a:t>파악하고싶다</a:t>
            </a:r>
            <a:r>
              <a:rPr lang="en-US" altLang="ko-KR" sz="1300" dirty="0">
                <a:latin typeface="HY수평선M" pitchFamily="18" charset="-127"/>
                <a:ea typeface="HY수평선M" pitchFamily="18" charset="-127"/>
              </a:rPr>
              <a:t>. </a:t>
            </a:r>
            <a:endParaRPr lang="en-US" altLang="ko-KR" sz="1300" dirty="0" smtClean="0">
              <a:latin typeface="HY수평선M" pitchFamily="18" charset="-127"/>
              <a:ea typeface="HY수평선M" pitchFamily="18" charset="-127"/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ko-KR" altLang="en-US" sz="1300" dirty="0">
              <a:latin typeface="HY수평선M" pitchFamily="18" charset="-127"/>
              <a:ea typeface="HY수평선M" pitchFamily="18" charset="-127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300" dirty="0">
                <a:latin typeface="HY수평선M" pitchFamily="18" charset="-127"/>
                <a:ea typeface="HY수평선M" pitchFamily="18" charset="-127"/>
              </a:rPr>
              <a:t>실 업무에 투입이 될 수 있는 수준인지 지원자의 기술 역량을 </a:t>
            </a:r>
            <a:r>
              <a:rPr lang="ko-KR" altLang="en-US" sz="1300" dirty="0" err="1">
                <a:latin typeface="HY수평선M" pitchFamily="18" charset="-127"/>
                <a:ea typeface="HY수평선M" pitchFamily="18" charset="-127"/>
              </a:rPr>
              <a:t>보고싶다</a:t>
            </a:r>
            <a:r>
              <a:rPr lang="en-US" altLang="ko-KR" sz="1300" dirty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300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7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9792" y="274638"/>
            <a:ext cx="5987008" cy="1143000"/>
          </a:xfrm>
        </p:spPr>
        <p:txBody>
          <a:bodyPr/>
          <a:lstStyle/>
          <a:p>
            <a:r>
              <a:rPr lang="ko-KR" altLang="en-US" dirty="0" smtClean="0">
                <a:latin typeface="HY수평선B" pitchFamily="18" charset="-127"/>
                <a:ea typeface="HY수평선B" pitchFamily="18" charset="-127"/>
              </a:rPr>
              <a:t>페르소나 모델링</a:t>
            </a:r>
            <a:endParaRPr lang="ko-KR" altLang="en-US" dirty="0">
              <a:latin typeface="HY수평선B" pitchFamily="18" charset="-127"/>
              <a:ea typeface="HY수평선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26443"/>
            <a:ext cx="2267744" cy="3398960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33257" y="1268760"/>
            <a:ext cx="6131024" cy="3888431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이름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김민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정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pPr fontAlgn="base"/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직업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무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직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pPr fontAlgn="base"/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나이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27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pPr fontAlgn="base"/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거주지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경기도 안산시 거주 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pPr fontAlgn="base"/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가족관계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미혼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,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외동 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pPr fontAlgn="base"/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종교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: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무교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pPr fontAlgn="base"/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김민정은 대학교를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졸업 후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취직하였으나 자신과 맞지 않아 다니던 회사를 퇴사하고 </a:t>
            </a:r>
          </a:p>
          <a:p>
            <a:pPr marL="0" indent="0" fontAlgn="base">
              <a:buNone/>
            </a:pP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업종 변경을 위해 웹 디자인 클래스를 수료하였다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0" indent="0" fontAlgn="base">
              <a:buNone/>
            </a:pP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기업에 자신의 포트폴리오를 제출하며 입사하였으나 서류전형에서 탈락하고 말았다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0" indent="0" fontAlgn="base">
              <a:buNone/>
            </a:pP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pPr marL="0" indent="0" fontAlgn="base">
              <a:buNone/>
            </a:pP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김민정은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자신의 포트폴리오를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수정 </a:t>
            </a:r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해야할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필요를 느끼며 다른 이들의 포트폴리오를 참고하여 자신의 포트폴리오를 수정하려 한다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16" y="5085184"/>
            <a:ext cx="82089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목적</a:t>
            </a:r>
            <a:endParaRPr lang="en-US" altLang="ko-KR" sz="1400" dirty="0" smtClean="0">
              <a:latin typeface="HY수평선M" pitchFamily="18" charset="-127"/>
              <a:ea typeface="HY수평선M" pitchFamily="18" charset="-127"/>
            </a:endParaRPr>
          </a:p>
          <a:p>
            <a:pPr fontAlgn="base"/>
            <a:endParaRPr lang="ko-KR" altLang="en-US" sz="1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400" dirty="0">
                <a:latin typeface="HY수평선M" pitchFamily="18" charset="-127"/>
                <a:ea typeface="HY수평선M" pitchFamily="18" charset="-127"/>
              </a:rPr>
              <a:t>좋은 디자인 레이아웃을 </a:t>
            </a:r>
            <a:r>
              <a:rPr lang="ko-KR" altLang="en-US" sz="1400" dirty="0" err="1">
                <a:latin typeface="HY수평선M" pitchFamily="18" charset="-127"/>
                <a:ea typeface="HY수평선M" pitchFamily="18" charset="-127"/>
              </a:rPr>
              <a:t>찾고싶다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ko-KR" altLang="en-US" sz="1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400" dirty="0">
                <a:latin typeface="HY수평선M" pitchFamily="18" charset="-127"/>
                <a:ea typeface="HY수평선M" pitchFamily="18" charset="-127"/>
              </a:rPr>
              <a:t>다른 지원자들의 수준을 나와 비교하여 </a:t>
            </a:r>
            <a:r>
              <a:rPr lang="ko-KR" altLang="en-US" sz="1400" dirty="0" err="1">
                <a:latin typeface="HY수평선M" pitchFamily="18" charset="-127"/>
                <a:ea typeface="HY수평선M" pitchFamily="18" charset="-127"/>
              </a:rPr>
              <a:t>확인하고싶다</a:t>
            </a:r>
            <a:r>
              <a:rPr lang="en-US" altLang="ko-KR" sz="1400" dirty="0">
                <a:latin typeface="HY수평선M" pitchFamily="18" charset="-127"/>
                <a:ea typeface="HY수평선M" pitchFamily="18" charset="-127"/>
              </a:rPr>
              <a:t>. </a:t>
            </a:r>
            <a:endParaRPr lang="en-US" altLang="ko-KR" sz="1400" dirty="0" smtClean="0">
              <a:latin typeface="HY수평선M" pitchFamily="18" charset="-127"/>
              <a:ea typeface="HY수평선M" pitchFamily="18" charset="-127"/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sz="1400" dirty="0" smtClean="0">
              <a:latin typeface="HY수평선M" pitchFamily="18" charset="-127"/>
              <a:ea typeface="HY수평선M" pitchFamily="18" charset="-127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자신의 포트폴리오의 문제가 어떤 부분인지 </a:t>
            </a:r>
            <a:r>
              <a:rPr lang="ko-KR" altLang="en-US" sz="1400" dirty="0" err="1" smtClean="0">
                <a:latin typeface="HY수평선M" pitchFamily="18" charset="-127"/>
                <a:ea typeface="HY수평선M" pitchFamily="18" charset="-127"/>
              </a:rPr>
              <a:t>알고싶다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9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627" y="188640"/>
            <a:ext cx="8229600" cy="796950"/>
          </a:xfrm>
        </p:spPr>
        <p:txBody>
          <a:bodyPr/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벤치마킹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pic>
        <p:nvPicPr>
          <p:cNvPr id="7" name="내용 개체 틀 6">
            <a:hlinkClick r:id="rId3"/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2544283" cy="3816424"/>
          </a:xfrm>
        </p:spPr>
      </p:pic>
      <p:pic>
        <p:nvPicPr>
          <p:cNvPr id="8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28" y="1700808"/>
            <a:ext cx="2227922" cy="3816424"/>
          </a:xfrm>
        </p:spPr>
      </p:pic>
      <p:pic>
        <p:nvPicPr>
          <p:cNvPr id="9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00808"/>
            <a:ext cx="2688298" cy="3816424"/>
          </a:xfrm>
        </p:spPr>
      </p:pic>
      <p:sp>
        <p:nvSpPr>
          <p:cNvPr id="10" name="TextBox 9"/>
          <p:cNvSpPr txBox="1"/>
          <p:nvPr/>
        </p:nvSpPr>
        <p:spPr>
          <a:xfrm>
            <a:off x="827584" y="1196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수평선M" pitchFamily="18" charset="-127"/>
                <a:ea typeface="HY수평선M" pitchFamily="18" charset="-127"/>
              </a:rPr>
              <a:t>나나라이크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3888" y="118580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원선경 포트폴리오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2" y="119675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이보아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포트폴리오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6998" y="5723964"/>
            <a:ext cx="185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수평선M" pitchFamily="18" charset="-127"/>
                <a:ea typeface="HY수평선M" pitchFamily="18" charset="-127"/>
                <a:hlinkClick r:id="rId7"/>
              </a:rPr>
              <a:t>http://seonkyeng.com/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7976" y="5723963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수평선M" pitchFamily="18" charset="-127"/>
                <a:ea typeface="HY수평선M" pitchFamily="18" charset="-127"/>
                <a:hlinkClick r:id="rId3"/>
              </a:rPr>
              <a:t>https://nykim.net/</a:t>
            </a:r>
            <a:endParaRPr lang="ko-KR" altLang="en-US" sz="1200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4655" y="5723962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수평선M" pitchFamily="18" charset="-127"/>
                <a:ea typeface="HY수평선M" pitchFamily="18" charset="-127"/>
                <a:hlinkClick r:id="rId8"/>
              </a:rPr>
              <a:t>http://leeboa.com/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1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57000"/>
            </a:schemeClr>
          </a:solidFill>
        </p:spPr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나나라이크</a:t>
            </a:r>
            <a:endParaRPr lang="ko-KR" altLang="en-US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solidFill>
            <a:schemeClr val="tx1">
              <a:alpha val="57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특징</a:t>
            </a:r>
            <a:endParaRPr lang="en-US" altLang="ko-KR" sz="2400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처음 접속 시 광고의 카피를 </a:t>
            </a:r>
            <a:r>
              <a:rPr lang="ko-KR" altLang="en-US" sz="2400" dirty="0" err="1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보는것</a:t>
            </a: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 같은 느낌을 준다</a:t>
            </a:r>
            <a:r>
              <a:rPr lang="en-US" altLang="ko-KR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장점</a:t>
            </a:r>
            <a:endParaRPr lang="en-US" altLang="ko-KR" sz="2400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Top</a:t>
            </a: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에 위치한 </a:t>
            </a:r>
            <a:r>
              <a:rPr lang="en-US" altLang="ko-KR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E-mail</a:t>
            </a: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하이퍼링크가 스크롤 시 </a:t>
            </a:r>
            <a:r>
              <a:rPr lang="ko-KR" altLang="en-US" sz="2400" dirty="0" err="1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컨텐츠를</a:t>
            </a: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 간섭해 방해하지 않도록 방향변환을 감각적으로 넣었다</a:t>
            </a:r>
            <a:r>
              <a:rPr lang="en-US" altLang="ko-KR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단점</a:t>
            </a:r>
            <a:endParaRPr lang="en-US" altLang="ko-KR" sz="2400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포트폴리오 </a:t>
            </a:r>
            <a:r>
              <a:rPr lang="ko-KR" altLang="en-US" sz="2400" dirty="0" err="1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작업물이</a:t>
            </a: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 생략된 아이콘으로 존재하여 한번에 확인하기가 어렵다</a:t>
            </a:r>
            <a:r>
              <a:rPr lang="en-US" altLang="ko-KR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err="1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네비게이션의</a:t>
            </a: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 부재로 내용을 확인하려면 스크롤을 계속 내려야 하는 불편함이 있다</a:t>
            </a:r>
            <a:r>
              <a:rPr lang="en-US" altLang="ko-KR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09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57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원선경 포트폴리오</a:t>
            </a:r>
            <a:endParaRPr lang="ko-KR" altLang="en-US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>
              <a:alpha val="57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특징</a:t>
            </a:r>
            <a:endParaRPr lang="en-US" altLang="ko-KR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애니메이션을 거의 사용하지 않았다</a:t>
            </a:r>
            <a:r>
              <a:rPr lang="en-US" altLang="ko-KR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장점</a:t>
            </a:r>
            <a:endParaRPr lang="en-US" altLang="ko-KR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홈페이지 내부에 </a:t>
            </a:r>
            <a:r>
              <a:rPr lang="ko-KR" altLang="en-US" dirty="0" err="1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모바일</a:t>
            </a:r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 화면을 구현해놓아 이용자의 체험을 유도했다</a:t>
            </a:r>
            <a:r>
              <a:rPr lang="en-US" altLang="ko-KR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단점 </a:t>
            </a:r>
            <a:endParaRPr lang="en-US" altLang="ko-KR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이용자가 포트폴리오 제작자의 기술 척도를 가늠하기가 어렵다</a:t>
            </a:r>
            <a:r>
              <a:rPr lang="en-US" altLang="ko-KR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8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57000"/>
            </a:schemeClr>
          </a:solidFill>
        </p:spPr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이보아</a:t>
            </a:r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 포트폴리오</a:t>
            </a:r>
            <a:endParaRPr lang="ko-KR" altLang="en-US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>
              <a:alpha val="57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특징</a:t>
            </a:r>
            <a:endParaRPr lang="en-US" altLang="ko-KR" sz="2400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매 구역마다 효과를 다양하게 사용했다</a:t>
            </a:r>
            <a:r>
              <a:rPr lang="en-US" altLang="ko-KR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단점</a:t>
            </a:r>
            <a:endParaRPr lang="en-US" altLang="ko-KR" sz="2400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구역을 넘어갈 때 마다 애니메이션을 넣어 </a:t>
            </a:r>
            <a:endParaRPr lang="en-US" altLang="ko-KR" sz="2400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사용자가 원하는 속도로 스크롤을 하기가 어렵다</a:t>
            </a:r>
            <a:r>
              <a:rPr lang="en-US" altLang="ko-KR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스크롤 중 마우스가 위치할 만한 곳에 </a:t>
            </a:r>
            <a:endParaRPr lang="en-US" altLang="ko-KR" sz="2400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err="1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버티컬</a:t>
            </a: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 슬라이더가 존재해 스크롤에 지장을 준다</a:t>
            </a:r>
            <a:r>
              <a:rPr lang="en-US" altLang="ko-KR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장점</a:t>
            </a:r>
            <a:endParaRPr lang="en-US" altLang="ko-KR" sz="2400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자신의 </a:t>
            </a:r>
            <a:r>
              <a:rPr lang="ko-KR" altLang="en-US" sz="2400" dirty="0" err="1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작업물들을</a:t>
            </a:r>
            <a:r>
              <a:rPr lang="ko-KR" altLang="en-US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 한눈에 알기 쉽도록 제작하였다</a:t>
            </a:r>
            <a:r>
              <a:rPr lang="en-US" altLang="ko-KR" sz="24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4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정보구조도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1117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6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422</Words>
  <Application>Microsoft Office PowerPoint</Application>
  <PresentationFormat>화면 슬라이드 쇼(4:3)</PresentationFormat>
  <Paragraphs>123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{ UI|UX 요구분석 보고서 }</vt:lpstr>
      <vt:lpstr>차례</vt:lpstr>
      <vt:lpstr>페르소나 모델링</vt:lpstr>
      <vt:lpstr>페르소나 모델링</vt:lpstr>
      <vt:lpstr>벤치마킹</vt:lpstr>
      <vt:lpstr>나나라이크</vt:lpstr>
      <vt:lpstr>원선경 포트폴리오</vt:lpstr>
      <vt:lpstr>이보아 포트폴리오</vt:lpstr>
      <vt:lpstr>정보구조도</vt:lpstr>
      <vt:lpstr>정보구조도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UI|UX 요구분석</dc:title>
  <dc:creator>504-1</dc:creator>
  <cp:lastModifiedBy>504-1</cp:lastModifiedBy>
  <cp:revision>24</cp:revision>
  <dcterms:created xsi:type="dcterms:W3CDTF">2021-12-02T05:54:43Z</dcterms:created>
  <dcterms:modified xsi:type="dcterms:W3CDTF">2021-12-03T03:36:29Z</dcterms:modified>
</cp:coreProperties>
</file>