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Tomorrow Semi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omorrow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37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" y="1481018"/>
            <a:ext cx="14630400" cy="708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Quantum Qubit Simulator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434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Final Project Report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614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Submitted By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795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Ranveer Rajput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975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Roll Number: 241220045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156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Department of Electronics and Communication Engineering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-1" y="5733693"/>
            <a:ext cx="14630401" cy="2426459"/>
          </a:xfrm>
          <a:prstGeom prst="rect">
            <a:avLst/>
          </a:prstGeom>
          <a:solidFill>
            <a:srgbClr val="1D1D1B"/>
          </a:solidFill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National Institute of Technology </a:t>
            </a:r>
            <a:r>
              <a:rPr lang="en-US" sz="1750" dirty="0" smtClean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Delhi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dirty="0" smtClean="0">
                <a:solidFill>
                  <a:srgbClr val="C9C9C0"/>
                </a:solidFill>
                <a:latin typeface="Tomorrow" pitchFamily="34" charset="0"/>
              </a:rPr>
              <a:t>Supervisor: Prof. </a:t>
            </a:r>
            <a:r>
              <a:rPr lang="en-US" sz="1750" dirty="0" err="1" smtClean="0">
                <a:solidFill>
                  <a:srgbClr val="C9C9C0"/>
                </a:solidFill>
                <a:latin typeface="Tomorrow" pitchFamily="34" charset="0"/>
              </a:rPr>
              <a:t>Jyoteesh</a:t>
            </a:r>
            <a:r>
              <a:rPr lang="en-US" sz="1750" dirty="0" smtClean="0">
                <a:solidFill>
                  <a:srgbClr val="C9C9C0"/>
                </a:solidFill>
                <a:latin typeface="Tomorrow" pitchFamily="34" charset="0"/>
              </a:rPr>
              <a:t> Malhotra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270040" y="6351746"/>
            <a:ext cx="270902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8102"/>
            <a:ext cx="78951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Appendix: GUI Screenshots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024199"/>
            <a:ext cx="40170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Qubit Initialization Interface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514618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Users can enter complex values for α and β to define the initial qubit state.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5235893" y="5024199"/>
            <a:ext cx="38507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Bloch Sphere Visualization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514618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3D representation of the qubit state as a vector on the Bloch sphere.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9677995" y="5024199"/>
            <a:ext cx="31363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Measurement Results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514618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Histogram showing the frequency of |0⟩ and |1⟩ measurements over 4096 shots.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8584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Libraries Installation: pip install qiskit qiskit-aer matplotlib</a:t>
            </a:r>
            <a:endParaRPr lang="en-US" sz="1750" dirty="0"/>
          </a:p>
        </p:txBody>
      </p:sp>
      <p:sp>
        <p:nvSpPr>
          <p:cNvPr id="13" name="Rectangle 12"/>
          <p:cNvSpPr/>
          <p:nvPr/>
        </p:nvSpPr>
        <p:spPr>
          <a:xfrm>
            <a:off x="12685853" y="7581418"/>
            <a:ext cx="1840375" cy="567159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28" y="2106592"/>
            <a:ext cx="3679138" cy="2698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37580" t="19981" r="15197" b="10570"/>
          <a:stretch/>
        </p:blipFill>
        <p:spPr>
          <a:xfrm>
            <a:off x="5532699" y="1855037"/>
            <a:ext cx="2980389" cy="29803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8976" y="1333548"/>
            <a:ext cx="4003805" cy="3554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3472665"/>
            <a:ext cx="14630400" cy="739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000" dirty="0" smtClean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3523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88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1854"/>
            <a:ext cx="624470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Quantum computing is revolutionizing how we approach complex computational problems by utilizing quantum mechanical phenomena. A fundamental concept in quantum computing is the qubit, which can exist in a superposition of states. This project presents a graphical simulation tool to visually explore the behavior of a single qubit using quantum gates and measurements.</a:t>
            </a:r>
            <a:endParaRPr lang="en-US" sz="1750" dirty="0"/>
          </a:p>
        </p:txBody>
      </p:sp>
      <p:sp>
        <p:nvSpPr>
          <p:cNvPr id="5" name="Rectangle 4"/>
          <p:cNvSpPr/>
          <p:nvPr/>
        </p:nvSpPr>
        <p:spPr>
          <a:xfrm>
            <a:off x="12685853" y="7581418"/>
            <a:ext cx="1840375" cy="567159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580" t="19981" r="15197" b="10570"/>
          <a:stretch/>
        </p:blipFill>
        <p:spPr>
          <a:xfrm>
            <a:off x="7836060" y="1342663"/>
            <a:ext cx="5636872" cy="5636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30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Objective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054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547943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583305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Initialize a qubit with custom α and β values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235893" y="35054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63" y="3547943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973008" y="3583305"/>
            <a:ext cx="342149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Apply quantum gates like X, Y, Z, H to observe their effects</a:t>
            </a:r>
            <a:endParaRPr lang="en-US" sz="2200" dirty="0"/>
          </a:p>
        </p:txBody>
      </p:sp>
      <p:sp>
        <p:nvSpPr>
          <p:cNvPr id="9" name="Shape 5"/>
          <p:cNvSpPr/>
          <p:nvPr/>
        </p:nvSpPr>
        <p:spPr>
          <a:xfrm>
            <a:off x="9677995" y="35054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065" y="3547943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415111" y="3583305"/>
            <a:ext cx="342149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Visualize the state of the qubit using the Bloch Sphere</a:t>
            </a:r>
            <a:endParaRPr lang="en-US" sz="2200" dirty="0"/>
          </a:p>
        </p:txBody>
      </p:sp>
      <p:sp>
        <p:nvSpPr>
          <p:cNvPr id="12" name="Shape 7"/>
          <p:cNvSpPr/>
          <p:nvPr/>
        </p:nvSpPr>
        <p:spPr>
          <a:xfrm>
            <a:off x="793790" y="50999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14242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5177790"/>
            <a:ext cx="56426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View the simulated measurement results</a:t>
            </a:r>
            <a:endParaRPr lang="en-US" sz="2200" dirty="0"/>
          </a:p>
        </p:txBody>
      </p:sp>
      <p:sp>
        <p:nvSpPr>
          <p:cNvPr id="15" name="Shape 9"/>
          <p:cNvSpPr/>
          <p:nvPr/>
        </p:nvSpPr>
        <p:spPr>
          <a:xfrm>
            <a:off x="7457003" y="50999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074" y="5142428"/>
            <a:ext cx="340162" cy="425291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8194119" y="5177790"/>
            <a:ext cx="56426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Generate a detailed report of the qubit evolution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12685853" y="7581418"/>
            <a:ext cx="1840375" cy="567159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7241" y="618887"/>
            <a:ext cx="7569517" cy="1405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Tools and Technologies Used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7241" y="2361962"/>
            <a:ext cx="7569517" cy="5248751"/>
          </a:xfrm>
          <a:prstGeom prst="roundRect">
            <a:avLst>
              <a:gd name="adj" fmla="val 64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94861" y="2369582"/>
            <a:ext cx="7554278" cy="6448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19770" y="2512100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Tool/Library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0719" y="2512100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Purpose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4861" y="3014424"/>
            <a:ext cx="7554278" cy="6448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19770" y="3156942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Python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0719" y="3156942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Programming language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4861" y="3659267"/>
            <a:ext cx="7554278" cy="6448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19770" y="3801785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Tkinter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0719" y="3801785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GUI development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94861" y="4304109"/>
            <a:ext cx="7554278" cy="6448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19770" y="4446627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Qiskit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0719" y="4446627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Quantum circuit simulation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94861" y="4948952"/>
            <a:ext cx="7554278" cy="10046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19770" y="5091470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Qiskit Aer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4800719" y="5091470"/>
            <a:ext cx="3323511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Statevector simulation and measurements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794861" y="5953601"/>
            <a:ext cx="7554278" cy="10046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1019770" y="6096119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Matplotlib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4800719" y="6096119"/>
            <a:ext cx="3323511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Visualization (Bloch Sphere, Histograms)</a:t>
            </a:r>
            <a:endParaRPr lang="en-US" sz="1750" dirty="0"/>
          </a:p>
        </p:txBody>
      </p:sp>
      <p:sp>
        <p:nvSpPr>
          <p:cNvPr id="23" name="Shape 20"/>
          <p:cNvSpPr/>
          <p:nvPr/>
        </p:nvSpPr>
        <p:spPr>
          <a:xfrm>
            <a:off x="794861" y="6958251"/>
            <a:ext cx="7554278" cy="6448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1019770" y="7100768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NumPy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4800719" y="7100768"/>
            <a:ext cx="332351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Mathematical operations</a:t>
            </a:r>
            <a:endParaRPr lang="en-US" sz="175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r="34142" b="8551"/>
          <a:stretch/>
        </p:blipFill>
        <p:spPr>
          <a:xfrm>
            <a:off x="9071759" y="0"/>
            <a:ext cx="5558641" cy="8206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7596" y="603052"/>
            <a:ext cx="5699284" cy="685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System Architecture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65" y="1727002"/>
            <a:ext cx="2160627" cy="161460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033" y="2550795"/>
            <a:ext cx="308372" cy="38540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40906" y="2121694"/>
            <a:ext cx="2741414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GUI Layer (Tkinter)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5340906" y="2595920"/>
            <a:ext cx="5184219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Handles user input, layouts, and visualization tabs</a:t>
            </a:r>
            <a:endParaRPr lang="en-US" sz="1700" dirty="0"/>
          </a:p>
        </p:txBody>
      </p:sp>
      <p:sp>
        <p:nvSpPr>
          <p:cNvPr id="7" name="Shape 3"/>
          <p:cNvSpPr/>
          <p:nvPr/>
        </p:nvSpPr>
        <p:spPr>
          <a:xfrm>
            <a:off x="5176361" y="3353753"/>
            <a:ext cx="8631674" cy="15240"/>
          </a:xfrm>
          <a:prstGeom prst="roundRect">
            <a:avLst>
              <a:gd name="adj" fmla="val 215861"/>
            </a:avLst>
          </a:prstGeom>
          <a:solidFill>
            <a:srgbClr val="555553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92" y="3396377"/>
            <a:ext cx="4321373" cy="1614607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033" y="4010977"/>
            <a:ext cx="308372" cy="38540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21279" y="3615690"/>
            <a:ext cx="3203019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Quantum Layer (Qiskit)</a:t>
            </a:r>
            <a:endParaRPr lang="en-US" sz="2150" dirty="0"/>
          </a:p>
        </p:txBody>
      </p:sp>
      <p:sp>
        <p:nvSpPr>
          <p:cNvPr id="11" name="Text 5"/>
          <p:cNvSpPr/>
          <p:nvPr/>
        </p:nvSpPr>
        <p:spPr>
          <a:xfrm>
            <a:off x="6421279" y="4089916"/>
            <a:ext cx="7222212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Manages quantum circuit creation, statevector simulation, and measurement</a:t>
            </a:r>
            <a:endParaRPr lang="en-US" sz="1700" dirty="0"/>
          </a:p>
        </p:txBody>
      </p:sp>
      <p:sp>
        <p:nvSpPr>
          <p:cNvPr id="12" name="Shape 6"/>
          <p:cNvSpPr/>
          <p:nvPr/>
        </p:nvSpPr>
        <p:spPr>
          <a:xfrm>
            <a:off x="6256734" y="5023128"/>
            <a:ext cx="7551301" cy="15240"/>
          </a:xfrm>
          <a:prstGeom prst="roundRect">
            <a:avLst>
              <a:gd name="adj" fmla="val 215861"/>
            </a:avLst>
          </a:prstGeom>
          <a:solidFill>
            <a:srgbClr val="555553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219" y="5065752"/>
            <a:ext cx="6482120" cy="1614607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7033" y="5680353"/>
            <a:ext cx="308372" cy="3854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1652" y="5285065"/>
            <a:ext cx="4309229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Visualization Layer (Matplotlib)</a:t>
            </a:r>
            <a:endParaRPr lang="en-US" sz="2150" dirty="0"/>
          </a:p>
        </p:txBody>
      </p:sp>
      <p:sp>
        <p:nvSpPr>
          <p:cNvPr id="16" name="Text 8"/>
          <p:cNvSpPr/>
          <p:nvPr/>
        </p:nvSpPr>
        <p:spPr>
          <a:xfrm>
            <a:off x="7501652" y="5759291"/>
            <a:ext cx="6141839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Generates Bloch Sphere, histogram plots, and renders circuit diagrams</a:t>
            </a:r>
            <a:endParaRPr lang="en-US" sz="1700" dirty="0"/>
          </a:p>
        </p:txBody>
      </p:sp>
      <p:sp>
        <p:nvSpPr>
          <p:cNvPr id="17" name="Text 9"/>
          <p:cNvSpPr/>
          <p:nvPr/>
        </p:nvSpPr>
        <p:spPr>
          <a:xfrm>
            <a:off x="767596" y="6927056"/>
            <a:ext cx="13095208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application is built using object-oriented programming in Python. These three key components work together to create a comprehensive quantum simulation environment.</a:t>
            </a:r>
            <a:endParaRPr lang="en-US" sz="1700" dirty="0"/>
          </a:p>
        </p:txBody>
      </p:sp>
      <p:sp>
        <p:nvSpPr>
          <p:cNvPr id="18" name="Rectangle 17"/>
          <p:cNvSpPr/>
          <p:nvPr/>
        </p:nvSpPr>
        <p:spPr>
          <a:xfrm>
            <a:off x="12685853" y="7581418"/>
            <a:ext cx="1840375" cy="567159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9369" y="625793"/>
            <a:ext cx="7022306" cy="597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Functionalities Implemented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69" y="1605915"/>
            <a:ext cx="956310" cy="14076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12501" y="1797129"/>
            <a:ext cx="2390894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Qubit Initialization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912501" y="2210633"/>
            <a:ext cx="12048530" cy="6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Users enter complex values for α and β to define the initial qubit state. The app normalizes the state and applies optional initial quantum gates.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69" y="3013591"/>
            <a:ext cx="956310" cy="11475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12501" y="3204805"/>
            <a:ext cx="3171468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Quantum Gate Application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912501" y="3618309"/>
            <a:ext cx="12048530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Available gates: H (Hadamard), X (NOT), Y, Z. Users can apply these gates interactively and see changes in the qubit state.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69" y="4161115"/>
            <a:ext cx="956310" cy="114752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12501" y="4352330"/>
            <a:ext cx="3587353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Measurement and Simulation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1912501" y="4765834"/>
            <a:ext cx="12048530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AerSimulator performs measurement over 4096 shots. Both theoretical and measured probabilities are displayed.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69" y="5308640"/>
            <a:ext cx="956310" cy="114752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12501" y="5499854"/>
            <a:ext cx="2390894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Visualization Tabs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1912501" y="5913358"/>
            <a:ext cx="12048530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Bloch Sphere, Measurement Histogram, Circuit Diagram, and Report tabs display all aspects of the quantum state.</a:t>
            </a:r>
            <a:endParaRPr lang="en-US" sz="15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69" y="6456164"/>
            <a:ext cx="956310" cy="114752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912501" y="6647378"/>
            <a:ext cx="2390894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Report Generation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1912501" y="7060883"/>
            <a:ext cx="12048530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Summarizes initialization, gates applied, final qubit state, theoretical &amp; experimental probabilities, and uncertainty analysis.</a:t>
            </a:r>
            <a:endParaRPr lang="en-US" sz="1500" dirty="0"/>
          </a:p>
        </p:txBody>
      </p:sp>
      <p:sp>
        <p:nvSpPr>
          <p:cNvPr id="18" name="Rectangle 17"/>
          <p:cNvSpPr/>
          <p:nvPr/>
        </p:nvSpPr>
        <p:spPr>
          <a:xfrm>
            <a:off x="12685853" y="7581418"/>
            <a:ext cx="1840375" cy="567159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3871" y="365858"/>
            <a:ext cx="80618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Sample Output Screenshots</a:t>
            </a:r>
            <a:endParaRPr lang="en-US" sz="4450" dirty="0"/>
          </a:p>
        </p:txBody>
      </p:sp>
      <p:sp>
        <p:nvSpPr>
          <p:cNvPr id="7" name="Rectangle 6"/>
          <p:cNvSpPr/>
          <p:nvPr/>
        </p:nvSpPr>
        <p:spPr>
          <a:xfrm>
            <a:off x="12685853" y="7581418"/>
            <a:ext cx="1840375" cy="567159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872" t="1379" r="1467" b="6883"/>
          <a:stretch/>
        </p:blipFill>
        <p:spPr>
          <a:xfrm>
            <a:off x="7710803" y="996621"/>
            <a:ext cx="3055572" cy="3139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6630" t="20266" r="9176" b="7289"/>
          <a:stretch/>
        </p:blipFill>
        <p:spPr>
          <a:xfrm>
            <a:off x="10818798" y="1210992"/>
            <a:ext cx="3811602" cy="2924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55" y="2032795"/>
            <a:ext cx="7189457" cy="4888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21588" t="5293" r="22364" b="51069"/>
          <a:stretch/>
        </p:blipFill>
        <p:spPr>
          <a:xfrm>
            <a:off x="7710803" y="4328666"/>
            <a:ext cx="6690167" cy="3541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7086" y="390525"/>
            <a:ext cx="3551158" cy="4438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7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Result Analysis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497086" y="1175147"/>
            <a:ext cx="6644878" cy="454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After running the simulation and measurements, we compare the theoretical predictions against the observed frequencies to assess the simulator's accuracy and statistical consistency.</a:t>
            </a:r>
            <a:endParaRPr lang="en-US" sz="1100" dirty="0"/>
          </a:p>
        </p:txBody>
      </p:sp>
      <p:sp>
        <p:nvSpPr>
          <p:cNvPr id="4" name="Shape 2"/>
          <p:cNvSpPr/>
          <p:nvPr/>
        </p:nvSpPr>
        <p:spPr>
          <a:xfrm>
            <a:off x="497086" y="1789271"/>
            <a:ext cx="6644878" cy="1480423"/>
          </a:xfrm>
          <a:prstGeom prst="roundRect">
            <a:avLst>
              <a:gd name="adj" fmla="val 143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04706" y="1796891"/>
            <a:ext cx="6629638" cy="63984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646986" y="1889641"/>
            <a:ext cx="1037987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State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1976676" y="1889641"/>
            <a:ext cx="1034177" cy="454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Theoretical Probability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3302556" y="1889641"/>
            <a:ext cx="1034177" cy="454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Measured Probability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4628436" y="1889641"/>
            <a:ext cx="1034177" cy="454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Absolute Deviation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5954316" y="1889641"/>
            <a:ext cx="1037987" cy="454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Statistical Uncertainty (±)</a:t>
            </a:r>
            <a:endParaRPr lang="en-US" sz="1100" dirty="0"/>
          </a:p>
        </p:txBody>
      </p:sp>
      <p:sp>
        <p:nvSpPr>
          <p:cNvPr id="11" name="Shape 9"/>
          <p:cNvSpPr/>
          <p:nvPr/>
        </p:nvSpPr>
        <p:spPr>
          <a:xfrm>
            <a:off x="504706" y="2436733"/>
            <a:ext cx="6629638" cy="41267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646986" y="2529483"/>
            <a:ext cx="1037987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|0⟩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1976676" y="2529483"/>
            <a:ext cx="1034177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 smtClean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0.8333	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3302556" y="2529483"/>
            <a:ext cx="1034177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 smtClean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0.8311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4628436" y="2529483"/>
            <a:ext cx="1034177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 smtClean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0.0023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5954316" y="2529483"/>
            <a:ext cx="1037987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0.0058</a:t>
            </a:r>
            <a:endParaRPr lang="en-US" sz="1100" dirty="0"/>
          </a:p>
        </p:txBody>
      </p:sp>
      <p:sp>
        <p:nvSpPr>
          <p:cNvPr id="17" name="Shape 15"/>
          <p:cNvSpPr/>
          <p:nvPr/>
        </p:nvSpPr>
        <p:spPr>
          <a:xfrm>
            <a:off x="504706" y="2849404"/>
            <a:ext cx="6629638" cy="41267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646986" y="2942153"/>
            <a:ext cx="1037987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|1⟩</a:t>
            </a:r>
            <a:endParaRPr lang="en-US" sz="1100" dirty="0"/>
          </a:p>
        </p:txBody>
      </p:sp>
      <p:sp>
        <p:nvSpPr>
          <p:cNvPr id="19" name="Text 17"/>
          <p:cNvSpPr/>
          <p:nvPr/>
        </p:nvSpPr>
        <p:spPr>
          <a:xfrm>
            <a:off x="1976676" y="2942153"/>
            <a:ext cx="1034177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 smtClean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0.1667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3302556" y="2942153"/>
            <a:ext cx="1034177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 smtClean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0.1689</a:t>
            </a:r>
            <a:endParaRPr lang="en-US" sz="1100" dirty="0"/>
          </a:p>
        </p:txBody>
      </p:sp>
      <p:sp>
        <p:nvSpPr>
          <p:cNvPr id="21" name="Text 19"/>
          <p:cNvSpPr/>
          <p:nvPr/>
        </p:nvSpPr>
        <p:spPr>
          <a:xfrm>
            <a:off x="4628436" y="2942153"/>
            <a:ext cx="1034177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 smtClean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0.0023</a:t>
            </a: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5954316" y="2942153"/>
            <a:ext cx="1037987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0.0058</a:t>
            </a:r>
            <a:endParaRPr lang="en-US" sz="1100" dirty="0"/>
          </a:p>
        </p:txBody>
      </p:sp>
      <p:sp>
        <p:nvSpPr>
          <p:cNvPr id="24" name="Text 21"/>
          <p:cNvSpPr/>
          <p:nvPr/>
        </p:nvSpPr>
        <p:spPr>
          <a:xfrm>
            <a:off x="7496056" y="5913358"/>
            <a:ext cx="6644878" cy="454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Close agreement: Both measured probabilities lie within one standard deviation of the theoretical values, indicating the </a:t>
            </a:r>
            <a:r>
              <a:rPr lang="en-US" sz="1100" dirty="0" err="1" smtClean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AerSimulator</a:t>
            </a:r>
            <a:r>
              <a:rPr lang="en-US" sz="1100" dirty="0" smtClean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produces statistically reliable results.</a:t>
            </a:r>
            <a:endParaRPr lang="en-US" sz="1100" dirty="0"/>
          </a:p>
        </p:txBody>
      </p:sp>
      <p:sp>
        <p:nvSpPr>
          <p:cNvPr id="25" name="Text 22"/>
          <p:cNvSpPr/>
          <p:nvPr/>
        </p:nvSpPr>
        <p:spPr>
          <a:xfrm>
            <a:off x="7496056" y="6495455"/>
            <a:ext cx="6644878" cy="454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Deviations: The maximum absolute deviation (0.0063) remains well below 1%, reflecting minimal sampling error over 4096 shots.</a:t>
            </a:r>
            <a:endParaRPr lang="en-US" sz="1100" dirty="0"/>
          </a:p>
        </p:txBody>
      </p:sp>
      <p:sp>
        <p:nvSpPr>
          <p:cNvPr id="26" name="Text 23"/>
          <p:cNvSpPr/>
          <p:nvPr/>
        </p:nvSpPr>
        <p:spPr>
          <a:xfrm>
            <a:off x="7496056" y="7077551"/>
            <a:ext cx="6644878" cy="454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Uncertainty estimates: Calculated as σ = √(p(1-p)/N), this accurately capture the fluctuations observed in the histogram.</a:t>
            </a:r>
            <a:endParaRPr lang="en-US" sz="1100" dirty="0"/>
          </a:p>
        </p:txBody>
      </p:sp>
      <p:sp>
        <p:nvSpPr>
          <p:cNvPr id="27" name="Text 24"/>
          <p:cNvSpPr/>
          <p:nvPr/>
        </p:nvSpPr>
        <p:spPr>
          <a:xfrm>
            <a:off x="7496056" y="7659648"/>
            <a:ext cx="6644878" cy="681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Conclusion: The simulator faithfully reproduces the expected quantum behavior. Minor discrepancies are attributable solely to finite‑shot statistical noise, not to any implementation error.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12685853" y="7581418"/>
            <a:ext cx="1840375" cy="567159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983" t="54724" r="78024"/>
          <a:stretch/>
        </p:blipFill>
        <p:spPr>
          <a:xfrm>
            <a:off x="4237529" y="3674746"/>
            <a:ext cx="2754774" cy="404302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22259" y="4572874"/>
            <a:ext cx="34073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50"/>
              </a:lnSpc>
            </a:pPr>
            <a:r>
              <a:rPr lang="en-US" sz="4400" dirty="0" smtClean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Sample Output </a:t>
            </a:r>
          </a:p>
          <a:p>
            <a:pPr>
              <a:lnSpc>
                <a:spcPts val="5550"/>
              </a:lnSpc>
            </a:pPr>
            <a:r>
              <a:rPr lang="en-US" sz="4400" dirty="0" smtClean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Screenshot</a:t>
            </a:r>
            <a:endParaRPr lang="en-US" sz="4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/>
          <a:srcRect l="21685" t="5292" r="7915" b="6861"/>
          <a:stretch/>
        </p:blipFill>
        <p:spPr>
          <a:xfrm>
            <a:off x="7496056" y="316565"/>
            <a:ext cx="6188886" cy="525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87484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Applications and Future Scope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189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Teaching Tool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679978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Visual aid for understanding quantum mechanics and quantum gates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2686050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189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Research Potential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679978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Basis for developing multi-qubit simulators or quantum logic experiments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074551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48235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Multi-Qubit Support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313998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Add support for 2 or more qubits and implement entanglement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300424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46421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IBM Integration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132546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Connect with IBM Quantum Experience for real quantum hardware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4911923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project successfully simulates and visualizes the evolution of a single qubit in a user-friendly interface. It integrates the power of Qiskit with a modern GUI design, offering both educational value and research potential.</a:t>
            </a:r>
            <a:endParaRPr lang="en-US" sz="1750" dirty="0"/>
          </a:p>
        </p:txBody>
      </p:sp>
      <p:sp>
        <p:nvSpPr>
          <p:cNvPr id="20" name="Rectangle 19"/>
          <p:cNvSpPr/>
          <p:nvPr/>
        </p:nvSpPr>
        <p:spPr>
          <a:xfrm>
            <a:off x="12685853" y="7581418"/>
            <a:ext cx="1840375" cy="567159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684</Words>
  <Application>Microsoft Office PowerPoint</Application>
  <PresentationFormat>Custom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Tomorrow Semi Bold</vt:lpstr>
      <vt:lpstr>Calibri</vt:lpstr>
      <vt:lpstr>Tomorrow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7</cp:revision>
  <dcterms:created xsi:type="dcterms:W3CDTF">2025-05-02T16:19:47Z</dcterms:created>
  <dcterms:modified xsi:type="dcterms:W3CDTF">2025-05-04T15:58:10Z</dcterms:modified>
</cp:coreProperties>
</file>