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Ruud van Bak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7-20T17:42:21.137">
    <p:pos x="6000" y="0"/>
    <p:text>Make the time flow aspect explict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7-20T17:13:35.271">
    <p:pos x="6000" y="0"/>
    <p:text>Add Confusion Matrix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c66ce79f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c66ce79f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66ce79f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66ce79f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c66ce79f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c66ce79f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c66ce79f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c66ce79f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66ce79f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c66ce79f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c66ce79f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c66ce79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c66ce79f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c66ce79f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c66ce79f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c66ce79f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c66ce79f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c66ce79f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c66ce79f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c66ce79f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66ce79f7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66ce79f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66ce79f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c66ce79f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c66ce79f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c66ce79f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c66ce79f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c66ce79f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677c03e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677c03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c66ce79f7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c66ce79f7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c66ce79f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c66ce79f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c66ce79f7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c66ce79f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c66ce79f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c66ce79f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c66ce79f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c66ce79f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c66ce79f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c66ce79f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66ce79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66ce79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66ce79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c66ce79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66ce79f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66ce79f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66ce79f7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c66ce79f7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c66ce79f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c66ce79f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c66ce79f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c66ce79f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66ce79f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66ce79f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2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R-GCNs With Box Embeddings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522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Ruud van Bakel, Bachelor Student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Vrije Universiteit Amsterdam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/>
              <a:t>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Embedded Close To Each Other?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" y="1421213"/>
            <a:ext cx="74390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Embedded Far From Each Other?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421213"/>
            <a:ext cx="743902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Box Embedding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00" y="1421225"/>
            <a:ext cx="743902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 is this achieved?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Entity embeddings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R-GCN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MPQE model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Special loss function</a:t>
            </a:r>
            <a:endParaRPr sz="1800"/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2513975" y="2047925"/>
            <a:ext cx="2796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1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23425" y="2670275"/>
            <a:ext cx="2796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2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90125" y="4478750"/>
            <a:ext cx="86325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[1] </a:t>
            </a:r>
            <a:r>
              <a:rPr lang="nl" sz="1000"/>
              <a:t>Schlichtkrull,  M.,  Kipf,  T.  N.,  Bloem,  P.,  van  den  Berg,  R.,Titov, I., and Welling, M. (2017).  Modeling relational data with graph convolutional networks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000"/>
              <a:t>[2] Daza,  D.  and  Cochez,  M.  (2020).    Message  passing  query embedding.    In ICML Workshop - Graph Representation Learning and Beyond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Full Network (Training Mode)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74" y="1460525"/>
            <a:ext cx="7504050" cy="22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Full Network (Answering Mode)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63" y="1460534"/>
            <a:ext cx="8815673" cy="222242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Query Structures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39" y="1249313"/>
            <a:ext cx="6008925" cy="35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When is an </a:t>
            </a:r>
            <a:r>
              <a:rPr lang="nl"/>
              <a:t>entity</a:t>
            </a:r>
            <a:r>
              <a:rPr lang="nl"/>
              <a:t> </a:t>
            </a:r>
            <a:r>
              <a:rPr lang="nl"/>
              <a:t>considered</a:t>
            </a:r>
            <a:r>
              <a:rPr lang="nl"/>
              <a:t> an answer?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800"/>
              <a:t>Some overlap is enough</a:t>
            </a:r>
            <a:endParaRPr sz="1800"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249" y="1283738"/>
            <a:ext cx="3556700" cy="34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Entity embeddings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297500" y="1567550"/>
            <a:ext cx="369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Represent boxes using two vectors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Uniform and Normal Distribution</a:t>
            </a:r>
            <a:endParaRPr sz="1800"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0473"/>
            <a:ext cx="3340475" cy="3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R-GCN</a:t>
            </a:r>
            <a:endParaRPr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Message Passing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Neighbourhood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Reverse Edges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Anchor Nodes</a:t>
            </a:r>
            <a:endParaRPr sz="1800"/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700" y="1484863"/>
            <a:ext cx="38385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688" y="1484863"/>
            <a:ext cx="383857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0" y="4738475"/>
            <a:ext cx="862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000"/>
              <a:t>[1] </a:t>
            </a:r>
            <a:r>
              <a:rPr lang="nl" sz="1000"/>
              <a:t>Schlichtkrull,  M.,  Kipf,  T.  N.,  Bloem,  P.,  van  den  Berg,  R.,Titov, I., and Welling, M. (2017).  Modeling relational data with graph convolutional networks</a:t>
            </a:r>
            <a:endParaRPr sz="1000"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2353000" y="277625"/>
            <a:ext cx="2796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Research Question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800"/>
              <a:t>To what </a:t>
            </a:r>
            <a:r>
              <a:rPr lang="nl" sz="1800"/>
              <a:t>extent</a:t>
            </a:r>
            <a:r>
              <a:rPr lang="nl" sz="1800"/>
              <a:t> can box embeddings improve graph embeddings for the structured query answering task.</a:t>
            </a:r>
            <a:endParaRPr sz="18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MPQE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1297500" y="1567550"/>
            <a:ext cx="204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Anchor Embeddings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Generic Type Embeddings</a:t>
            </a:r>
            <a:endParaRPr sz="1800"/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950" y="1465225"/>
            <a:ext cx="5614201" cy="27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576300" y="4663225"/>
            <a:ext cx="799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000"/>
              <a:t>[1] Daza,  D.  and  Cochez,  M.  (2020).    Message  passing  query embedding.    In ICML Workshop - Graph Representation Learning and Beyond</a:t>
            </a:r>
            <a:endParaRPr sz="1000"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2314375" y="277625"/>
            <a:ext cx="2796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Distance Metric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85" y="2005075"/>
            <a:ext cx="4519948" cy="1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58" y="2393521"/>
            <a:ext cx="4152619" cy="1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775" y="2781975"/>
            <a:ext cx="5492401" cy="1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875" y="1374548"/>
            <a:ext cx="2959575" cy="32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514200" y="4738475"/>
            <a:ext cx="8115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000"/>
              <a:t>[1] Inspired by:	</a:t>
            </a:r>
            <a:r>
              <a:rPr lang="nl" sz="1000"/>
              <a:t>Ren,  H.,  Hu,  W.,  and  Leskovec,  J.  (2020). Query2box: Reasoning over knowledge graphs in vector space using box embeddings</a:t>
            </a:r>
            <a:endParaRPr sz="1000"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3724175" y="355125"/>
            <a:ext cx="2796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Loss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50" y="2314075"/>
            <a:ext cx="8595299" cy="85252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514200" y="4738475"/>
            <a:ext cx="8115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000"/>
              <a:t>[1] Inspired by:	Ren,  H.,  Hu,  W.,  and  Leskovec,  J.  (2020). Query2box: Reasoning over knowledge graphs in vector space using box embeddings</a:t>
            </a:r>
            <a:endParaRPr sz="1000"/>
          </a:p>
        </p:txBody>
      </p:sp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8869650" y="1980175"/>
            <a:ext cx="2796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Datasets</a:t>
            </a:r>
            <a:endParaRPr/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8" y="1921774"/>
            <a:ext cx="8381525" cy="22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246225" y="4738450"/>
            <a:ext cx="8419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000"/>
              <a:t>[1] From:    Daza,  D.  and  Cochez,  M.  (2020).    Message  passing  query embedding.    In ICML Workshop - Graph Representation Learning and Beyond</a:t>
            </a:r>
            <a:endParaRPr sz="1000"/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8762750" y="1587875"/>
            <a:ext cx="2796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Training</a:t>
            </a:r>
            <a:endParaRPr/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Remove Graph Edges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Generate Query Graphs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Find Positive Answers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Remove Query Graph Edges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Find Negative Answers</a:t>
            </a:r>
            <a:endParaRPr sz="1800"/>
          </a:p>
        </p:txBody>
      </p:sp>
      <p:sp>
        <p:nvSpPr>
          <p:cNvPr id="336" name="Google Shape;3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Validation</a:t>
            </a:r>
            <a:endParaRPr/>
          </a:p>
        </p:txBody>
      </p:sp>
      <p:sp>
        <p:nvSpPr>
          <p:cNvPr id="342" name="Google Shape;342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800"/>
              <a:t>Keep all query graph edges</a:t>
            </a:r>
            <a:endParaRPr sz="1800"/>
          </a:p>
        </p:txBody>
      </p:sp>
      <p:sp>
        <p:nvSpPr>
          <p:cNvPr id="343" name="Google Shape;3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Testing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800"/>
              <a:t>Keep all edges</a:t>
            </a:r>
            <a:endParaRPr sz="1800"/>
          </a:p>
        </p:txBody>
      </p:sp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None as of yet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Binary Classification Metrics</a:t>
            </a:r>
            <a:endParaRPr sz="1800"/>
          </a:p>
        </p:txBody>
      </p:sp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Experiments and Other Research</a:t>
            </a:r>
            <a:endParaRPr/>
          </a:p>
        </p:txBody>
      </p:sp>
      <p:sp>
        <p:nvSpPr>
          <p:cNvPr id="363" name="Google Shape;363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Different loss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Different ways of sampling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With or without types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Train only on 1-chain queries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Further exploration of the hyperparameters (hyperparameter optimization)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End</a:t>
            </a:r>
            <a:endParaRPr/>
          </a:p>
        </p:txBody>
      </p:sp>
      <p:sp>
        <p:nvSpPr>
          <p:cNvPr id="370" name="Google Shape;370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Ruud van Bakel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 sz="1800"/>
              <a:t>r.van.bakel@student.vu.nl</a:t>
            </a:r>
            <a:endParaRPr sz="1800"/>
          </a:p>
        </p:txBody>
      </p:sp>
      <p:sp>
        <p:nvSpPr>
          <p:cNvPr id="371" name="Google Shape;3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GCNs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00" y="1411700"/>
            <a:ext cx="779145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00" y="1411700"/>
            <a:ext cx="77914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R-</a:t>
            </a:r>
            <a:r>
              <a:rPr lang="nl"/>
              <a:t>GCNs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329850" y="4663225"/>
            <a:ext cx="848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000"/>
              <a:t>Schlichtkrull,  M.,  Kipf,  T.  N.,  Bloem,  P.,  van  den  Berg,  R.,Titov, I., and Welling, M. (2017).  Modeling relational data with graph convolutional networks</a:t>
            </a:r>
            <a:endParaRPr sz="100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00" y="1411700"/>
            <a:ext cx="77914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Different Embedding Tasks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Link prediction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Entity Classification</a:t>
            </a:r>
            <a:br>
              <a:rPr lang="n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Structured Query </a:t>
            </a:r>
            <a:r>
              <a:rPr lang="nl" sz="1800"/>
              <a:t>Answering</a:t>
            </a:r>
            <a:endParaRPr sz="1800"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Structured Query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243275" y="1648825"/>
            <a:ext cx="2796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1</a:t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725" y="1982725"/>
            <a:ext cx="7342550" cy="4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50" y="3429550"/>
            <a:ext cx="8363302" cy="3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576300" y="4663225"/>
            <a:ext cx="799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1000"/>
              <a:t>[1] Daza,  D.  and  Cochez,  M.  (2020).    Message  passing  query embedding.    In ICML Workshop - Graph Representation Learning and Beyond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Structured </a:t>
            </a:r>
            <a:r>
              <a:rPr lang="nl"/>
              <a:t>Query Answering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638" y="1027300"/>
            <a:ext cx="6636624" cy="399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Traditional </a:t>
            </a:r>
            <a:r>
              <a:rPr lang="nl"/>
              <a:t>Structured Query</a:t>
            </a:r>
            <a:r>
              <a:rPr lang="nl"/>
              <a:t> Answering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650" y="1027295"/>
            <a:ext cx="6636600" cy="399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Box</a:t>
            </a:r>
            <a:r>
              <a:rPr lang="nl"/>
              <a:t> Structured Query Answering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650" y="1027313"/>
            <a:ext cx="6636600" cy="399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2000"/>
              <a:t>‹#›</a:t>
            </a:fld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