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2" r:id="rId3"/>
    <p:sldMasterId id="2147483674" r:id="rId4"/>
    <p:sldMasterId id="2147483687" r:id="rId5"/>
  </p:sldMasterIdLst>
  <p:notesMasterIdLst>
    <p:notesMasterId r:id="rId7"/>
  </p:notesMasterIdLst>
  <p:sldIdLst>
    <p:sldId id="512" r:id="rId6"/>
    <p:sldId id="423" r:id="rId8"/>
    <p:sldId id="479" r:id="rId9"/>
    <p:sldId id="481" r:id="rId10"/>
    <p:sldId id="478" r:id="rId11"/>
    <p:sldId id="482" r:id="rId12"/>
    <p:sldId id="485" r:id="rId13"/>
    <p:sldId id="486" r:id="rId14"/>
    <p:sldId id="424" r:id="rId15"/>
    <p:sldId id="312" r:id="rId16"/>
    <p:sldId id="374" r:id="rId17"/>
    <p:sldId id="376" r:id="rId18"/>
    <p:sldId id="377" r:id="rId19"/>
    <p:sldId id="443" r:id="rId20"/>
    <p:sldId id="514" r:id="rId21"/>
    <p:sldId id="476" r:id="rId22"/>
    <p:sldId id="497" r:id="rId23"/>
    <p:sldId id="313" r:id="rId24"/>
    <p:sldId id="499" r:id="rId25"/>
    <p:sldId id="379" r:id="rId26"/>
    <p:sldId id="500" r:id="rId27"/>
    <p:sldId id="501" r:id="rId28"/>
    <p:sldId id="378" r:id="rId29"/>
    <p:sldId id="453" r:id="rId30"/>
    <p:sldId id="502" r:id="rId31"/>
    <p:sldId id="513" r:id="rId32"/>
    <p:sldId id="477" r:id="rId33"/>
    <p:sldId id="503" r:id="rId34"/>
    <p:sldId id="504" r:id="rId35"/>
    <p:sldId id="505" r:id="rId36"/>
    <p:sldId id="506" r:id="rId37"/>
    <p:sldId id="507" r:id="rId38"/>
    <p:sldId id="508" r:id="rId39"/>
    <p:sldId id="509" r:id="rId40"/>
    <p:sldId id="510" r:id="rId41"/>
    <p:sldId id="380" r:id="rId42"/>
    <p:sldId id="511" r:id="rId43"/>
    <p:sldId id="473" r:id="rId44"/>
    <p:sldId id="474" r:id="rId45"/>
    <p:sldId id="475" r:id="rId46"/>
    <p:sldId id="320" r:id="rId47"/>
    <p:sldId id="381" r:id="rId48"/>
    <p:sldId id="382" r:id="rId49"/>
    <p:sldId id="328" r:id="rId50"/>
    <p:sldId id="329" r:id="rId51"/>
    <p:sldId id="383" r:id="rId52"/>
    <p:sldId id="384" r:id="rId53"/>
    <p:sldId id="331" r:id="rId54"/>
    <p:sldId id="332" r:id="rId55"/>
    <p:sldId id="385" r:id="rId56"/>
    <p:sldId id="386" r:id="rId57"/>
    <p:sldId id="335" r:id="rId58"/>
    <p:sldId id="336" r:id="rId59"/>
    <p:sldId id="387" r:id="rId60"/>
    <p:sldId id="339" r:id="rId61"/>
    <p:sldId id="338" r:id="rId62"/>
    <p:sldId id="415" r:id="rId63"/>
    <p:sldId id="416" r:id="rId64"/>
    <p:sldId id="417" r:id="rId65"/>
    <p:sldId id="418" r:id="rId66"/>
    <p:sldId id="419" r:id="rId6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83436"/>
    <a:srgbClr val="003366"/>
    <a:srgbClr val="80622C"/>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2C8C85-51F0-491E-9774-3900AFEF0FD7}" styleName="浅色样式 2 - 强调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98" autoAdjust="0"/>
    <p:restoredTop sz="93135" autoAdjust="0"/>
  </p:normalViewPr>
  <p:slideViewPr>
    <p:cSldViewPr>
      <p:cViewPr varScale="1">
        <p:scale>
          <a:sx n="65" d="100"/>
          <a:sy n="65" d="100"/>
        </p:scale>
        <p:origin x="-990" y="-114"/>
      </p:cViewPr>
      <p:guideLst>
        <p:guide orient="horz" pos="2160"/>
        <p:guide pos="2880"/>
      </p:guideLst>
    </p:cSldViewPr>
  </p:slideViewPr>
  <p:notesTextViewPr>
    <p:cViewPr>
      <p:scale>
        <a:sx n="1" d="1"/>
        <a:sy n="1" d="1"/>
      </p:scale>
      <p:origin x="0" y="0"/>
    </p:cViewPr>
  </p:notesTextViewPr>
  <p:sorterViewPr>
    <p:cViewPr>
      <p:scale>
        <a:sx n="100" d="100"/>
        <a:sy n="100" d="100"/>
      </p:scale>
      <p:origin x="0" y="17117"/>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3.xml"/><Relationship Id="rId8" Type="http://schemas.openxmlformats.org/officeDocument/2006/relationships/slide" Target="slides/slide2.xml"/><Relationship Id="rId70" Type="http://schemas.openxmlformats.org/officeDocument/2006/relationships/tableStyles" Target="tableStyles.xml"/><Relationship Id="rId7" Type="http://schemas.openxmlformats.org/officeDocument/2006/relationships/notesMaster" Target="notesMasters/notesMaster1.xml"/><Relationship Id="rId69" Type="http://schemas.openxmlformats.org/officeDocument/2006/relationships/viewProps" Target="viewProps.xml"/><Relationship Id="rId68" Type="http://schemas.openxmlformats.org/officeDocument/2006/relationships/presProps" Target="presProps.xml"/><Relationship Id="rId67" Type="http://schemas.openxmlformats.org/officeDocument/2006/relationships/slide" Target="slides/slide61.xml"/><Relationship Id="rId66" Type="http://schemas.openxmlformats.org/officeDocument/2006/relationships/slide" Target="slides/slide60.xml"/><Relationship Id="rId65" Type="http://schemas.openxmlformats.org/officeDocument/2006/relationships/slide" Target="slides/slide59.xml"/><Relationship Id="rId64" Type="http://schemas.openxmlformats.org/officeDocument/2006/relationships/slide" Target="slides/slide58.xml"/><Relationship Id="rId63" Type="http://schemas.openxmlformats.org/officeDocument/2006/relationships/slide" Target="slides/slide57.xml"/><Relationship Id="rId62" Type="http://schemas.openxmlformats.org/officeDocument/2006/relationships/slide" Target="slides/slide56.xml"/><Relationship Id="rId61" Type="http://schemas.openxmlformats.org/officeDocument/2006/relationships/slide" Target="slides/slide55.xml"/><Relationship Id="rId60" Type="http://schemas.openxmlformats.org/officeDocument/2006/relationships/slide" Target="slides/slide54.xml"/><Relationship Id="rId6" Type="http://schemas.openxmlformats.org/officeDocument/2006/relationships/slide" Target="slides/slide1.xml"/><Relationship Id="rId59" Type="http://schemas.openxmlformats.org/officeDocument/2006/relationships/slide" Target="slides/slide53.xml"/><Relationship Id="rId58" Type="http://schemas.openxmlformats.org/officeDocument/2006/relationships/slide" Target="slides/slide52.xml"/><Relationship Id="rId57" Type="http://schemas.openxmlformats.org/officeDocument/2006/relationships/slide" Target="slides/slide51.xml"/><Relationship Id="rId56" Type="http://schemas.openxmlformats.org/officeDocument/2006/relationships/slide" Target="slides/slide50.xml"/><Relationship Id="rId55" Type="http://schemas.openxmlformats.org/officeDocument/2006/relationships/slide" Target="slides/slide49.xml"/><Relationship Id="rId54" Type="http://schemas.openxmlformats.org/officeDocument/2006/relationships/slide" Target="slides/slide48.xml"/><Relationship Id="rId53" Type="http://schemas.openxmlformats.org/officeDocument/2006/relationships/slide" Target="slides/slide47.xml"/><Relationship Id="rId52" Type="http://schemas.openxmlformats.org/officeDocument/2006/relationships/slide" Target="slides/slide46.xml"/><Relationship Id="rId51" Type="http://schemas.openxmlformats.org/officeDocument/2006/relationships/slide" Target="slides/slide45.xml"/><Relationship Id="rId50" Type="http://schemas.openxmlformats.org/officeDocument/2006/relationships/slide" Target="slides/slide44.xml"/><Relationship Id="rId5" Type="http://schemas.openxmlformats.org/officeDocument/2006/relationships/slideMaster" Target="slideMasters/slideMaster4.xml"/><Relationship Id="rId49" Type="http://schemas.openxmlformats.org/officeDocument/2006/relationships/slide" Target="slides/slide43.xml"/><Relationship Id="rId48" Type="http://schemas.openxmlformats.org/officeDocument/2006/relationships/slide" Target="slides/slide42.xml"/><Relationship Id="rId47" Type="http://schemas.openxmlformats.org/officeDocument/2006/relationships/slide" Target="slides/slide41.xml"/><Relationship Id="rId46" Type="http://schemas.openxmlformats.org/officeDocument/2006/relationships/slide" Target="slides/slide40.xml"/><Relationship Id="rId45" Type="http://schemas.openxmlformats.org/officeDocument/2006/relationships/slide" Target="slides/slide39.xml"/><Relationship Id="rId44" Type="http://schemas.openxmlformats.org/officeDocument/2006/relationships/slide" Target="slides/slide38.xml"/><Relationship Id="rId43" Type="http://schemas.openxmlformats.org/officeDocument/2006/relationships/slide" Target="slides/slide37.xml"/><Relationship Id="rId42" Type="http://schemas.openxmlformats.org/officeDocument/2006/relationships/slide" Target="slides/slide36.xml"/><Relationship Id="rId41" Type="http://schemas.openxmlformats.org/officeDocument/2006/relationships/slide" Target="slides/slide35.xml"/><Relationship Id="rId40" Type="http://schemas.openxmlformats.org/officeDocument/2006/relationships/slide" Target="slides/slide34.xml"/><Relationship Id="rId4" Type="http://schemas.openxmlformats.org/officeDocument/2006/relationships/slideMaster" Target="slideMasters/slideMaster3.xml"/><Relationship Id="rId39" Type="http://schemas.openxmlformats.org/officeDocument/2006/relationships/slide" Target="slides/slide33.xml"/><Relationship Id="rId38" Type="http://schemas.openxmlformats.org/officeDocument/2006/relationships/slide" Target="slides/slide32.xml"/><Relationship Id="rId37" Type="http://schemas.openxmlformats.org/officeDocument/2006/relationships/slide" Target="slides/slide31.xml"/><Relationship Id="rId36" Type="http://schemas.openxmlformats.org/officeDocument/2006/relationships/slide" Target="slides/slide30.xml"/><Relationship Id="rId35" Type="http://schemas.openxmlformats.org/officeDocument/2006/relationships/slide" Target="slides/slide29.xml"/><Relationship Id="rId34" Type="http://schemas.openxmlformats.org/officeDocument/2006/relationships/slide" Target="slides/slide28.xml"/><Relationship Id="rId33" Type="http://schemas.openxmlformats.org/officeDocument/2006/relationships/slide" Target="slides/slide27.xml"/><Relationship Id="rId32" Type="http://schemas.openxmlformats.org/officeDocument/2006/relationships/slide" Target="slides/slide26.xml"/><Relationship Id="rId31" Type="http://schemas.openxmlformats.org/officeDocument/2006/relationships/slide" Target="slides/slide25.xml"/><Relationship Id="rId30" Type="http://schemas.openxmlformats.org/officeDocument/2006/relationships/slide" Target="slides/slide24.xml"/><Relationship Id="rId3" Type="http://schemas.openxmlformats.org/officeDocument/2006/relationships/slideMaster" Target="slideMasters/slideMaster2.xml"/><Relationship Id="rId29" Type="http://schemas.openxmlformats.org/officeDocument/2006/relationships/slide" Target="slides/slide23.xml"/><Relationship Id="rId28" Type="http://schemas.openxmlformats.org/officeDocument/2006/relationships/slide" Target="slides/slide22.xml"/><Relationship Id="rId27" Type="http://schemas.openxmlformats.org/officeDocument/2006/relationships/slide" Target="slides/slide21.xml"/><Relationship Id="rId26" Type="http://schemas.openxmlformats.org/officeDocument/2006/relationships/slide" Target="slides/slide20.xml"/><Relationship Id="rId25" Type="http://schemas.openxmlformats.org/officeDocument/2006/relationships/slide" Target="slides/slide19.xml"/><Relationship Id="rId24" Type="http://schemas.openxmlformats.org/officeDocument/2006/relationships/slide" Target="slides/slide18.xml"/><Relationship Id="rId23" Type="http://schemas.openxmlformats.org/officeDocument/2006/relationships/slide" Target="slides/slide17.xml"/><Relationship Id="rId22" Type="http://schemas.openxmlformats.org/officeDocument/2006/relationships/slide" Target="slides/slide16.xml"/><Relationship Id="rId21" Type="http://schemas.openxmlformats.org/officeDocument/2006/relationships/slide" Target="slides/slide15.xml"/><Relationship Id="rId20" Type="http://schemas.openxmlformats.org/officeDocument/2006/relationships/slide" Target="slides/slide14.xml"/><Relationship Id="rId2" Type="http://schemas.openxmlformats.org/officeDocument/2006/relationships/theme" Target="theme/theme1.xml"/><Relationship Id="rId19" Type="http://schemas.openxmlformats.org/officeDocument/2006/relationships/slide" Target="slides/slide13.xml"/><Relationship Id="rId18" Type="http://schemas.openxmlformats.org/officeDocument/2006/relationships/slide" Target="slides/slide12.xml"/><Relationship Id="rId17" Type="http://schemas.openxmlformats.org/officeDocument/2006/relationships/slide" Target="slides/slide11.xml"/><Relationship Id="rId16" Type="http://schemas.openxmlformats.org/officeDocument/2006/relationships/slide" Target="slides/slide10.xml"/><Relationship Id="rId15" Type="http://schemas.openxmlformats.org/officeDocument/2006/relationships/slide" Target="slides/slide9.xml"/><Relationship Id="rId14" Type="http://schemas.openxmlformats.org/officeDocument/2006/relationships/slide" Target="slides/slide8.xml"/><Relationship Id="rId13" Type="http://schemas.openxmlformats.org/officeDocument/2006/relationships/slide" Target="slides/slide7.xml"/><Relationship Id="rId12" Type="http://schemas.openxmlformats.org/officeDocument/2006/relationships/slide" Target="slides/slide6.xml"/><Relationship Id="rId11" Type="http://schemas.openxmlformats.org/officeDocument/2006/relationships/slide" Target="slides/slide5.xml"/><Relationship Id="rId10" Type="http://schemas.openxmlformats.org/officeDocument/2006/relationships/slide" Target="slides/slide4.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36BECE-ACF0-4E54-9DCA-9EFD37221CE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49F1DEA-B237-4E13-A7B5-D9834D61F4A3}"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49F1DEA-B237-4E13-A7B5-D9834D61F4A3}"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49F1DEA-B237-4E13-A7B5-D9834D61F4A3}"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78C896A-26C4-4A8D-AD84-7E3D4B95EE1F}"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78C896A-26C4-4A8D-AD84-7E3D4B95EE1F}"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78C896A-26C4-4A8D-AD84-7E3D4B95EE1F}"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6B02EC-97C0-4E19-AA45-E904FCC1D11E}" type="slidenum">
              <a:rPr lang="en-GB" smtClean="0"/>
            </a:fld>
            <a:endParaRPr lang="en-GB"/>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E49F1DEA-B237-4E13-A7B5-D9834D61F4A3}"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49F1DEA-B237-4E13-A7B5-D9834D61F4A3}"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49F1DEA-B237-4E13-A7B5-D9834D61F4A3}"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21D1DC9D-C42F-46D5-BF33-6023F953CDD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7569035-A9AF-49FB-8C2F-211B7B56E375}"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1D1DC9D-C42F-46D5-BF33-6023F953CDD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7569035-A9AF-49FB-8C2F-211B7B56E375}"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1D1DC9D-C42F-46D5-BF33-6023F953CDD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7569035-A9AF-49FB-8C2F-211B7B56E375}"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32BF82D2-7A68-459D-A996-9BDDA2518FA4}"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E01EE5D-26FB-46D5-A381-ECFB35BF1D3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5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32BF82D2-7A68-459D-A996-9BDDA2518FA4}"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E01EE5D-26FB-46D5-A381-ECFB35BF1D3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grpSp>
        <p:nvGrpSpPr>
          <p:cNvPr id="2" name="Group 2"/>
          <p:cNvGrpSpPr/>
          <p:nvPr/>
        </p:nvGrpSpPr>
        <p:grpSpPr bwMode="auto">
          <a:xfrm>
            <a:off x="0" y="0"/>
            <a:ext cx="8805863" cy="6858000"/>
            <a:chOff x="0" y="0"/>
            <a:chExt cx="5547" cy="4320"/>
          </a:xfrm>
        </p:grpSpPr>
        <p:grpSp>
          <p:nvGrpSpPr>
            <p:cNvPr id="3" name="Group 3"/>
            <p:cNvGrpSpPr/>
            <p:nvPr userDrawn="1"/>
          </p:nvGrpSpPr>
          <p:grpSpPr bwMode="auto">
            <a:xfrm rot="-215207">
              <a:off x="3690" y="234"/>
              <a:ext cx="1857" cy="3625"/>
              <a:chOff x="3010" y="778"/>
              <a:chExt cx="1857" cy="3625"/>
            </a:xfrm>
          </p:grpSpPr>
          <p:sp>
            <p:nvSpPr>
              <p:cNvPr id="101380" name="Freeform 4"/>
              <p:cNvSpPr/>
              <p:nvPr userDrawn="1"/>
            </p:nvSpPr>
            <p:spPr bwMode="ltGray">
              <a:xfrm rot="12185230" flipV="1">
                <a:off x="3534" y="778"/>
                <a:ext cx="1333" cy="1485"/>
              </a:xfrm>
              <a:custGeom>
                <a:avLst/>
                <a:gdLst/>
                <a:ahLst/>
                <a:cxnLst>
                  <a:cxn ang="0">
                    <a:pos x="16" y="370"/>
                  </a:cxn>
                  <a:cxn ang="0">
                    <a:pos x="6" y="341"/>
                  </a:cxn>
                  <a:cxn ang="0">
                    <a:pos x="0" y="289"/>
                  </a:cxn>
                  <a:cxn ang="0">
                    <a:pos x="4" y="222"/>
                  </a:cxn>
                  <a:cxn ang="0">
                    <a:pos x="25" y="151"/>
                  </a:cxn>
                  <a:cxn ang="0">
                    <a:pos x="69" y="84"/>
                  </a:cxn>
                  <a:cxn ang="0">
                    <a:pos x="142" y="31"/>
                  </a:cxn>
                  <a:cxn ang="0">
                    <a:pos x="247" y="2"/>
                  </a:cxn>
                  <a:cxn ang="0">
                    <a:pos x="380" y="9"/>
                  </a:cxn>
                  <a:cxn ang="0">
                    <a:pos x="484" y="68"/>
                  </a:cxn>
                  <a:cxn ang="0">
                    <a:pos x="554" y="165"/>
                  </a:cxn>
                  <a:cxn ang="0">
                    <a:pos x="591" y="284"/>
                  </a:cxn>
                  <a:cxn ang="0">
                    <a:pos x="595" y="409"/>
                  </a:cxn>
                  <a:cxn ang="0">
                    <a:pos x="566" y="525"/>
                  </a:cxn>
                  <a:cxn ang="0">
                    <a:pos x="507" y="615"/>
                  </a:cxn>
                  <a:cxn ang="0">
                    <a:pos x="417" y="663"/>
                  </a:cxn>
                  <a:cxn ang="0">
                    <a:pos x="389" y="659"/>
                  </a:cxn>
                  <a:cxn ang="0">
                    <a:pos x="441" y="617"/>
                  </a:cxn>
                  <a:cxn ang="0">
                    <a:pos x="482" y="544"/>
                  </a:cxn>
                  <a:cxn ang="0">
                    <a:pos x="509" y="454"/>
                  </a:cxn>
                  <a:cxn ang="0">
                    <a:pos x="520" y="355"/>
                  </a:cxn>
                  <a:cxn ang="0">
                    <a:pos x="514" y="258"/>
                  </a:cxn>
                  <a:cxn ang="0">
                    <a:pos x="485" y="174"/>
                  </a:cxn>
                  <a:cxn ang="0">
                    <a:pos x="433" y="112"/>
                  </a:cxn>
                  <a:cxn ang="0">
                    <a:pos x="341" y="75"/>
                  </a:cxn>
                  <a:cxn ang="0">
                    <a:pos x="246" y="61"/>
                  </a:cxn>
                  <a:cxn ang="0">
                    <a:pos x="174" y="71"/>
                  </a:cxn>
                  <a:cxn ang="0">
                    <a:pos x="121" y="101"/>
                  </a:cxn>
                  <a:cxn ang="0">
                    <a:pos x="84" y="149"/>
                  </a:cxn>
                  <a:cxn ang="0">
                    <a:pos x="57" y="206"/>
                  </a:cxn>
                  <a:cxn ang="0">
                    <a:pos x="40" y="272"/>
                  </a:cxn>
                  <a:cxn ang="0">
                    <a:pos x="28" y="339"/>
                  </a:cxn>
                </a:cxnLst>
                <a:rect l="0" t="0" r="r" b="b"/>
                <a:pathLst>
                  <a:path w="596" h="666">
                    <a:moveTo>
                      <a:pt x="22" y="372"/>
                    </a:moveTo>
                    <a:lnTo>
                      <a:pt x="16" y="370"/>
                    </a:lnTo>
                    <a:lnTo>
                      <a:pt x="10" y="360"/>
                    </a:lnTo>
                    <a:lnTo>
                      <a:pt x="6" y="341"/>
                    </a:lnTo>
                    <a:lnTo>
                      <a:pt x="1" y="318"/>
                    </a:lnTo>
                    <a:lnTo>
                      <a:pt x="0" y="289"/>
                    </a:lnTo>
                    <a:lnTo>
                      <a:pt x="0" y="257"/>
                    </a:lnTo>
                    <a:lnTo>
                      <a:pt x="4" y="222"/>
                    </a:lnTo>
                    <a:lnTo>
                      <a:pt x="13" y="187"/>
                    </a:lnTo>
                    <a:lnTo>
                      <a:pt x="25" y="151"/>
                    </a:lnTo>
                    <a:lnTo>
                      <a:pt x="45" y="116"/>
                    </a:lnTo>
                    <a:lnTo>
                      <a:pt x="69" y="84"/>
                    </a:lnTo>
                    <a:lnTo>
                      <a:pt x="101" y="55"/>
                    </a:lnTo>
                    <a:lnTo>
                      <a:pt x="142" y="31"/>
                    </a:lnTo>
                    <a:lnTo>
                      <a:pt x="190" y="13"/>
                    </a:lnTo>
                    <a:lnTo>
                      <a:pt x="247" y="2"/>
                    </a:lnTo>
                    <a:lnTo>
                      <a:pt x="314" y="0"/>
                    </a:lnTo>
                    <a:lnTo>
                      <a:pt x="380" y="9"/>
                    </a:lnTo>
                    <a:lnTo>
                      <a:pt x="436" y="33"/>
                    </a:lnTo>
                    <a:lnTo>
                      <a:pt x="484" y="68"/>
                    </a:lnTo>
                    <a:lnTo>
                      <a:pt x="524" y="113"/>
                    </a:lnTo>
                    <a:lnTo>
                      <a:pt x="554" y="165"/>
                    </a:lnTo>
                    <a:lnTo>
                      <a:pt x="577" y="222"/>
                    </a:lnTo>
                    <a:lnTo>
                      <a:pt x="591" y="284"/>
                    </a:lnTo>
                    <a:lnTo>
                      <a:pt x="596" y="347"/>
                    </a:lnTo>
                    <a:lnTo>
                      <a:pt x="595" y="409"/>
                    </a:lnTo>
                    <a:lnTo>
                      <a:pt x="585" y="469"/>
                    </a:lnTo>
                    <a:lnTo>
                      <a:pt x="566" y="525"/>
                    </a:lnTo>
                    <a:lnTo>
                      <a:pt x="540" y="574"/>
                    </a:lnTo>
                    <a:lnTo>
                      <a:pt x="507" y="615"/>
                    </a:lnTo>
                    <a:lnTo>
                      <a:pt x="465" y="645"/>
                    </a:lnTo>
                    <a:lnTo>
                      <a:pt x="417" y="663"/>
                    </a:lnTo>
                    <a:lnTo>
                      <a:pt x="360" y="666"/>
                    </a:lnTo>
                    <a:lnTo>
                      <a:pt x="389" y="659"/>
                    </a:lnTo>
                    <a:lnTo>
                      <a:pt x="417" y="642"/>
                    </a:lnTo>
                    <a:lnTo>
                      <a:pt x="441" y="617"/>
                    </a:lnTo>
                    <a:lnTo>
                      <a:pt x="463" y="583"/>
                    </a:lnTo>
                    <a:lnTo>
                      <a:pt x="482" y="544"/>
                    </a:lnTo>
                    <a:lnTo>
                      <a:pt x="497" y="501"/>
                    </a:lnTo>
                    <a:lnTo>
                      <a:pt x="509" y="454"/>
                    </a:lnTo>
                    <a:lnTo>
                      <a:pt x="517" y="404"/>
                    </a:lnTo>
                    <a:lnTo>
                      <a:pt x="520" y="355"/>
                    </a:lnTo>
                    <a:lnTo>
                      <a:pt x="519" y="305"/>
                    </a:lnTo>
                    <a:lnTo>
                      <a:pt x="514" y="258"/>
                    </a:lnTo>
                    <a:lnTo>
                      <a:pt x="502" y="213"/>
                    </a:lnTo>
                    <a:lnTo>
                      <a:pt x="485" y="174"/>
                    </a:lnTo>
                    <a:lnTo>
                      <a:pt x="462" y="139"/>
                    </a:lnTo>
                    <a:lnTo>
                      <a:pt x="433" y="112"/>
                    </a:lnTo>
                    <a:lnTo>
                      <a:pt x="397" y="93"/>
                    </a:lnTo>
                    <a:lnTo>
                      <a:pt x="341" y="75"/>
                    </a:lnTo>
                    <a:lnTo>
                      <a:pt x="290" y="65"/>
                    </a:lnTo>
                    <a:lnTo>
                      <a:pt x="246" y="61"/>
                    </a:lnTo>
                    <a:lnTo>
                      <a:pt x="207" y="63"/>
                    </a:lnTo>
                    <a:lnTo>
                      <a:pt x="174" y="71"/>
                    </a:lnTo>
                    <a:lnTo>
                      <a:pt x="146" y="84"/>
                    </a:lnTo>
                    <a:lnTo>
                      <a:pt x="121" y="101"/>
                    </a:lnTo>
                    <a:lnTo>
                      <a:pt x="101" y="123"/>
                    </a:lnTo>
                    <a:lnTo>
                      <a:pt x="84" y="149"/>
                    </a:lnTo>
                    <a:lnTo>
                      <a:pt x="69" y="176"/>
                    </a:lnTo>
                    <a:lnTo>
                      <a:pt x="57" y="206"/>
                    </a:lnTo>
                    <a:lnTo>
                      <a:pt x="48" y="239"/>
                    </a:lnTo>
                    <a:lnTo>
                      <a:pt x="40" y="272"/>
                    </a:lnTo>
                    <a:lnTo>
                      <a:pt x="33" y="305"/>
                    </a:lnTo>
                    <a:lnTo>
                      <a:pt x="28" y="339"/>
                    </a:lnTo>
                    <a:lnTo>
                      <a:pt x="22" y="372"/>
                    </a:lnTo>
                    <a:close/>
                  </a:path>
                </a:pathLst>
              </a:custGeom>
              <a:solidFill>
                <a:schemeClr val="accent2"/>
              </a:solidFill>
              <a:ln w="9525">
                <a:noFill/>
                <a:round/>
              </a:ln>
            </p:spPr>
            <p:txBody>
              <a:bodyPr/>
              <a:lstStyle/>
              <a:p>
                <a:endParaRPr lang="zh-CN" altLang="en-US"/>
              </a:p>
            </p:txBody>
          </p:sp>
          <p:sp>
            <p:nvSpPr>
              <p:cNvPr id="101381" name="Freeform 5"/>
              <p:cNvSpPr/>
              <p:nvPr userDrawn="1"/>
            </p:nvSpPr>
            <p:spPr bwMode="ltGray">
              <a:xfrm rot="12185230" flipV="1">
                <a:off x="4029" y="1802"/>
                <a:ext cx="571" cy="531"/>
              </a:xfrm>
              <a:custGeom>
                <a:avLst/>
                <a:gdLst/>
                <a:ahLst/>
                <a:cxnLst>
                  <a:cxn ang="0">
                    <a:pos x="0" y="0"/>
                  </a:cxn>
                  <a:cxn ang="0">
                    <a:pos x="0" y="25"/>
                  </a:cxn>
                  <a:cxn ang="0">
                    <a:pos x="3" y="50"/>
                  </a:cxn>
                  <a:cxn ang="0">
                    <a:pos x="6" y="75"/>
                  </a:cxn>
                  <a:cxn ang="0">
                    <a:pos x="11" y="98"/>
                  </a:cxn>
                  <a:cxn ang="0">
                    <a:pos x="18" y="119"/>
                  </a:cxn>
                  <a:cxn ang="0">
                    <a:pos x="27" y="141"/>
                  </a:cxn>
                  <a:cxn ang="0">
                    <a:pos x="38" y="161"/>
                  </a:cxn>
                  <a:cxn ang="0">
                    <a:pos x="51" y="178"/>
                  </a:cxn>
                  <a:cxn ang="0">
                    <a:pos x="67" y="194"/>
                  </a:cxn>
                  <a:cxn ang="0">
                    <a:pos x="86" y="208"/>
                  </a:cxn>
                  <a:cxn ang="0">
                    <a:pos x="106" y="219"/>
                  </a:cxn>
                  <a:cxn ang="0">
                    <a:pos x="131" y="228"/>
                  </a:cxn>
                  <a:cxn ang="0">
                    <a:pos x="158" y="234"/>
                  </a:cxn>
                  <a:cxn ang="0">
                    <a:pos x="188" y="237"/>
                  </a:cxn>
                  <a:cxn ang="0">
                    <a:pos x="220" y="236"/>
                  </a:cxn>
                  <a:cxn ang="0">
                    <a:pos x="257" y="232"/>
                  </a:cxn>
                  <a:cxn ang="0">
                    <a:pos x="224" y="227"/>
                  </a:cxn>
                  <a:cxn ang="0">
                    <a:pos x="195" y="220"/>
                  </a:cxn>
                  <a:cxn ang="0">
                    <a:pos x="170" y="212"/>
                  </a:cxn>
                  <a:cxn ang="0">
                    <a:pos x="148" y="204"/>
                  </a:cxn>
                  <a:cxn ang="0">
                    <a:pos x="128" y="193"/>
                  </a:cxn>
                  <a:cxn ang="0">
                    <a:pos x="112" y="182"/>
                  </a:cxn>
                  <a:cxn ang="0">
                    <a:pos x="97" y="169"/>
                  </a:cxn>
                  <a:cxn ang="0">
                    <a:pos x="84" y="155"/>
                  </a:cxn>
                  <a:cxn ang="0">
                    <a:pos x="72" y="141"/>
                  </a:cxn>
                  <a:cxn ang="0">
                    <a:pos x="61" y="125"/>
                  </a:cxn>
                  <a:cxn ang="0">
                    <a:pos x="52" y="107"/>
                  </a:cxn>
                  <a:cxn ang="0">
                    <a:pos x="43" y="88"/>
                  </a:cxn>
                  <a:cxn ang="0">
                    <a:pos x="33" y="69"/>
                  </a:cxn>
                  <a:cxn ang="0">
                    <a:pos x="23" y="47"/>
                  </a:cxn>
                  <a:cxn ang="0">
                    <a:pos x="12" y="24"/>
                  </a:cxn>
                  <a:cxn ang="0">
                    <a:pos x="0" y="0"/>
                  </a:cxn>
                </a:cxnLst>
                <a:rect l="0" t="0" r="r" b="b"/>
                <a:pathLst>
                  <a:path w="257" h="237">
                    <a:moveTo>
                      <a:pt x="0" y="0"/>
                    </a:moveTo>
                    <a:lnTo>
                      <a:pt x="0" y="25"/>
                    </a:lnTo>
                    <a:lnTo>
                      <a:pt x="3" y="50"/>
                    </a:lnTo>
                    <a:lnTo>
                      <a:pt x="6" y="75"/>
                    </a:lnTo>
                    <a:lnTo>
                      <a:pt x="11" y="98"/>
                    </a:lnTo>
                    <a:lnTo>
                      <a:pt x="18" y="119"/>
                    </a:lnTo>
                    <a:lnTo>
                      <a:pt x="27" y="141"/>
                    </a:lnTo>
                    <a:lnTo>
                      <a:pt x="38" y="161"/>
                    </a:lnTo>
                    <a:lnTo>
                      <a:pt x="51" y="178"/>
                    </a:lnTo>
                    <a:lnTo>
                      <a:pt x="67" y="194"/>
                    </a:lnTo>
                    <a:lnTo>
                      <a:pt x="86" y="208"/>
                    </a:lnTo>
                    <a:lnTo>
                      <a:pt x="106" y="219"/>
                    </a:lnTo>
                    <a:lnTo>
                      <a:pt x="131" y="228"/>
                    </a:lnTo>
                    <a:lnTo>
                      <a:pt x="158" y="234"/>
                    </a:lnTo>
                    <a:lnTo>
                      <a:pt x="188" y="237"/>
                    </a:lnTo>
                    <a:lnTo>
                      <a:pt x="220" y="236"/>
                    </a:lnTo>
                    <a:lnTo>
                      <a:pt x="257" y="232"/>
                    </a:lnTo>
                    <a:lnTo>
                      <a:pt x="224" y="227"/>
                    </a:lnTo>
                    <a:lnTo>
                      <a:pt x="195" y="220"/>
                    </a:lnTo>
                    <a:lnTo>
                      <a:pt x="170" y="212"/>
                    </a:lnTo>
                    <a:lnTo>
                      <a:pt x="148" y="204"/>
                    </a:lnTo>
                    <a:lnTo>
                      <a:pt x="128" y="193"/>
                    </a:lnTo>
                    <a:lnTo>
                      <a:pt x="112" y="182"/>
                    </a:lnTo>
                    <a:lnTo>
                      <a:pt x="97" y="169"/>
                    </a:lnTo>
                    <a:lnTo>
                      <a:pt x="84" y="155"/>
                    </a:lnTo>
                    <a:lnTo>
                      <a:pt x="72" y="141"/>
                    </a:lnTo>
                    <a:lnTo>
                      <a:pt x="61" y="125"/>
                    </a:lnTo>
                    <a:lnTo>
                      <a:pt x="52" y="107"/>
                    </a:lnTo>
                    <a:lnTo>
                      <a:pt x="43" y="88"/>
                    </a:lnTo>
                    <a:lnTo>
                      <a:pt x="33" y="69"/>
                    </a:lnTo>
                    <a:lnTo>
                      <a:pt x="23" y="47"/>
                    </a:lnTo>
                    <a:lnTo>
                      <a:pt x="12" y="24"/>
                    </a:lnTo>
                    <a:lnTo>
                      <a:pt x="0" y="0"/>
                    </a:lnTo>
                    <a:close/>
                  </a:path>
                </a:pathLst>
              </a:custGeom>
              <a:solidFill>
                <a:schemeClr val="accent2"/>
              </a:solidFill>
              <a:ln w="9525">
                <a:noFill/>
                <a:round/>
              </a:ln>
            </p:spPr>
            <p:txBody>
              <a:bodyPr/>
              <a:lstStyle/>
              <a:p>
                <a:endParaRPr lang="zh-CN" altLang="en-US"/>
              </a:p>
            </p:txBody>
          </p:sp>
          <p:sp>
            <p:nvSpPr>
              <p:cNvPr id="101382" name="Freeform 6"/>
              <p:cNvSpPr/>
              <p:nvPr userDrawn="1"/>
            </p:nvSpPr>
            <p:spPr bwMode="ltGray">
              <a:xfrm rot="12185230" flipV="1">
                <a:off x="3639" y="2167"/>
                <a:ext cx="277" cy="249"/>
              </a:xfrm>
              <a:custGeom>
                <a:avLst/>
                <a:gdLst/>
                <a:ahLst/>
                <a:cxnLst>
                  <a:cxn ang="0">
                    <a:pos x="77" y="0"/>
                  </a:cxn>
                  <a:cxn ang="0">
                    <a:pos x="124" y="108"/>
                  </a:cxn>
                  <a:cxn ang="0">
                    <a:pos x="120" y="107"/>
                  </a:cxn>
                  <a:cxn ang="0">
                    <a:pos x="107" y="105"/>
                  </a:cxn>
                  <a:cxn ang="0">
                    <a:pos x="89" y="101"/>
                  </a:cxn>
                  <a:cxn ang="0">
                    <a:pos x="68" y="99"/>
                  </a:cxn>
                  <a:cxn ang="0">
                    <a:pos x="45" y="97"/>
                  </a:cxn>
                  <a:cxn ang="0">
                    <a:pos x="25" y="98"/>
                  </a:cxn>
                  <a:cxn ang="0">
                    <a:pos x="9" y="102"/>
                  </a:cxn>
                  <a:cxn ang="0">
                    <a:pos x="0" y="110"/>
                  </a:cxn>
                  <a:cxn ang="0">
                    <a:pos x="4" y="98"/>
                  </a:cxn>
                  <a:cxn ang="0">
                    <a:pos x="8" y="89"/>
                  </a:cxn>
                  <a:cxn ang="0">
                    <a:pos x="16" y="82"/>
                  </a:cxn>
                  <a:cxn ang="0">
                    <a:pos x="25" y="76"/>
                  </a:cxn>
                  <a:cxn ang="0">
                    <a:pos x="36" y="72"/>
                  </a:cxn>
                  <a:cxn ang="0">
                    <a:pos x="47" y="71"/>
                  </a:cxn>
                  <a:cxn ang="0">
                    <a:pos x="59" y="71"/>
                  </a:cxn>
                  <a:cxn ang="0">
                    <a:pos x="72" y="74"/>
                  </a:cxn>
                  <a:cxn ang="0">
                    <a:pos x="73" y="71"/>
                  </a:cxn>
                  <a:cxn ang="0">
                    <a:pos x="70" y="56"/>
                  </a:cxn>
                  <a:cxn ang="0">
                    <a:pos x="67" y="38"/>
                  </a:cxn>
                  <a:cxn ang="0">
                    <a:pos x="65" y="30"/>
                  </a:cxn>
                  <a:cxn ang="0">
                    <a:pos x="63" y="30"/>
                  </a:cxn>
                  <a:cxn ang="0">
                    <a:pos x="61" y="29"/>
                  </a:cxn>
                  <a:cxn ang="0">
                    <a:pos x="59" y="26"/>
                  </a:cxn>
                  <a:cxn ang="0">
                    <a:pos x="57" y="23"/>
                  </a:cxn>
                  <a:cxn ang="0">
                    <a:pos x="57" y="19"/>
                  </a:cxn>
                  <a:cxn ang="0">
                    <a:pos x="59" y="14"/>
                  </a:cxn>
                  <a:cxn ang="0">
                    <a:pos x="66" y="8"/>
                  </a:cxn>
                  <a:cxn ang="0">
                    <a:pos x="77" y="0"/>
                  </a:cxn>
                </a:cxnLst>
                <a:rect l="0" t="0" r="r" b="b"/>
                <a:pathLst>
                  <a:path w="124" h="110">
                    <a:moveTo>
                      <a:pt x="77" y="0"/>
                    </a:moveTo>
                    <a:lnTo>
                      <a:pt x="124" y="108"/>
                    </a:lnTo>
                    <a:lnTo>
                      <a:pt x="120" y="107"/>
                    </a:lnTo>
                    <a:lnTo>
                      <a:pt x="107" y="105"/>
                    </a:lnTo>
                    <a:lnTo>
                      <a:pt x="89" y="101"/>
                    </a:lnTo>
                    <a:lnTo>
                      <a:pt x="68" y="99"/>
                    </a:lnTo>
                    <a:lnTo>
                      <a:pt x="45" y="97"/>
                    </a:lnTo>
                    <a:lnTo>
                      <a:pt x="25" y="98"/>
                    </a:lnTo>
                    <a:lnTo>
                      <a:pt x="9" y="102"/>
                    </a:lnTo>
                    <a:lnTo>
                      <a:pt x="0" y="110"/>
                    </a:lnTo>
                    <a:lnTo>
                      <a:pt x="4" y="98"/>
                    </a:lnTo>
                    <a:lnTo>
                      <a:pt x="8" y="89"/>
                    </a:lnTo>
                    <a:lnTo>
                      <a:pt x="16" y="82"/>
                    </a:lnTo>
                    <a:lnTo>
                      <a:pt x="25" y="76"/>
                    </a:lnTo>
                    <a:lnTo>
                      <a:pt x="36" y="72"/>
                    </a:lnTo>
                    <a:lnTo>
                      <a:pt x="47" y="71"/>
                    </a:lnTo>
                    <a:lnTo>
                      <a:pt x="59" y="71"/>
                    </a:lnTo>
                    <a:lnTo>
                      <a:pt x="72" y="74"/>
                    </a:lnTo>
                    <a:lnTo>
                      <a:pt x="73" y="71"/>
                    </a:lnTo>
                    <a:lnTo>
                      <a:pt x="70" y="56"/>
                    </a:lnTo>
                    <a:lnTo>
                      <a:pt x="67" y="38"/>
                    </a:lnTo>
                    <a:lnTo>
                      <a:pt x="65" y="30"/>
                    </a:lnTo>
                    <a:lnTo>
                      <a:pt x="63" y="30"/>
                    </a:lnTo>
                    <a:lnTo>
                      <a:pt x="61" y="29"/>
                    </a:lnTo>
                    <a:lnTo>
                      <a:pt x="59" y="26"/>
                    </a:lnTo>
                    <a:lnTo>
                      <a:pt x="57" y="23"/>
                    </a:lnTo>
                    <a:lnTo>
                      <a:pt x="57" y="19"/>
                    </a:lnTo>
                    <a:lnTo>
                      <a:pt x="59" y="14"/>
                    </a:lnTo>
                    <a:lnTo>
                      <a:pt x="66" y="8"/>
                    </a:lnTo>
                    <a:lnTo>
                      <a:pt x="77" y="0"/>
                    </a:lnTo>
                    <a:close/>
                  </a:path>
                </a:pathLst>
              </a:custGeom>
              <a:solidFill>
                <a:schemeClr val="accent2"/>
              </a:solidFill>
              <a:ln w="9525">
                <a:noFill/>
                <a:round/>
              </a:ln>
            </p:spPr>
            <p:txBody>
              <a:bodyPr/>
              <a:lstStyle/>
              <a:p>
                <a:endParaRPr lang="zh-CN" altLang="en-US"/>
              </a:p>
            </p:txBody>
          </p:sp>
          <p:sp>
            <p:nvSpPr>
              <p:cNvPr id="101383" name="Freeform 7"/>
              <p:cNvSpPr/>
              <p:nvPr userDrawn="1"/>
            </p:nvSpPr>
            <p:spPr bwMode="ltGray">
              <a:xfrm rot="12185230" flipV="1">
                <a:off x="3979" y="977"/>
                <a:ext cx="245" cy="347"/>
              </a:xfrm>
              <a:custGeom>
                <a:avLst/>
                <a:gdLst/>
                <a:ahLst/>
                <a:cxnLst>
                  <a:cxn ang="0">
                    <a:pos x="0" y="0"/>
                  </a:cxn>
                  <a:cxn ang="0">
                    <a:pos x="5" y="1"/>
                  </a:cxn>
                  <a:cxn ang="0">
                    <a:pos x="18" y="5"/>
                  </a:cxn>
                  <a:cxn ang="0">
                    <a:pos x="37" y="12"/>
                  </a:cxn>
                  <a:cxn ang="0">
                    <a:pos x="58" y="24"/>
                  </a:cxn>
                  <a:cxn ang="0">
                    <a:pos x="78" y="44"/>
                  </a:cxn>
                  <a:cxn ang="0">
                    <a:pos x="96" y="71"/>
                  </a:cxn>
                  <a:cxn ang="0">
                    <a:pos x="107" y="108"/>
                  </a:cxn>
                  <a:cxn ang="0">
                    <a:pos x="109" y="156"/>
                  </a:cxn>
                  <a:cxn ang="0">
                    <a:pos x="105" y="156"/>
                  </a:cxn>
                  <a:cxn ang="0">
                    <a:pos x="99" y="156"/>
                  </a:cxn>
                  <a:cxn ang="0">
                    <a:pos x="93" y="156"/>
                  </a:cxn>
                  <a:cxn ang="0">
                    <a:pos x="87" y="154"/>
                  </a:cxn>
                  <a:cxn ang="0">
                    <a:pos x="81" y="153"/>
                  </a:cxn>
                  <a:cxn ang="0">
                    <a:pos x="74" y="150"/>
                  </a:cxn>
                  <a:cxn ang="0">
                    <a:pos x="66" y="145"/>
                  </a:cxn>
                  <a:cxn ang="0">
                    <a:pos x="58" y="139"/>
                  </a:cxn>
                  <a:cxn ang="0">
                    <a:pos x="53" y="126"/>
                  </a:cxn>
                  <a:cxn ang="0">
                    <a:pos x="53" y="111"/>
                  </a:cxn>
                  <a:cxn ang="0">
                    <a:pos x="56" y="96"/>
                  </a:cxn>
                  <a:cxn ang="0">
                    <a:pos x="59" y="80"/>
                  </a:cxn>
                  <a:cxn ang="0">
                    <a:pos x="56" y="62"/>
                  </a:cxn>
                  <a:cxn ang="0">
                    <a:pos x="48" y="43"/>
                  </a:cxn>
                  <a:cxn ang="0">
                    <a:pos x="31" y="23"/>
                  </a:cxn>
                  <a:cxn ang="0">
                    <a:pos x="0" y="0"/>
                  </a:cxn>
                </a:cxnLst>
                <a:rect l="0" t="0" r="r" b="b"/>
                <a:pathLst>
                  <a:path w="109" h="156">
                    <a:moveTo>
                      <a:pt x="0" y="0"/>
                    </a:moveTo>
                    <a:lnTo>
                      <a:pt x="5" y="1"/>
                    </a:lnTo>
                    <a:lnTo>
                      <a:pt x="18" y="5"/>
                    </a:lnTo>
                    <a:lnTo>
                      <a:pt x="37" y="12"/>
                    </a:lnTo>
                    <a:lnTo>
                      <a:pt x="58" y="24"/>
                    </a:lnTo>
                    <a:lnTo>
                      <a:pt x="78" y="44"/>
                    </a:lnTo>
                    <a:lnTo>
                      <a:pt x="96" y="71"/>
                    </a:lnTo>
                    <a:lnTo>
                      <a:pt x="107" y="108"/>
                    </a:lnTo>
                    <a:lnTo>
                      <a:pt x="109" y="156"/>
                    </a:lnTo>
                    <a:lnTo>
                      <a:pt x="105" y="156"/>
                    </a:lnTo>
                    <a:lnTo>
                      <a:pt x="99" y="156"/>
                    </a:lnTo>
                    <a:lnTo>
                      <a:pt x="93" y="156"/>
                    </a:lnTo>
                    <a:lnTo>
                      <a:pt x="87" y="154"/>
                    </a:lnTo>
                    <a:lnTo>
                      <a:pt x="81" y="153"/>
                    </a:lnTo>
                    <a:lnTo>
                      <a:pt x="74" y="150"/>
                    </a:lnTo>
                    <a:lnTo>
                      <a:pt x="66" y="145"/>
                    </a:lnTo>
                    <a:lnTo>
                      <a:pt x="58" y="139"/>
                    </a:lnTo>
                    <a:lnTo>
                      <a:pt x="53" y="126"/>
                    </a:lnTo>
                    <a:lnTo>
                      <a:pt x="53" y="111"/>
                    </a:lnTo>
                    <a:lnTo>
                      <a:pt x="56" y="96"/>
                    </a:lnTo>
                    <a:lnTo>
                      <a:pt x="59" y="80"/>
                    </a:lnTo>
                    <a:lnTo>
                      <a:pt x="56" y="62"/>
                    </a:lnTo>
                    <a:lnTo>
                      <a:pt x="48" y="43"/>
                    </a:lnTo>
                    <a:lnTo>
                      <a:pt x="31" y="23"/>
                    </a:lnTo>
                    <a:lnTo>
                      <a:pt x="0" y="0"/>
                    </a:lnTo>
                    <a:close/>
                  </a:path>
                </a:pathLst>
              </a:custGeom>
              <a:solidFill>
                <a:schemeClr val="accent2"/>
              </a:solidFill>
              <a:ln w="9525">
                <a:noFill/>
                <a:round/>
              </a:ln>
            </p:spPr>
            <p:txBody>
              <a:bodyPr/>
              <a:lstStyle/>
              <a:p>
                <a:endParaRPr lang="zh-CN" altLang="en-US"/>
              </a:p>
            </p:txBody>
          </p:sp>
          <p:sp>
            <p:nvSpPr>
              <p:cNvPr id="101384" name="Freeform 8"/>
              <p:cNvSpPr/>
              <p:nvPr userDrawn="1"/>
            </p:nvSpPr>
            <p:spPr bwMode="ltGray">
              <a:xfrm rot="12185230" flipV="1">
                <a:off x="3845" y="2207"/>
                <a:ext cx="103" cy="209"/>
              </a:xfrm>
              <a:custGeom>
                <a:avLst/>
                <a:gdLst/>
                <a:ahLst/>
                <a:cxnLst>
                  <a:cxn ang="0">
                    <a:pos x="31" y="0"/>
                  </a:cxn>
                  <a:cxn ang="0">
                    <a:pos x="20" y="38"/>
                  </a:cxn>
                  <a:cxn ang="0">
                    <a:pos x="15" y="62"/>
                  </a:cxn>
                  <a:cxn ang="0">
                    <a:pos x="11" y="79"/>
                  </a:cxn>
                  <a:cxn ang="0">
                    <a:pos x="0" y="94"/>
                  </a:cxn>
                  <a:cxn ang="0">
                    <a:pos x="12" y="88"/>
                  </a:cxn>
                  <a:cxn ang="0">
                    <a:pos x="23" y="80"/>
                  </a:cxn>
                  <a:cxn ang="0">
                    <a:pos x="32" y="69"/>
                  </a:cxn>
                  <a:cxn ang="0">
                    <a:pos x="40" y="57"/>
                  </a:cxn>
                  <a:cxn ang="0">
                    <a:pos x="45" y="44"/>
                  </a:cxn>
                  <a:cxn ang="0">
                    <a:pos x="46" y="30"/>
                  </a:cxn>
                  <a:cxn ang="0">
                    <a:pos x="42" y="15"/>
                  </a:cxn>
                  <a:cxn ang="0">
                    <a:pos x="31" y="0"/>
                  </a:cxn>
                </a:cxnLst>
                <a:rect l="0" t="0" r="r" b="b"/>
                <a:pathLst>
                  <a:path w="46" h="94">
                    <a:moveTo>
                      <a:pt x="31" y="0"/>
                    </a:moveTo>
                    <a:lnTo>
                      <a:pt x="20" y="38"/>
                    </a:lnTo>
                    <a:lnTo>
                      <a:pt x="15" y="62"/>
                    </a:lnTo>
                    <a:lnTo>
                      <a:pt x="11" y="79"/>
                    </a:lnTo>
                    <a:lnTo>
                      <a:pt x="0" y="94"/>
                    </a:lnTo>
                    <a:lnTo>
                      <a:pt x="12" y="88"/>
                    </a:lnTo>
                    <a:lnTo>
                      <a:pt x="23" y="80"/>
                    </a:lnTo>
                    <a:lnTo>
                      <a:pt x="32" y="69"/>
                    </a:lnTo>
                    <a:lnTo>
                      <a:pt x="40" y="57"/>
                    </a:lnTo>
                    <a:lnTo>
                      <a:pt x="45" y="44"/>
                    </a:lnTo>
                    <a:lnTo>
                      <a:pt x="46" y="30"/>
                    </a:lnTo>
                    <a:lnTo>
                      <a:pt x="42" y="15"/>
                    </a:lnTo>
                    <a:lnTo>
                      <a:pt x="31" y="0"/>
                    </a:lnTo>
                    <a:close/>
                  </a:path>
                </a:pathLst>
              </a:custGeom>
              <a:solidFill>
                <a:schemeClr val="accent2"/>
              </a:solidFill>
              <a:ln w="9525">
                <a:noFill/>
                <a:round/>
              </a:ln>
            </p:spPr>
            <p:txBody>
              <a:bodyPr/>
              <a:lstStyle/>
              <a:p>
                <a:endParaRPr lang="zh-CN" altLang="en-US"/>
              </a:p>
            </p:txBody>
          </p:sp>
          <p:sp>
            <p:nvSpPr>
              <p:cNvPr id="101385" name="Freeform 9"/>
              <p:cNvSpPr/>
              <p:nvPr userDrawn="1"/>
            </p:nvSpPr>
            <p:spPr bwMode="ltGray">
              <a:xfrm rot="12185230" flipV="1">
                <a:off x="3895" y="1325"/>
                <a:ext cx="120" cy="90"/>
              </a:xfrm>
              <a:custGeom>
                <a:avLst/>
                <a:gdLst/>
                <a:ahLst/>
                <a:cxnLst>
                  <a:cxn ang="0">
                    <a:pos x="0" y="0"/>
                  </a:cxn>
                  <a:cxn ang="0">
                    <a:pos x="1" y="1"/>
                  </a:cxn>
                  <a:cxn ang="0">
                    <a:pos x="6" y="3"/>
                  </a:cxn>
                  <a:cxn ang="0">
                    <a:pos x="13" y="8"/>
                  </a:cxn>
                  <a:cxn ang="0">
                    <a:pos x="21" y="12"/>
                  </a:cxn>
                  <a:cxn ang="0">
                    <a:pos x="29" y="15"/>
                  </a:cxn>
                  <a:cxn ang="0">
                    <a:pos x="38" y="17"/>
                  </a:cxn>
                  <a:cxn ang="0">
                    <a:pos x="46" y="18"/>
                  </a:cxn>
                  <a:cxn ang="0">
                    <a:pos x="54" y="16"/>
                  </a:cxn>
                  <a:cxn ang="0">
                    <a:pos x="53" y="25"/>
                  </a:cxn>
                  <a:cxn ang="0">
                    <a:pos x="50" y="33"/>
                  </a:cxn>
                  <a:cxn ang="0">
                    <a:pos x="44" y="38"/>
                  </a:cxn>
                  <a:cxn ang="0">
                    <a:pos x="37" y="40"/>
                  </a:cxn>
                  <a:cxn ang="0">
                    <a:pos x="28" y="39"/>
                  </a:cxn>
                  <a:cxn ang="0">
                    <a:pos x="19" y="32"/>
                  </a:cxn>
                  <a:cxn ang="0">
                    <a:pos x="10" y="20"/>
                  </a:cxn>
                  <a:cxn ang="0">
                    <a:pos x="0" y="0"/>
                  </a:cxn>
                </a:cxnLst>
                <a:rect l="0" t="0" r="r" b="b"/>
                <a:pathLst>
                  <a:path w="54" h="40">
                    <a:moveTo>
                      <a:pt x="0" y="0"/>
                    </a:moveTo>
                    <a:lnTo>
                      <a:pt x="1" y="1"/>
                    </a:lnTo>
                    <a:lnTo>
                      <a:pt x="6" y="3"/>
                    </a:lnTo>
                    <a:lnTo>
                      <a:pt x="13" y="8"/>
                    </a:lnTo>
                    <a:lnTo>
                      <a:pt x="21" y="12"/>
                    </a:lnTo>
                    <a:lnTo>
                      <a:pt x="29" y="15"/>
                    </a:lnTo>
                    <a:lnTo>
                      <a:pt x="38" y="17"/>
                    </a:lnTo>
                    <a:lnTo>
                      <a:pt x="46" y="18"/>
                    </a:lnTo>
                    <a:lnTo>
                      <a:pt x="54" y="16"/>
                    </a:lnTo>
                    <a:lnTo>
                      <a:pt x="53" y="25"/>
                    </a:lnTo>
                    <a:lnTo>
                      <a:pt x="50" y="33"/>
                    </a:lnTo>
                    <a:lnTo>
                      <a:pt x="44" y="38"/>
                    </a:lnTo>
                    <a:lnTo>
                      <a:pt x="37" y="40"/>
                    </a:lnTo>
                    <a:lnTo>
                      <a:pt x="28" y="39"/>
                    </a:lnTo>
                    <a:lnTo>
                      <a:pt x="19" y="32"/>
                    </a:lnTo>
                    <a:lnTo>
                      <a:pt x="10" y="20"/>
                    </a:lnTo>
                    <a:lnTo>
                      <a:pt x="0" y="0"/>
                    </a:lnTo>
                    <a:close/>
                  </a:path>
                </a:pathLst>
              </a:custGeom>
              <a:solidFill>
                <a:schemeClr val="accent2"/>
              </a:solidFill>
              <a:ln w="9525">
                <a:noFill/>
                <a:round/>
              </a:ln>
            </p:spPr>
            <p:txBody>
              <a:bodyPr/>
              <a:lstStyle/>
              <a:p>
                <a:endParaRPr lang="zh-CN" altLang="en-US"/>
              </a:p>
            </p:txBody>
          </p:sp>
          <p:sp>
            <p:nvSpPr>
              <p:cNvPr id="101386" name="Freeform 10"/>
              <p:cNvSpPr/>
              <p:nvPr userDrawn="1"/>
            </p:nvSpPr>
            <p:spPr bwMode="ltGray">
              <a:xfrm rot="12185230" flipV="1">
                <a:off x="3010" y="2344"/>
                <a:ext cx="330" cy="2059"/>
              </a:xfrm>
              <a:custGeom>
                <a:avLst/>
                <a:gdLst/>
                <a:ahLst/>
                <a:cxnLst>
                  <a:cxn ang="0">
                    <a:pos x="0" y="0"/>
                  </a:cxn>
                  <a:cxn ang="0">
                    <a:pos x="6" y="6"/>
                  </a:cxn>
                  <a:cxn ang="0">
                    <a:pos x="16" y="14"/>
                  </a:cxn>
                  <a:cxn ang="0">
                    <a:pos x="28" y="24"/>
                  </a:cxn>
                  <a:cxn ang="0">
                    <a:pos x="41" y="37"/>
                  </a:cxn>
                  <a:cxn ang="0">
                    <a:pos x="58" y="53"/>
                  </a:cxn>
                  <a:cxn ang="0">
                    <a:pos x="73" y="70"/>
                  </a:cxn>
                  <a:cxn ang="0">
                    <a:pos x="88" y="90"/>
                  </a:cxn>
                  <a:cxn ang="0">
                    <a:pos x="100" y="113"/>
                  </a:cxn>
                  <a:cxn ang="0">
                    <a:pos x="112" y="137"/>
                  </a:cxn>
                  <a:cxn ang="0">
                    <a:pos x="120" y="165"/>
                  </a:cxn>
                  <a:cxn ang="0">
                    <a:pos x="124" y="196"/>
                  </a:cxn>
                  <a:cxn ang="0">
                    <a:pos x="126" y="228"/>
                  </a:cxn>
                  <a:cxn ang="0">
                    <a:pos x="120" y="264"/>
                  </a:cxn>
                  <a:cxn ang="0">
                    <a:pos x="109" y="302"/>
                  </a:cxn>
                  <a:cxn ang="0">
                    <a:pos x="92" y="342"/>
                  </a:cxn>
                  <a:cxn ang="0">
                    <a:pos x="67" y="386"/>
                  </a:cxn>
                  <a:cxn ang="0">
                    <a:pos x="39" y="436"/>
                  </a:cxn>
                  <a:cxn ang="0">
                    <a:pos x="21" y="482"/>
                  </a:cxn>
                  <a:cxn ang="0">
                    <a:pos x="10" y="525"/>
                  </a:cxn>
                  <a:cxn ang="0">
                    <a:pos x="6" y="566"/>
                  </a:cxn>
                  <a:cxn ang="0">
                    <a:pos x="6" y="605"/>
                  </a:cxn>
                  <a:cxn ang="0">
                    <a:pos x="8" y="641"/>
                  </a:cxn>
                  <a:cxn ang="0">
                    <a:pos x="12" y="673"/>
                  </a:cxn>
                  <a:cxn ang="0">
                    <a:pos x="14" y="704"/>
                  </a:cxn>
                  <a:cxn ang="0">
                    <a:pos x="41" y="688"/>
                  </a:cxn>
                  <a:cxn ang="0">
                    <a:pos x="39" y="680"/>
                  </a:cxn>
                  <a:cxn ang="0">
                    <a:pos x="36" y="657"/>
                  </a:cxn>
                  <a:cxn ang="0">
                    <a:pos x="33" y="622"/>
                  </a:cxn>
                  <a:cxn ang="0">
                    <a:pos x="35" y="575"/>
                  </a:cxn>
                  <a:cxn ang="0">
                    <a:pos x="41" y="519"/>
                  </a:cxn>
                  <a:cxn ang="0">
                    <a:pos x="58" y="455"/>
                  </a:cxn>
                  <a:cxn ang="0">
                    <a:pos x="86" y="386"/>
                  </a:cxn>
                  <a:cxn ang="0">
                    <a:pos x="129" y="313"/>
                  </a:cxn>
                  <a:cxn ang="0">
                    <a:pos x="143" y="279"/>
                  </a:cxn>
                  <a:cxn ang="0">
                    <a:pos x="149" y="235"/>
                  </a:cxn>
                  <a:cxn ang="0">
                    <a:pos x="144" y="184"/>
                  </a:cxn>
                  <a:cxn ang="0">
                    <a:pos x="131" y="134"/>
                  </a:cxn>
                  <a:cxn ang="0">
                    <a:pos x="109" y="85"/>
                  </a:cxn>
                  <a:cxn ang="0">
                    <a:pos x="81" y="44"/>
                  </a:cxn>
                  <a:cxn ang="0">
                    <a:pos x="44" y="14"/>
                  </a:cxn>
                  <a:cxn ang="0">
                    <a:pos x="0" y="0"/>
                  </a:cxn>
                </a:cxnLst>
                <a:rect l="0" t="0" r="r" b="b"/>
                <a:pathLst>
                  <a:path w="149" h="704">
                    <a:moveTo>
                      <a:pt x="0" y="0"/>
                    </a:moveTo>
                    <a:lnTo>
                      <a:pt x="6" y="6"/>
                    </a:lnTo>
                    <a:lnTo>
                      <a:pt x="16" y="14"/>
                    </a:lnTo>
                    <a:lnTo>
                      <a:pt x="28" y="24"/>
                    </a:lnTo>
                    <a:lnTo>
                      <a:pt x="41" y="37"/>
                    </a:lnTo>
                    <a:lnTo>
                      <a:pt x="58" y="53"/>
                    </a:lnTo>
                    <a:lnTo>
                      <a:pt x="73" y="70"/>
                    </a:lnTo>
                    <a:lnTo>
                      <a:pt x="88" y="90"/>
                    </a:lnTo>
                    <a:lnTo>
                      <a:pt x="100" y="113"/>
                    </a:lnTo>
                    <a:lnTo>
                      <a:pt x="112" y="137"/>
                    </a:lnTo>
                    <a:lnTo>
                      <a:pt x="120" y="165"/>
                    </a:lnTo>
                    <a:lnTo>
                      <a:pt x="124" y="196"/>
                    </a:lnTo>
                    <a:lnTo>
                      <a:pt x="126" y="228"/>
                    </a:lnTo>
                    <a:lnTo>
                      <a:pt x="120" y="264"/>
                    </a:lnTo>
                    <a:lnTo>
                      <a:pt x="109" y="302"/>
                    </a:lnTo>
                    <a:lnTo>
                      <a:pt x="92" y="342"/>
                    </a:lnTo>
                    <a:lnTo>
                      <a:pt x="67" y="386"/>
                    </a:lnTo>
                    <a:lnTo>
                      <a:pt x="39" y="436"/>
                    </a:lnTo>
                    <a:lnTo>
                      <a:pt x="21" y="482"/>
                    </a:lnTo>
                    <a:lnTo>
                      <a:pt x="10" y="525"/>
                    </a:lnTo>
                    <a:lnTo>
                      <a:pt x="6" y="566"/>
                    </a:lnTo>
                    <a:lnTo>
                      <a:pt x="6" y="605"/>
                    </a:lnTo>
                    <a:lnTo>
                      <a:pt x="8" y="641"/>
                    </a:lnTo>
                    <a:lnTo>
                      <a:pt x="12" y="673"/>
                    </a:lnTo>
                    <a:lnTo>
                      <a:pt x="14" y="704"/>
                    </a:lnTo>
                    <a:lnTo>
                      <a:pt x="41" y="688"/>
                    </a:lnTo>
                    <a:lnTo>
                      <a:pt x="39" y="680"/>
                    </a:lnTo>
                    <a:lnTo>
                      <a:pt x="36" y="657"/>
                    </a:lnTo>
                    <a:lnTo>
                      <a:pt x="33" y="622"/>
                    </a:lnTo>
                    <a:lnTo>
                      <a:pt x="35" y="575"/>
                    </a:lnTo>
                    <a:lnTo>
                      <a:pt x="41" y="519"/>
                    </a:lnTo>
                    <a:lnTo>
                      <a:pt x="58" y="455"/>
                    </a:lnTo>
                    <a:lnTo>
                      <a:pt x="86" y="386"/>
                    </a:lnTo>
                    <a:lnTo>
                      <a:pt x="129" y="313"/>
                    </a:lnTo>
                    <a:lnTo>
                      <a:pt x="143" y="279"/>
                    </a:lnTo>
                    <a:lnTo>
                      <a:pt x="149" y="235"/>
                    </a:lnTo>
                    <a:lnTo>
                      <a:pt x="144" y="184"/>
                    </a:lnTo>
                    <a:lnTo>
                      <a:pt x="131" y="134"/>
                    </a:lnTo>
                    <a:lnTo>
                      <a:pt x="109" y="85"/>
                    </a:lnTo>
                    <a:lnTo>
                      <a:pt x="81" y="44"/>
                    </a:lnTo>
                    <a:lnTo>
                      <a:pt x="44" y="14"/>
                    </a:lnTo>
                    <a:lnTo>
                      <a:pt x="0" y="0"/>
                    </a:lnTo>
                    <a:close/>
                  </a:path>
                </a:pathLst>
              </a:custGeom>
              <a:solidFill>
                <a:schemeClr val="accent2"/>
              </a:solidFill>
              <a:ln w="9525">
                <a:noFill/>
                <a:round/>
              </a:ln>
            </p:spPr>
            <p:txBody>
              <a:bodyPr/>
              <a:lstStyle/>
              <a:p>
                <a:endParaRPr lang="zh-CN" altLang="en-US"/>
              </a:p>
            </p:txBody>
          </p:sp>
        </p:grpSp>
        <p:sp>
          <p:nvSpPr>
            <p:cNvPr id="101387" name="Freeform 11"/>
            <p:cNvSpPr/>
            <p:nvPr userDrawn="1"/>
          </p:nvSpPr>
          <p:spPr bwMode="ltGray">
            <a:xfrm rot="373331" flipH="1">
              <a:off x="22" y="1957"/>
              <a:ext cx="323" cy="649"/>
            </a:xfrm>
            <a:custGeom>
              <a:avLst/>
              <a:gdLst/>
              <a:ahLst/>
              <a:cxnLst>
                <a:cxn ang="0">
                  <a:pos x="94" y="0"/>
                </a:cxn>
                <a:cxn ang="0">
                  <a:pos x="105" y="9"/>
                </a:cxn>
                <a:cxn ang="0">
                  <a:pos x="115" y="27"/>
                </a:cxn>
                <a:cxn ang="0">
                  <a:pos x="123" y="50"/>
                </a:cxn>
                <a:cxn ang="0">
                  <a:pos x="128" y="78"/>
                </a:cxn>
                <a:cxn ang="0">
                  <a:pos x="127" y="111"/>
                </a:cxn>
                <a:cxn ang="0">
                  <a:pos x="116" y="145"/>
                </a:cxn>
                <a:cxn ang="0">
                  <a:pos x="94" y="181"/>
                </a:cxn>
                <a:cxn ang="0">
                  <a:pos x="60" y="217"/>
                </a:cxn>
                <a:cxn ang="0">
                  <a:pos x="49" y="213"/>
                </a:cxn>
                <a:cxn ang="0">
                  <a:pos x="38" y="210"/>
                </a:cxn>
                <a:cxn ang="0">
                  <a:pos x="26" y="205"/>
                </a:cxn>
                <a:cxn ang="0">
                  <a:pos x="16" y="201"/>
                </a:cxn>
                <a:cxn ang="0">
                  <a:pos x="8" y="196"/>
                </a:cxn>
                <a:cxn ang="0">
                  <a:pos x="2" y="190"/>
                </a:cxn>
                <a:cxn ang="0">
                  <a:pos x="0" y="183"/>
                </a:cxn>
                <a:cxn ang="0">
                  <a:pos x="1" y="178"/>
                </a:cxn>
                <a:cxn ang="0">
                  <a:pos x="13" y="171"/>
                </a:cxn>
                <a:cxn ang="0">
                  <a:pos x="29" y="161"/>
                </a:cxn>
                <a:cxn ang="0">
                  <a:pos x="46" y="150"/>
                </a:cxn>
                <a:cxn ang="0">
                  <a:pos x="63" y="134"/>
                </a:cxn>
                <a:cxn ang="0">
                  <a:pos x="79" y="112"/>
                </a:cxn>
                <a:cxn ang="0">
                  <a:pos x="91" y="83"/>
                </a:cxn>
                <a:cxn ang="0">
                  <a:pos x="97" y="46"/>
                </a:cxn>
                <a:cxn ang="0">
                  <a:pos x="94" y="0"/>
                </a:cxn>
              </a:cxnLst>
              <a:rect l="0" t="0" r="r" b="b"/>
              <a:pathLst>
                <a:path w="128" h="217">
                  <a:moveTo>
                    <a:pt x="94" y="0"/>
                  </a:moveTo>
                  <a:lnTo>
                    <a:pt x="105" y="9"/>
                  </a:lnTo>
                  <a:lnTo>
                    <a:pt x="115" y="27"/>
                  </a:lnTo>
                  <a:lnTo>
                    <a:pt x="123" y="50"/>
                  </a:lnTo>
                  <a:lnTo>
                    <a:pt x="128" y="78"/>
                  </a:lnTo>
                  <a:lnTo>
                    <a:pt x="127" y="111"/>
                  </a:lnTo>
                  <a:lnTo>
                    <a:pt x="116" y="145"/>
                  </a:lnTo>
                  <a:lnTo>
                    <a:pt x="94" y="181"/>
                  </a:lnTo>
                  <a:lnTo>
                    <a:pt x="60" y="217"/>
                  </a:lnTo>
                  <a:lnTo>
                    <a:pt x="49" y="213"/>
                  </a:lnTo>
                  <a:lnTo>
                    <a:pt x="38" y="210"/>
                  </a:lnTo>
                  <a:lnTo>
                    <a:pt x="26" y="205"/>
                  </a:lnTo>
                  <a:lnTo>
                    <a:pt x="16" y="201"/>
                  </a:lnTo>
                  <a:lnTo>
                    <a:pt x="8" y="196"/>
                  </a:lnTo>
                  <a:lnTo>
                    <a:pt x="2" y="190"/>
                  </a:lnTo>
                  <a:lnTo>
                    <a:pt x="0" y="183"/>
                  </a:lnTo>
                  <a:lnTo>
                    <a:pt x="1" y="178"/>
                  </a:lnTo>
                  <a:lnTo>
                    <a:pt x="13" y="171"/>
                  </a:lnTo>
                  <a:lnTo>
                    <a:pt x="29" y="161"/>
                  </a:lnTo>
                  <a:lnTo>
                    <a:pt x="46" y="150"/>
                  </a:lnTo>
                  <a:lnTo>
                    <a:pt x="63" y="134"/>
                  </a:lnTo>
                  <a:lnTo>
                    <a:pt x="79" y="112"/>
                  </a:lnTo>
                  <a:lnTo>
                    <a:pt x="91" y="83"/>
                  </a:lnTo>
                  <a:lnTo>
                    <a:pt x="97" y="46"/>
                  </a:lnTo>
                  <a:lnTo>
                    <a:pt x="94" y="0"/>
                  </a:lnTo>
                  <a:close/>
                </a:path>
              </a:pathLst>
            </a:custGeom>
            <a:solidFill>
              <a:schemeClr val="folHlink"/>
            </a:solidFill>
            <a:ln w="9525">
              <a:noFill/>
              <a:round/>
            </a:ln>
          </p:spPr>
          <p:txBody>
            <a:bodyPr/>
            <a:lstStyle/>
            <a:p>
              <a:endParaRPr lang="zh-CN" altLang="en-US"/>
            </a:p>
          </p:txBody>
        </p:sp>
        <p:sp>
          <p:nvSpPr>
            <p:cNvPr id="101388" name="Freeform 12"/>
            <p:cNvSpPr/>
            <p:nvPr userDrawn="1"/>
          </p:nvSpPr>
          <p:spPr bwMode="ltGray">
            <a:xfrm>
              <a:off x="168" y="1260"/>
              <a:ext cx="1259" cy="1532"/>
            </a:xfrm>
            <a:custGeom>
              <a:avLst/>
              <a:gdLst/>
              <a:ahLst/>
              <a:cxnLst>
                <a:cxn ang="0">
                  <a:pos x="891" y="1532"/>
                </a:cxn>
                <a:cxn ang="0">
                  <a:pos x="954" y="1452"/>
                </a:cxn>
                <a:cxn ang="0">
                  <a:pos x="1032" y="1338"/>
                </a:cxn>
                <a:cxn ang="0">
                  <a:pos x="1115" y="1188"/>
                </a:cxn>
                <a:cxn ang="0">
                  <a:pos x="1194" y="1023"/>
                </a:cxn>
                <a:cxn ang="0">
                  <a:pos x="1244" y="841"/>
                </a:cxn>
                <a:cxn ang="0">
                  <a:pos x="1259" y="647"/>
                </a:cxn>
                <a:cxn ang="0">
                  <a:pos x="1230" y="463"/>
                </a:cxn>
                <a:cxn ang="0">
                  <a:pos x="1140" y="294"/>
                </a:cxn>
                <a:cxn ang="0">
                  <a:pos x="1043" y="190"/>
                </a:cxn>
                <a:cxn ang="0">
                  <a:pos x="961" y="109"/>
                </a:cxn>
                <a:cxn ang="0">
                  <a:pos x="894" y="65"/>
                </a:cxn>
                <a:cxn ang="0">
                  <a:pos x="786" y="18"/>
                </a:cxn>
                <a:cxn ang="0">
                  <a:pos x="642" y="0"/>
                </a:cxn>
                <a:cxn ang="0">
                  <a:pos x="440" y="23"/>
                </a:cxn>
                <a:cxn ang="0">
                  <a:pos x="366" y="44"/>
                </a:cxn>
                <a:cxn ang="0">
                  <a:pos x="292" y="58"/>
                </a:cxn>
                <a:cxn ang="0">
                  <a:pos x="229" y="79"/>
                </a:cxn>
                <a:cxn ang="0">
                  <a:pos x="178" y="103"/>
                </a:cxn>
                <a:cxn ang="0">
                  <a:pos x="127" y="127"/>
                </a:cxn>
                <a:cxn ang="0">
                  <a:pos x="82" y="158"/>
                </a:cxn>
                <a:cxn ang="0">
                  <a:pos x="41" y="197"/>
                </a:cxn>
                <a:cxn ang="0">
                  <a:pos x="0" y="243"/>
                </a:cxn>
                <a:cxn ang="0">
                  <a:pos x="76" y="215"/>
                </a:cxn>
                <a:cxn ang="0">
                  <a:pos x="144" y="194"/>
                </a:cxn>
                <a:cxn ang="0">
                  <a:pos x="212" y="179"/>
                </a:cxn>
                <a:cxn ang="0">
                  <a:pos x="280" y="164"/>
                </a:cxn>
                <a:cxn ang="0">
                  <a:pos x="336" y="149"/>
                </a:cxn>
                <a:cxn ang="0">
                  <a:pos x="397" y="149"/>
                </a:cxn>
                <a:cxn ang="0">
                  <a:pos x="458" y="141"/>
                </a:cxn>
                <a:cxn ang="0">
                  <a:pos x="511" y="146"/>
                </a:cxn>
                <a:cxn ang="0">
                  <a:pos x="565" y="152"/>
                </a:cxn>
                <a:cxn ang="0">
                  <a:pos x="618" y="166"/>
                </a:cxn>
                <a:cxn ang="0">
                  <a:pos x="669" y="186"/>
                </a:cxn>
                <a:cxn ang="0">
                  <a:pos x="715" y="205"/>
                </a:cxn>
                <a:cxn ang="0">
                  <a:pos x="760" y="239"/>
                </a:cxn>
                <a:cxn ang="0">
                  <a:pos x="811" y="267"/>
                </a:cxn>
                <a:cxn ang="0">
                  <a:pos x="855" y="307"/>
                </a:cxn>
                <a:cxn ang="0">
                  <a:pos x="899" y="348"/>
                </a:cxn>
                <a:cxn ang="0">
                  <a:pos x="971" y="464"/>
                </a:cxn>
                <a:cxn ang="0">
                  <a:pos x="1016" y="606"/>
                </a:cxn>
                <a:cxn ang="0">
                  <a:pos x="1027" y="774"/>
                </a:cxn>
                <a:cxn ang="0">
                  <a:pos x="1022" y="939"/>
                </a:cxn>
                <a:cxn ang="0">
                  <a:pos x="1002" y="1117"/>
                </a:cxn>
                <a:cxn ang="0">
                  <a:pos x="966" y="1279"/>
                </a:cxn>
                <a:cxn ang="0">
                  <a:pos x="933" y="1421"/>
                </a:cxn>
                <a:cxn ang="0">
                  <a:pos x="891" y="1532"/>
                </a:cxn>
              </a:cxnLst>
              <a:rect l="0" t="0" r="r" b="b"/>
              <a:pathLst>
                <a:path w="1259" h="1532">
                  <a:moveTo>
                    <a:pt x="891" y="1532"/>
                  </a:moveTo>
                  <a:lnTo>
                    <a:pt x="954" y="1452"/>
                  </a:lnTo>
                  <a:lnTo>
                    <a:pt x="1032" y="1338"/>
                  </a:lnTo>
                  <a:lnTo>
                    <a:pt x="1115" y="1188"/>
                  </a:lnTo>
                  <a:lnTo>
                    <a:pt x="1194" y="1023"/>
                  </a:lnTo>
                  <a:lnTo>
                    <a:pt x="1244" y="841"/>
                  </a:lnTo>
                  <a:lnTo>
                    <a:pt x="1259" y="647"/>
                  </a:lnTo>
                  <a:lnTo>
                    <a:pt x="1230" y="463"/>
                  </a:lnTo>
                  <a:lnTo>
                    <a:pt x="1140" y="294"/>
                  </a:lnTo>
                  <a:lnTo>
                    <a:pt x="1043" y="190"/>
                  </a:lnTo>
                  <a:lnTo>
                    <a:pt x="961" y="109"/>
                  </a:lnTo>
                  <a:lnTo>
                    <a:pt x="894" y="65"/>
                  </a:lnTo>
                  <a:lnTo>
                    <a:pt x="786" y="18"/>
                  </a:lnTo>
                  <a:lnTo>
                    <a:pt x="642" y="0"/>
                  </a:lnTo>
                  <a:lnTo>
                    <a:pt x="440" y="23"/>
                  </a:lnTo>
                  <a:lnTo>
                    <a:pt x="366" y="44"/>
                  </a:lnTo>
                  <a:lnTo>
                    <a:pt x="292" y="58"/>
                  </a:lnTo>
                  <a:lnTo>
                    <a:pt x="229" y="79"/>
                  </a:lnTo>
                  <a:lnTo>
                    <a:pt x="178" y="103"/>
                  </a:lnTo>
                  <a:lnTo>
                    <a:pt x="127" y="127"/>
                  </a:lnTo>
                  <a:lnTo>
                    <a:pt x="82" y="158"/>
                  </a:lnTo>
                  <a:lnTo>
                    <a:pt x="41" y="197"/>
                  </a:lnTo>
                  <a:lnTo>
                    <a:pt x="0" y="243"/>
                  </a:lnTo>
                  <a:lnTo>
                    <a:pt x="76" y="215"/>
                  </a:lnTo>
                  <a:lnTo>
                    <a:pt x="144" y="194"/>
                  </a:lnTo>
                  <a:lnTo>
                    <a:pt x="212" y="179"/>
                  </a:lnTo>
                  <a:lnTo>
                    <a:pt x="280" y="164"/>
                  </a:lnTo>
                  <a:lnTo>
                    <a:pt x="336" y="149"/>
                  </a:lnTo>
                  <a:lnTo>
                    <a:pt x="397" y="149"/>
                  </a:lnTo>
                  <a:lnTo>
                    <a:pt x="458" y="141"/>
                  </a:lnTo>
                  <a:lnTo>
                    <a:pt x="511" y="146"/>
                  </a:lnTo>
                  <a:lnTo>
                    <a:pt x="565" y="152"/>
                  </a:lnTo>
                  <a:lnTo>
                    <a:pt x="618" y="166"/>
                  </a:lnTo>
                  <a:lnTo>
                    <a:pt x="669" y="186"/>
                  </a:lnTo>
                  <a:lnTo>
                    <a:pt x="715" y="205"/>
                  </a:lnTo>
                  <a:lnTo>
                    <a:pt x="760" y="239"/>
                  </a:lnTo>
                  <a:lnTo>
                    <a:pt x="811" y="267"/>
                  </a:lnTo>
                  <a:lnTo>
                    <a:pt x="855" y="307"/>
                  </a:lnTo>
                  <a:lnTo>
                    <a:pt x="899" y="348"/>
                  </a:lnTo>
                  <a:lnTo>
                    <a:pt x="971" y="464"/>
                  </a:lnTo>
                  <a:lnTo>
                    <a:pt x="1016" y="606"/>
                  </a:lnTo>
                  <a:lnTo>
                    <a:pt x="1027" y="774"/>
                  </a:lnTo>
                  <a:lnTo>
                    <a:pt x="1022" y="939"/>
                  </a:lnTo>
                  <a:lnTo>
                    <a:pt x="1002" y="1117"/>
                  </a:lnTo>
                  <a:lnTo>
                    <a:pt x="966" y="1279"/>
                  </a:lnTo>
                  <a:lnTo>
                    <a:pt x="933" y="1421"/>
                  </a:lnTo>
                  <a:lnTo>
                    <a:pt x="891" y="1532"/>
                  </a:lnTo>
                  <a:close/>
                </a:path>
              </a:pathLst>
            </a:custGeom>
            <a:solidFill>
              <a:schemeClr val="folHlink"/>
            </a:solidFill>
            <a:ln w="9525">
              <a:noFill/>
              <a:round/>
            </a:ln>
          </p:spPr>
          <p:txBody>
            <a:bodyPr/>
            <a:lstStyle/>
            <a:p>
              <a:endParaRPr lang="zh-CN" altLang="en-US"/>
            </a:p>
          </p:txBody>
        </p:sp>
        <p:sp>
          <p:nvSpPr>
            <p:cNvPr id="101389" name="Freeform 13"/>
            <p:cNvSpPr/>
            <p:nvPr userDrawn="1"/>
          </p:nvSpPr>
          <p:spPr bwMode="ltGray">
            <a:xfrm>
              <a:off x="0" y="2610"/>
              <a:ext cx="801" cy="459"/>
            </a:xfrm>
            <a:custGeom>
              <a:avLst/>
              <a:gdLst/>
              <a:ahLst/>
              <a:cxnLst>
                <a:cxn ang="0">
                  <a:pos x="0" y="0"/>
                </a:cxn>
                <a:cxn ang="0">
                  <a:pos x="37" y="69"/>
                </a:cxn>
                <a:cxn ang="0">
                  <a:pos x="68" y="132"/>
                </a:cxn>
                <a:cxn ang="0">
                  <a:pos x="110" y="188"/>
                </a:cxn>
                <a:cxn ang="0">
                  <a:pos x="149" y="229"/>
                </a:cxn>
                <a:cxn ang="0">
                  <a:pos x="192" y="278"/>
                </a:cxn>
                <a:cxn ang="0">
                  <a:pos x="250" y="314"/>
                </a:cxn>
                <a:cxn ang="0">
                  <a:pos x="308" y="336"/>
                </a:cxn>
                <a:cxn ang="0">
                  <a:pos x="365" y="365"/>
                </a:cxn>
                <a:cxn ang="0">
                  <a:pos x="430" y="381"/>
                </a:cxn>
                <a:cxn ang="0">
                  <a:pos x="501" y="390"/>
                </a:cxn>
                <a:cxn ang="0">
                  <a:pos x="573" y="392"/>
                </a:cxn>
                <a:cxn ang="0">
                  <a:pos x="646" y="381"/>
                </a:cxn>
                <a:cxn ang="0">
                  <a:pos x="726" y="362"/>
                </a:cxn>
                <a:cxn ang="0">
                  <a:pos x="801" y="335"/>
                </a:cxn>
                <a:cxn ang="0">
                  <a:pos x="731" y="377"/>
                </a:cxn>
                <a:cxn ang="0">
                  <a:pos x="662" y="404"/>
                </a:cxn>
                <a:cxn ang="0">
                  <a:pos x="594" y="432"/>
                </a:cxn>
                <a:cxn ang="0">
                  <a:pos x="532" y="445"/>
                </a:cxn>
                <a:cxn ang="0">
                  <a:pos x="471" y="459"/>
                </a:cxn>
                <a:cxn ang="0">
                  <a:pos x="411" y="458"/>
                </a:cxn>
                <a:cxn ang="0">
                  <a:pos x="350" y="458"/>
                </a:cxn>
                <a:cxn ang="0">
                  <a:pos x="291" y="450"/>
                </a:cxn>
                <a:cxn ang="0">
                  <a:pos x="244" y="436"/>
                </a:cxn>
                <a:cxn ang="0">
                  <a:pos x="192" y="415"/>
                </a:cxn>
                <a:cxn ang="0">
                  <a:pos x="145" y="394"/>
                </a:cxn>
                <a:cxn ang="0">
                  <a:pos x="100" y="373"/>
                </a:cxn>
                <a:cxn ang="0">
                  <a:pos x="60" y="347"/>
                </a:cxn>
                <a:cxn ang="0">
                  <a:pos x="0" y="294"/>
                </a:cxn>
                <a:cxn ang="0">
                  <a:pos x="0" y="0"/>
                </a:cxn>
              </a:cxnLst>
              <a:rect l="0" t="0" r="r" b="b"/>
              <a:pathLst>
                <a:path w="801" h="459">
                  <a:moveTo>
                    <a:pt x="0" y="0"/>
                  </a:moveTo>
                  <a:lnTo>
                    <a:pt x="37" y="69"/>
                  </a:lnTo>
                  <a:lnTo>
                    <a:pt x="68" y="132"/>
                  </a:lnTo>
                  <a:lnTo>
                    <a:pt x="110" y="188"/>
                  </a:lnTo>
                  <a:lnTo>
                    <a:pt x="149" y="229"/>
                  </a:lnTo>
                  <a:lnTo>
                    <a:pt x="192" y="278"/>
                  </a:lnTo>
                  <a:lnTo>
                    <a:pt x="250" y="314"/>
                  </a:lnTo>
                  <a:lnTo>
                    <a:pt x="308" y="336"/>
                  </a:lnTo>
                  <a:lnTo>
                    <a:pt x="365" y="365"/>
                  </a:lnTo>
                  <a:lnTo>
                    <a:pt x="430" y="381"/>
                  </a:lnTo>
                  <a:lnTo>
                    <a:pt x="501" y="390"/>
                  </a:lnTo>
                  <a:lnTo>
                    <a:pt x="573" y="392"/>
                  </a:lnTo>
                  <a:lnTo>
                    <a:pt x="646" y="381"/>
                  </a:lnTo>
                  <a:lnTo>
                    <a:pt x="726" y="362"/>
                  </a:lnTo>
                  <a:lnTo>
                    <a:pt x="801" y="335"/>
                  </a:lnTo>
                  <a:lnTo>
                    <a:pt x="731" y="377"/>
                  </a:lnTo>
                  <a:lnTo>
                    <a:pt x="662" y="404"/>
                  </a:lnTo>
                  <a:lnTo>
                    <a:pt x="594" y="432"/>
                  </a:lnTo>
                  <a:lnTo>
                    <a:pt x="532" y="445"/>
                  </a:lnTo>
                  <a:lnTo>
                    <a:pt x="471" y="459"/>
                  </a:lnTo>
                  <a:lnTo>
                    <a:pt x="411" y="458"/>
                  </a:lnTo>
                  <a:lnTo>
                    <a:pt x="350" y="458"/>
                  </a:lnTo>
                  <a:lnTo>
                    <a:pt x="291" y="450"/>
                  </a:lnTo>
                  <a:lnTo>
                    <a:pt x="244" y="436"/>
                  </a:lnTo>
                  <a:lnTo>
                    <a:pt x="192" y="415"/>
                  </a:lnTo>
                  <a:lnTo>
                    <a:pt x="145" y="394"/>
                  </a:lnTo>
                  <a:lnTo>
                    <a:pt x="100" y="373"/>
                  </a:lnTo>
                  <a:lnTo>
                    <a:pt x="60" y="347"/>
                  </a:lnTo>
                  <a:lnTo>
                    <a:pt x="0" y="294"/>
                  </a:lnTo>
                  <a:lnTo>
                    <a:pt x="0" y="0"/>
                  </a:lnTo>
                  <a:close/>
                </a:path>
              </a:pathLst>
            </a:custGeom>
            <a:solidFill>
              <a:schemeClr val="folHlink"/>
            </a:solidFill>
            <a:ln w="9525">
              <a:noFill/>
              <a:round/>
            </a:ln>
          </p:spPr>
          <p:txBody>
            <a:bodyPr/>
            <a:lstStyle/>
            <a:p>
              <a:endParaRPr lang="zh-CN" altLang="en-US"/>
            </a:p>
          </p:txBody>
        </p:sp>
        <p:sp>
          <p:nvSpPr>
            <p:cNvPr id="101390" name="Freeform 14"/>
            <p:cNvSpPr/>
            <p:nvPr userDrawn="1"/>
          </p:nvSpPr>
          <p:spPr bwMode="ltGray">
            <a:xfrm rot="373331" flipH="1">
              <a:off x="898" y="2855"/>
              <a:ext cx="354" cy="464"/>
            </a:xfrm>
            <a:custGeom>
              <a:avLst/>
              <a:gdLst/>
              <a:ahLst/>
              <a:cxnLst>
                <a:cxn ang="0">
                  <a:pos x="75" y="0"/>
                </a:cxn>
                <a:cxn ang="0">
                  <a:pos x="0" y="25"/>
                </a:cxn>
                <a:cxn ang="0">
                  <a:pos x="3" y="26"/>
                </a:cxn>
                <a:cxn ang="0">
                  <a:pos x="14" y="29"/>
                </a:cxn>
                <a:cxn ang="0">
                  <a:pos x="29" y="36"/>
                </a:cxn>
                <a:cxn ang="0">
                  <a:pos x="46" y="47"/>
                </a:cxn>
                <a:cxn ang="0">
                  <a:pos x="66" y="62"/>
                </a:cxn>
                <a:cxn ang="0">
                  <a:pos x="84" y="80"/>
                </a:cxn>
                <a:cxn ang="0">
                  <a:pos x="102" y="103"/>
                </a:cxn>
                <a:cxn ang="0">
                  <a:pos x="116" y="132"/>
                </a:cxn>
                <a:cxn ang="0">
                  <a:pos x="117" y="120"/>
                </a:cxn>
                <a:cxn ang="0">
                  <a:pos x="115" y="107"/>
                </a:cxn>
                <a:cxn ang="0">
                  <a:pos x="108" y="90"/>
                </a:cxn>
                <a:cxn ang="0">
                  <a:pos x="99" y="74"/>
                </a:cxn>
                <a:cxn ang="0">
                  <a:pos x="89" y="58"/>
                </a:cxn>
                <a:cxn ang="0">
                  <a:pos x="78" y="45"/>
                </a:cxn>
                <a:cxn ang="0">
                  <a:pos x="67" y="36"/>
                </a:cxn>
                <a:cxn ang="0">
                  <a:pos x="58" y="32"/>
                </a:cxn>
                <a:cxn ang="0">
                  <a:pos x="69" y="29"/>
                </a:cxn>
                <a:cxn ang="0">
                  <a:pos x="79" y="28"/>
                </a:cxn>
                <a:cxn ang="0">
                  <a:pos x="89" y="26"/>
                </a:cxn>
                <a:cxn ang="0">
                  <a:pos x="98" y="25"/>
                </a:cxn>
                <a:cxn ang="0">
                  <a:pos x="105" y="24"/>
                </a:cxn>
                <a:cxn ang="0">
                  <a:pos x="109" y="22"/>
                </a:cxn>
                <a:cxn ang="0">
                  <a:pos x="113" y="21"/>
                </a:cxn>
                <a:cxn ang="0">
                  <a:pos x="114" y="21"/>
                </a:cxn>
                <a:cxn ang="0">
                  <a:pos x="75" y="0"/>
                </a:cxn>
              </a:cxnLst>
              <a:rect l="0" t="0" r="r" b="b"/>
              <a:pathLst>
                <a:path w="117" h="132">
                  <a:moveTo>
                    <a:pt x="75" y="0"/>
                  </a:moveTo>
                  <a:lnTo>
                    <a:pt x="0" y="25"/>
                  </a:lnTo>
                  <a:lnTo>
                    <a:pt x="3" y="26"/>
                  </a:lnTo>
                  <a:lnTo>
                    <a:pt x="14" y="29"/>
                  </a:lnTo>
                  <a:lnTo>
                    <a:pt x="29" y="36"/>
                  </a:lnTo>
                  <a:lnTo>
                    <a:pt x="46" y="47"/>
                  </a:lnTo>
                  <a:lnTo>
                    <a:pt x="66" y="62"/>
                  </a:lnTo>
                  <a:lnTo>
                    <a:pt x="84" y="80"/>
                  </a:lnTo>
                  <a:lnTo>
                    <a:pt x="102" y="103"/>
                  </a:lnTo>
                  <a:lnTo>
                    <a:pt x="116" y="132"/>
                  </a:lnTo>
                  <a:lnTo>
                    <a:pt x="117" y="120"/>
                  </a:lnTo>
                  <a:lnTo>
                    <a:pt x="115" y="107"/>
                  </a:lnTo>
                  <a:lnTo>
                    <a:pt x="108" y="90"/>
                  </a:lnTo>
                  <a:lnTo>
                    <a:pt x="99" y="74"/>
                  </a:lnTo>
                  <a:lnTo>
                    <a:pt x="89" y="58"/>
                  </a:lnTo>
                  <a:lnTo>
                    <a:pt x="78" y="45"/>
                  </a:lnTo>
                  <a:lnTo>
                    <a:pt x="67" y="36"/>
                  </a:lnTo>
                  <a:lnTo>
                    <a:pt x="58" y="32"/>
                  </a:lnTo>
                  <a:lnTo>
                    <a:pt x="69" y="29"/>
                  </a:lnTo>
                  <a:lnTo>
                    <a:pt x="79" y="28"/>
                  </a:lnTo>
                  <a:lnTo>
                    <a:pt x="89" y="26"/>
                  </a:lnTo>
                  <a:lnTo>
                    <a:pt x="98" y="25"/>
                  </a:lnTo>
                  <a:lnTo>
                    <a:pt x="105" y="24"/>
                  </a:lnTo>
                  <a:lnTo>
                    <a:pt x="109" y="22"/>
                  </a:lnTo>
                  <a:lnTo>
                    <a:pt x="113" y="21"/>
                  </a:lnTo>
                  <a:lnTo>
                    <a:pt x="114" y="21"/>
                  </a:lnTo>
                  <a:lnTo>
                    <a:pt x="75" y="0"/>
                  </a:lnTo>
                  <a:close/>
                </a:path>
              </a:pathLst>
            </a:custGeom>
            <a:solidFill>
              <a:schemeClr val="folHlink"/>
            </a:solidFill>
            <a:ln w="9525">
              <a:noFill/>
              <a:round/>
            </a:ln>
          </p:spPr>
          <p:txBody>
            <a:bodyPr/>
            <a:lstStyle/>
            <a:p>
              <a:endParaRPr lang="zh-CN" altLang="en-US"/>
            </a:p>
          </p:txBody>
        </p:sp>
        <p:sp>
          <p:nvSpPr>
            <p:cNvPr id="101391" name="Freeform 15"/>
            <p:cNvSpPr/>
            <p:nvPr userDrawn="1"/>
          </p:nvSpPr>
          <p:spPr bwMode="ltGray">
            <a:xfrm rot="373331" flipH="1">
              <a:off x="799" y="2979"/>
              <a:ext cx="87" cy="274"/>
            </a:xfrm>
            <a:custGeom>
              <a:avLst/>
              <a:gdLst/>
              <a:ahLst/>
              <a:cxnLst>
                <a:cxn ang="0">
                  <a:pos x="29" y="0"/>
                </a:cxn>
                <a:cxn ang="0">
                  <a:pos x="23" y="0"/>
                </a:cxn>
                <a:cxn ang="0">
                  <a:pos x="16" y="4"/>
                </a:cxn>
                <a:cxn ang="0">
                  <a:pos x="9" y="9"/>
                </a:cxn>
                <a:cxn ang="0">
                  <a:pos x="4" y="19"/>
                </a:cxn>
                <a:cxn ang="0">
                  <a:pos x="1" y="30"/>
                </a:cxn>
                <a:cxn ang="0">
                  <a:pos x="0" y="44"/>
                </a:cxn>
                <a:cxn ang="0">
                  <a:pos x="3" y="60"/>
                </a:cxn>
                <a:cxn ang="0">
                  <a:pos x="11" y="77"/>
                </a:cxn>
                <a:cxn ang="0">
                  <a:pos x="15" y="53"/>
                </a:cxn>
                <a:cxn ang="0">
                  <a:pos x="19" y="37"/>
                </a:cxn>
                <a:cxn ang="0">
                  <a:pos x="23" y="22"/>
                </a:cxn>
                <a:cxn ang="0">
                  <a:pos x="29" y="0"/>
                </a:cxn>
              </a:cxnLst>
              <a:rect l="0" t="0" r="r" b="b"/>
              <a:pathLst>
                <a:path w="29" h="77">
                  <a:moveTo>
                    <a:pt x="29" y="0"/>
                  </a:moveTo>
                  <a:lnTo>
                    <a:pt x="23" y="0"/>
                  </a:lnTo>
                  <a:lnTo>
                    <a:pt x="16" y="4"/>
                  </a:lnTo>
                  <a:lnTo>
                    <a:pt x="9" y="9"/>
                  </a:lnTo>
                  <a:lnTo>
                    <a:pt x="4" y="19"/>
                  </a:lnTo>
                  <a:lnTo>
                    <a:pt x="1" y="30"/>
                  </a:lnTo>
                  <a:lnTo>
                    <a:pt x="0" y="44"/>
                  </a:lnTo>
                  <a:lnTo>
                    <a:pt x="3" y="60"/>
                  </a:lnTo>
                  <a:lnTo>
                    <a:pt x="11" y="77"/>
                  </a:lnTo>
                  <a:lnTo>
                    <a:pt x="15" y="53"/>
                  </a:lnTo>
                  <a:lnTo>
                    <a:pt x="19" y="37"/>
                  </a:lnTo>
                  <a:lnTo>
                    <a:pt x="23" y="22"/>
                  </a:lnTo>
                  <a:lnTo>
                    <a:pt x="29" y="0"/>
                  </a:lnTo>
                  <a:close/>
                </a:path>
              </a:pathLst>
            </a:custGeom>
            <a:solidFill>
              <a:schemeClr val="folHlink"/>
            </a:solidFill>
            <a:ln w="9525">
              <a:noFill/>
              <a:round/>
            </a:ln>
          </p:spPr>
          <p:txBody>
            <a:bodyPr/>
            <a:lstStyle/>
            <a:p>
              <a:endParaRPr lang="zh-CN" altLang="en-US"/>
            </a:p>
          </p:txBody>
        </p:sp>
        <p:sp>
          <p:nvSpPr>
            <p:cNvPr id="101392" name="Freeform 16"/>
            <p:cNvSpPr/>
            <p:nvPr userDrawn="1"/>
          </p:nvSpPr>
          <p:spPr bwMode="ltGray">
            <a:xfrm>
              <a:off x="1190" y="3273"/>
              <a:ext cx="1108" cy="1047"/>
            </a:xfrm>
            <a:custGeom>
              <a:avLst/>
              <a:gdLst/>
              <a:ahLst/>
              <a:cxnLst>
                <a:cxn ang="0">
                  <a:pos x="784" y="1047"/>
                </a:cxn>
                <a:cxn ang="0">
                  <a:pos x="692" y="1011"/>
                </a:cxn>
                <a:cxn ang="0">
                  <a:pos x="607" y="945"/>
                </a:cxn>
                <a:cxn ang="0">
                  <a:pos x="517" y="861"/>
                </a:cxn>
                <a:cxn ang="0">
                  <a:pos x="432" y="776"/>
                </a:cxn>
                <a:cxn ang="0">
                  <a:pos x="350" y="677"/>
                </a:cxn>
                <a:cxn ang="0">
                  <a:pos x="266" y="563"/>
                </a:cxn>
                <a:cxn ang="0">
                  <a:pos x="188" y="447"/>
                </a:cxn>
                <a:cxn ang="0">
                  <a:pos x="122" y="325"/>
                </a:cxn>
                <a:cxn ang="0">
                  <a:pos x="65" y="211"/>
                </a:cxn>
                <a:cxn ang="0">
                  <a:pos x="21" y="101"/>
                </a:cxn>
                <a:cxn ang="0">
                  <a:pos x="0" y="0"/>
                </a:cxn>
                <a:cxn ang="0">
                  <a:pos x="109" y="217"/>
                </a:cxn>
                <a:cxn ang="0">
                  <a:pos x="209" y="378"/>
                </a:cxn>
                <a:cxn ang="0">
                  <a:pos x="294" y="500"/>
                </a:cxn>
                <a:cxn ang="0">
                  <a:pos x="373" y="590"/>
                </a:cxn>
                <a:cxn ang="0">
                  <a:pos x="441" y="661"/>
                </a:cxn>
                <a:cxn ang="0">
                  <a:pos x="506" y="713"/>
                </a:cxn>
                <a:cxn ang="0">
                  <a:pos x="564" y="754"/>
                </a:cxn>
                <a:cxn ang="0">
                  <a:pos x="620" y="801"/>
                </a:cxn>
                <a:cxn ang="0">
                  <a:pos x="754" y="899"/>
                </a:cxn>
                <a:cxn ang="0">
                  <a:pos x="925" y="977"/>
                </a:cxn>
                <a:cxn ang="0">
                  <a:pos x="1108" y="1047"/>
                </a:cxn>
                <a:cxn ang="0">
                  <a:pos x="784" y="1047"/>
                </a:cxn>
              </a:cxnLst>
              <a:rect l="0" t="0" r="r" b="b"/>
              <a:pathLst>
                <a:path w="1108" h="1047">
                  <a:moveTo>
                    <a:pt x="784" y="1047"/>
                  </a:moveTo>
                  <a:lnTo>
                    <a:pt x="692" y="1011"/>
                  </a:lnTo>
                  <a:lnTo>
                    <a:pt x="607" y="945"/>
                  </a:lnTo>
                  <a:lnTo>
                    <a:pt x="517" y="861"/>
                  </a:lnTo>
                  <a:lnTo>
                    <a:pt x="432" y="776"/>
                  </a:lnTo>
                  <a:lnTo>
                    <a:pt x="350" y="677"/>
                  </a:lnTo>
                  <a:lnTo>
                    <a:pt x="266" y="563"/>
                  </a:lnTo>
                  <a:lnTo>
                    <a:pt x="188" y="447"/>
                  </a:lnTo>
                  <a:lnTo>
                    <a:pt x="122" y="325"/>
                  </a:lnTo>
                  <a:lnTo>
                    <a:pt x="65" y="211"/>
                  </a:lnTo>
                  <a:lnTo>
                    <a:pt x="21" y="101"/>
                  </a:lnTo>
                  <a:lnTo>
                    <a:pt x="0" y="0"/>
                  </a:lnTo>
                  <a:lnTo>
                    <a:pt x="109" y="217"/>
                  </a:lnTo>
                  <a:lnTo>
                    <a:pt x="209" y="378"/>
                  </a:lnTo>
                  <a:lnTo>
                    <a:pt x="294" y="500"/>
                  </a:lnTo>
                  <a:lnTo>
                    <a:pt x="373" y="590"/>
                  </a:lnTo>
                  <a:lnTo>
                    <a:pt x="441" y="661"/>
                  </a:lnTo>
                  <a:lnTo>
                    <a:pt x="506" y="713"/>
                  </a:lnTo>
                  <a:lnTo>
                    <a:pt x="564" y="754"/>
                  </a:lnTo>
                  <a:lnTo>
                    <a:pt x="620" y="801"/>
                  </a:lnTo>
                  <a:lnTo>
                    <a:pt x="754" y="899"/>
                  </a:lnTo>
                  <a:lnTo>
                    <a:pt x="925" y="977"/>
                  </a:lnTo>
                  <a:lnTo>
                    <a:pt x="1108" y="1047"/>
                  </a:lnTo>
                  <a:lnTo>
                    <a:pt x="784" y="1047"/>
                  </a:lnTo>
                  <a:close/>
                </a:path>
              </a:pathLst>
            </a:custGeom>
            <a:solidFill>
              <a:schemeClr val="folHlink"/>
            </a:solidFill>
            <a:ln w="9525">
              <a:noFill/>
              <a:round/>
            </a:ln>
          </p:spPr>
          <p:txBody>
            <a:bodyPr/>
            <a:lstStyle/>
            <a:p>
              <a:endParaRPr lang="zh-CN" altLang="en-US"/>
            </a:p>
          </p:txBody>
        </p:sp>
        <p:grpSp>
          <p:nvGrpSpPr>
            <p:cNvPr id="4" name="Group 17"/>
            <p:cNvGrpSpPr/>
            <p:nvPr userDrawn="1"/>
          </p:nvGrpSpPr>
          <p:grpSpPr bwMode="auto">
            <a:xfrm rot="3220060">
              <a:off x="2631" y="754"/>
              <a:ext cx="569" cy="637"/>
              <a:chOff x="1727" y="866"/>
              <a:chExt cx="129" cy="157"/>
            </a:xfrm>
          </p:grpSpPr>
          <p:sp>
            <p:nvSpPr>
              <p:cNvPr id="101394" name="Freeform 18"/>
              <p:cNvSpPr/>
              <p:nvPr userDrawn="1"/>
            </p:nvSpPr>
            <p:spPr bwMode="ltGray">
              <a:xfrm>
                <a:off x="1727" y="866"/>
                <a:ext cx="41" cy="59"/>
              </a:xfrm>
              <a:custGeom>
                <a:avLst/>
                <a:gdLst/>
                <a:ahLst/>
                <a:cxnLst>
                  <a:cxn ang="0">
                    <a:pos x="83" y="28"/>
                  </a:cxn>
                  <a:cxn ang="0">
                    <a:pos x="27" y="0"/>
                  </a:cxn>
                  <a:cxn ang="0">
                    <a:pos x="0" y="117"/>
                  </a:cxn>
                  <a:cxn ang="0">
                    <a:pos x="83" y="28"/>
                  </a:cxn>
                </a:cxnLst>
                <a:rect l="0" t="0" r="r" b="b"/>
                <a:pathLst>
                  <a:path w="83" h="117">
                    <a:moveTo>
                      <a:pt x="83" y="28"/>
                    </a:moveTo>
                    <a:lnTo>
                      <a:pt x="27" y="0"/>
                    </a:lnTo>
                    <a:lnTo>
                      <a:pt x="0" y="117"/>
                    </a:lnTo>
                    <a:lnTo>
                      <a:pt x="83" y="28"/>
                    </a:lnTo>
                    <a:close/>
                  </a:path>
                </a:pathLst>
              </a:custGeom>
              <a:solidFill>
                <a:schemeClr val="bg2"/>
              </a:solidFill>
              <a:ln w="9525">
                <a:noFill/>
                <a:round/>
              </a:ln>
            </p:spPr>
            <p:txBody>
              <a:bodyPr/>
              <a:lstStyle/>
              <a:p>
                <a:endParaRPr lang="zh-CN" altLang="en-US"/>
              </a:p>
            </p:txBody>
          </p:sp>
          <p:sp>
            <p:nvSpPr>
              <p:cNvPr id="101395" name="Freeform 19"/>
              <p:cNvSpPr/>
              <p:nvPr userDrawn="1"/>
            </p:nvSpPr>
            <p:spPr bwMode="ltGray">
              <a:xfrm>
                <a:off x="1786" y="894"/>
                <a:ext cx="70" cy="49"/>
              </a:xfrm>
              <a:custGeom>
                <a:avLst/>
                <a:gdLst/>
                <a:ahLst/>
                <a:cxnLst>
                  <a:cxn ang="0">
                    <a:pos x="0" y="98"/>
                  </a:cxn>
                  <a:cxn ang="0">
                    <a:pos x="118" y="0"/>
                  </a:cxn>
                  <a:cxn ang="0">
                    <a:pos x="140" y="49"/>
                  </a:cxn>
                  <a:cxn ang="0">
                    <a:pos x="0" y="98"/>
                  </a:cxn>
                </a:cxnLst>
                <a:rect l="0" t="0" r="r" b="b"/>
                <a:pathLst>
                  <a:path w="140" h="98">
                    <a:moveTo>
                      <a:pt x="0" y="98"/>
                    </a:moveTo>
                    <a:lnTo>
                      <a:pt x="118" y="0"/>
                    </a:lnTo>
                    <a:lnTo>
                      <a:pt x="140" y="49"/>
                    </a:lnTo>
                    <a:lnTo>
                      <a:pt x="0" y="98"/>
                    </a:lnTo>
                    <a:close/>
                  </a:path>
                </a:pathLst>
              </a:custGeom>
              <a:solidFill>
                <a:schemeClr val="bg2"/>
              </a:solidFill>
              <a:ln w="9525">
                <a:noFill/>
                <a:round/>
              </a:ln>
            </p:spPr>
            <p:txBody>
              <a:bodyPr/>
              <a:lstStyle/>
              <a:p>
                <a:endParaRPr lang="zh-CN" altLang="en-US"/>
              </a:p>
            </p:txBody>
          </p:sp>
          <p:sp>
            <p:nvSpPr>
              <p:cNvPr id="101396" name="Freeform 20"/>
              <p:cNvSpPr/>
              <p:nvPr userDrawn="1"/>
            </p:nvSpPr>
            <p:spPr bwMode="ltGray">
              <a:xfrm>
                <a:off x="1772" y="998"/>
                <a:ext cx="73" cy="25"/>
              </a:xfrm>
              <a:custGeom>
                <a:avLst/>
                <a:gdLst/>
                <a:ahLst/>
                <a:cxnLst>
                  <a:cxn ang="0">
                    <a:pos x="0" y="7"/>
                  </a:cxn>
                  <a:cxn ang="0">
                    <a:pos x="145" y="0"/>
                  </a:cxn>
                  <a:cxn ang="0">
                    <a:pos x="131" y="49"/>
                  </a:cxn>
                  <a:cxn ang="0">
                    <a:pos x="0" y="7"/>
                  </a:cxn>
                </a:cxnLst>
                <a:rect l="0" t="0" r="r" b="b"/>
                <a:pathLst>
                  <a:path w="145" h="49">
                    <a:moveTo>
                      <a:pt x="0" y="7"/>
                    </a:moveTo>
                    <a:lnTo>
                      <a:pt x="145" y="0"/>
                    </a:lnTo>
                    <a:lnTo>
                      <a:pt x="131" y="49"/>
                    </a:lnTo>
                    <a:lnTo>
                      <a:pt x="0" y="7"/>
                    </a:lnTo>
                    <a:close/>
                  </a:path>
                </a:pathLst>
              </a:custGeom>
              <a:solidFill>
                <a:schemeClr val="bg2"/>
              </a:solidFill>
              <a:ln w="9525">
                <a:noFill/>
                <a:round/>
              </a:ln>
            </p:spPr>
            <p:txBody>
              <a:bodyPr/>
              <a:lstStyle/>
              <a:p>
                <a:endParaRPr lang="zh-CN" altLang="en-US"/>
              </a:p>
            </p:txBody>
          </p:sp>
        </p:grpSp>
        <p:grpSp>
          <p:nvGrpSpPr>
            <p:cNvPr id="5" name="Group 21"/>
            <p:cNvGrpSpPr/>
            <p:nvPr userDrawn="1"/>
          </p:nvGrpSpPr>
          <p:grpSpPr bwMode="auto">
            <a:xfrm rot="-6691250">
              <a:off x="3637" y="132"/>
              <a:ext cx="356" cy="607"/>
              <a:chOff x="1727" y="866"/>
              <a:chExt cx="129" cy="157"/>
            </a:xfrm>
          </p:grpSpPr>
          <p:sp>
            <p:nvSpPr>
              <p:cNvPr id="101398" name="Freeform 22"/>
              <p:cNvSpPr/>
              <p:nvPr userDrawn="1"/>
            </p:nvSpPr>
            <p:spPr bwMode="ltGray">
              <a:xfrm>
                <a:off x="1727" y="866"/>
                <a:ext cx="41" cy="59"/>
              </a:xfrm>
              <a:custGeom>
                <a:avLst/>
                <a:gdLst/>
                <a:ahLst/>
                <a:cxnLst>
                  <a:cxn ang="0">
                    <a:pos x="83" y="28"/>
                  </a:cxn>
                  <a:cxn ang="0">
                    <a:pos x="27" y="0"/>
                  </a:cxn>
                  <a:cxn ang="0">
                    <a:pos x="0" y="117"/>
                  </a:cxn>
                  <a:cxn ang="0">
                    <a:pos x="83" y="28"/>
                  </a:cxn>
                </a:cxnLst>
                <a:rect l="0" t="0" r="r" b="b"/>
                <a:pathLst>
                  <a:path w="83" h="117">
                    <a:moveTo>
                      <a:pt x="83" y="28"/>
                    </a:moveTo>
                    <a:lnTo>
                      <a:pt x="27" y="0"/>
                    </a:lnTo>
                    <a:lnTo>
                      <a:pt x="0" y="117"/>
                    </a:lnTo>
                    <a:lnTo>
                      <a:pt x="83" y="28"/>
                    </a:lnTo>
                    <a:close/>
                  </a:path>
                </a:pathLst>
              </a:custGeom>
              <a:solidFill>
                <a:schemeClr val="bg2"/>
              </a:solidFill>
              <a:ln w="9525">
                <a:noFill/>
                <a:round/>
              </a:ln>
            </p:spPr>
            <p:txBody>
              <a:bodyPr/>
              <a:lstStyle/>
              <a:p>
                <a:endParaRPr lang="zh-CN" altLang="en-US"/>
              </a:p>
            </p:txBody>
          </p:sp>
          <p:sp>
            <p:nvSpPr>
              <p:cNvPr id="101399" name="Freeform 23"/>
              <p:cNvSpPr/>
              <p:nvPr userDrawn="1"/>
            </p:nvSpPr>
            <p:spPr bwMode="ltGray">
              <a:xfrm>
                <a:off x="1786" y="894"/>
                <a:ext cx="70" cy="49"/>
              </a:xfrm>
              <a:custGeom>
                <a:avLst/>
                <a:gdLst/>
                <a:ahLst/>
                <a:cxnLst>
                  <a:cxn ang="0">
                    <a:pos x="0" y="98"/>
                  </a:cxn>
                  <a:cxn ang="0">
                    <a:pos x="118" y="0"/>
                  </a:cxn>
                  <a:cxn ang="0">
                    <a:pos x="140" y="49"/>
                  </a:cxn>
                  <a:cxn ang="0">
                    <a:pos x="0" y="98"/>
                  </a:cxn>
                </a:cxnLst>
                <a:rect l="0" t="0" r="r" b="b"/>
                <a:pathLst>
                  <a:path w="140" h="98">
                    <a:moveTo>
                      <a:pt x="0" y="98"/>
                    </a:moveTo>
                    <a:lnTo>
                      <a:pt x="118" y="0"/>
                    </a:lnTo>
                    <a:lnTo>
                      <a:pt x="140" y="49"/>
                    </a:lnTo>
                    <a:lnTo>
                      <a:pt x="0" y="98"/>
                    </a:lnTo>
                    <a:close/>
                  </a:path>
                </a:pathLst>
              </a:custGeom>
              <a:solidFill>
                <a:schemeClr val="bg2"/>
              </a:solidFill>
              <a:ln w="9525">
                <a:noFill/>
                <a:round/>
              </a:ln>
            </p:spPr>
            <p:txBody>
              <a:bodyPr/>
              <a:lstStyle/>
              <a:p>
                <a:endParaRPr lang="zh-CN" altLang="en-US"/>
              </a:p>
            </p:txBody>
          </p:sp>
          <p:sp>
            <p:nvSpPr>
              <p:cNvPr id="101400" name="Freeform 24"/>
              <p:cNvSpPr/>
              <p:nvPr userDrawn="1"/>
            </p:nvSpPr>
            <p:spPr bwMode="ltGray">
              <a:xfrm>
                <a:off x="1772" y="998"/>
                <a:ext cx="73" cy="25"/>
              </a:xfrm>
              <a:custGeom>
                <a:avLst/>
                <a:gdLst/>
                <a:ahLst/>
                <a:cxnLst>
                  <a:cxn ang="0">
                    <a:pos x="0" y="7"/>
                  </a:cxn>
                  <a:cxn ang="0">
                    <a:pos x="145" y="0"/>
                  </a:cxn>
                  <a:cxn ang="0">
                    <a:pos x="131" y="49"/>
                  </a:cxn>
                  <a:cxn ang="0">
                    <a:pos x="0" y="7"/>
                  </a:cxn>
                </a:cxnLst>
                <a:rect l="0" t="0" r="r" b="b"/>
                <a:pathLst>
                  <a:path w="145" h="49">
                    <a:moveTo>
                      <a:pt x="0" y="7"/>
                    </a:moveTo>
                    <a:lnTo>
                      <a:pt x="145" y="0"/>
                    </a:lnTo>
                    <a:lnTo>
                      <a:pt x="131" y="49"/>
                    </a:lnTo>
                    <a:lnTo>
                      <a:pt x="0" y="7"/>
                    </a:lnTo>
                    <a:close/>
                  </a:path>
                </a:pathLst>
              </a:custGeom>
              <a:solidFill>
                <a:schemeClr val="bg2"/>
              </a:solidFill>
              <a:ln w="9525">
                <a:noFill/>
                <a:round/>
              </a:ln>
            </p:spPr>
            <p:txBody>
              <a:bodyPr/>
              <a:lstStyle/>
              <a:p>
                <a:endParaRPr lang="zh-CN" altLang="en-US"/>
              </a:p>
            </p:txBody>
          </p:sp>
        </p:grpSp>
        <p:grpSp>
          <p:nvGrpSpPr>
            <p:cNvPr id="6" name="Group 25"/>
            <p:cNvGrpSpPr/>
            <p:nvPr userDrawn="1"/>
          </p:nvGrpSpPr>
          <p:grpSpPr bwMode="auto">
            <a:xfrm rot="-13075160">
              <a:off x="668" y="3321"/>
              <a:ext cx="501" cy="502"/>
              <a:chOff x="1727" y="866"/>
              <a:chExt cx="129" cy="157"/>
            </a:xfrm>
          </p:grpSpPr>
          <p:sp>
            <p:nvSpPr>
              <p:cNvPr id="101402" name="Freeform 26"/>
              <p:cNvSpPr/>
              <p:nvPr userDrawn="1"/>
            </p:nvSpPr>
            <p:spPr bwMode="ltGray">
              <a:xfrm>
                <a:off x="1727" y="866"/>
                <a:ext cx="41" cy="59"/>
              </a:xfrm>
              <a:custGeom>
                <a:avLst/>
                <a:gdLst/>
                <a:ahLst/>
                <a:cxnLst>
                  <a:cxn ang="0">
                    <a:pos x="83" y="28"/>
                  </a:cxn>
                  <a:cxn ang="0">
                    <a:pos x="27" y="0"/>
                  </a:cxn>
                  <a:cxn ang="0">
                    <a:pos x="0" y="117"/>
                  </a:cxn>
                  <a:cxn ang="0">
                    <a:pos x="83" y="28"/>
                  </a:cxn>
                </a:cxnLst>
                <a:rect l="0" t="0" r="r" b="b"/>
                <a:pathLst>
                  <a:path w="83" h="117">
                    <a:moveTo>
                      <a:pt x="83" y="28"/>
                    </a:moveTo>
                    <a:lnTo>
                      <a:pt x="27" y="0"/>
                    </a:lnTo>
                    <a:lnTo>
                      <a:pt x="0" y="117"/>
                    </a:lnTo>
                    <a:lnTo>
                      <a:pt x="83" y="28"/>
                    </a:lnTo>
                    <a:close/>
                  </a:path>
                </a:pathLst>
              </a:custGeom>
              <a:solidFill>
                <a:schemeClr val="bg2"/>
              </a:solidFill>
              <a:ln w="9525">
                <a:noFill/>
                <a:round/>
              </a:ln>
            </p:spPr>
            <p:txBody>
              <a:bodyPr/>
              <a:lstStyle/>
              <a:p>
                <a:endParaRPr lang="zh-CN" altLang="en-US"/>
              </a:p>
            </p:txBody>
          </p:sp>
          <p:sp>
            <p:nvSpPr>
              <p:cNvPr id="101403" name="Freeform 27"/>
              <p:cNvSpPr/>
              <p:nvPr userDrawn="1"/>
            </p:nvSpPr>
            <p:spPr bwMode="ltGray">
              <a:xfrm>
                <a:off x="1786" y="894"/>
                <a:ext cx="70" cy="49"/>
              </a:xfrm>
              <a:custGeom>
                <a:avLst/>
                <a:gdLst/>
                <a:ahLst/>
                <a:cxnLst>
                  <a:cxn ang="0">
                    <a:pos x="0" y="98"/>
                  </a:cxn>
                  <a:cxn ang="0">
                    <a:pos x="118" y="0"/>
                  </a:cxn>
                  <a:cxn ang="0">
                    <a:pos x="140" y="49"/>
                  </a:cxn>
                  <a:cxn ang="0">
                    <a:pos x="0" y="98"/>
                  </a:cxn>
                </a:cxnLst>
                <a:rect l="0" t="0" r="r" b="b"/>
                <a:pathLst>
                  <a:path w="140" h="98">
                    <a:moveTo>
                      <a:pt x="0" y="98"/>
                    </a:moveTo>
                    <a:lnTo>
                      <a:pt x="118" y="0"/>
                    </a:lnTo>
                    <a:lnTo>
                      <a:pt x="140" y="49"/>
                    </a:lnTo>
                    <a:lnTo>
                      <a:pt x="0" y="98"/>
                    </a:lnTo>
                    <a:close/>
                  </a:path>
                </a:pathLst>
              </a:custGeom>
              <a:solidFill>
                <a:schemeClr val="bg2"/>
              </a:solidFill>
              <a:ln w="9525">
                <a:noFill/>
                <a:round/>
              </a:ln>
            </p:spPr>
            <p:txBody>
              <a:bodyPr/>
              <a:lstStyle/>
              <a:p>
                <a:endParaRPr lang="zh-CN" altLang="en-US"/>
              </a:p>
            </p:txBody>
          </p:sp>
          <p:sp>
            <p:nvSpPr>
              <p:cNvPr id="101404" name="Freeform 28"/>
              <p:cNvSpPr/>
              <p:nvPr userDrawn="1"/>
            </p:nvSpPr>
            <p:spPr bwMode="ltGray">
              <a:xfrm>
                <a:off x="1772" y="998"/>
                <a:ext cx="73" cy="25"/>
              </a:xfrm>
              <a:custGeom>
                <a:avLst/>
                <a:gdLst/>
                <a:ahLst/>
                <a:cxnLst>
                  <a:cxn ang="0">
                    <a:pos x="0" y="7"/>
                  </a:cxn>
                  <a:cxn ang="0">
                    <a:pos x="145" y="0"/>
                  </a:cxn>
                  <a:cxn ang="0">
                    <a:pos x="131" y="49"/>
                  </a:cxn>
                  <a:cxn ang="0">
                    <a:pos x="0" y="7"/>
                  </a:cxn>
                </a:cxnLst>
                <a:rect l="0" t="0" r="r" b="b"/>
                <a:pathLst>
                  <a:path w="145" h="49">
                    <a:moveTo>
                      <a:pt x="0" y="7"/>
                    </a:moveTo>
                    <a:lnTo>
                      <a:pt x="145" y="0"/>
                    </a:lnTo>
                    <a:lnTo>
                      <a:pt x="131" y="49"/>
                    </a:lnTo>
                    <a:lnTo>
                      <a:pt x="0" y="7"/>
                    </a:lnTo>
                    <a:close/>
                  </a:path>
                </a:pathLst>
              </a:custGeom>
              <a:solidFill>
                <a:schemeClr val="bg2"/>
              </a:solidFill>
              <a:ln w="9525">
                <a:noFill/>
                <a:round/>
              </a:ln>
            </p:spPr>
            <p:txBody>
              <a:bodyPr/>
              <a:lstStyle/>
              <a:p>
                <a:endParaRPr lang="zh-CN" altLang="en-US"/>
              </a:p>
            </p:txBody>
          </p:sp>
        </p:grpSp>
        <p:grpSp>
          <p:nvGrpSpPr>
            <p:cNvPr id="7" name="Group 29"/>
            <p:cNvGrpSpPr/>
            <p:nvPr userDrawn="1"/>
          </p:nvGrpSpPr>
          <p:grpSpPr bwMode="auto">
            <a:xfrm rot="4106450" flipH="1">
              <a:off x="393" y="262"/>
              <a:ext cx="709" cy="892"/>
              <a:chOff x="1727" y="866"/>
              <a:chExt cx="129" cy="157"/>
            </a:xfrm>
          </p:grpSpPr>
          <p:sp>
            <p:nvSpPr>
              <p:cNvPr id="101406" name="Freeform 30"/>
              <p:cNvSpPr/>
              <p:nvPr userDrawn="1"/>
            </p:nvSpPr>
            <p:spPr bwMode="ltGray">
              <a:xfrm>
                <a:off x="1727" y="866"/>
                <a:ext cx="41" cy="59"/>
              </a:xfrm>
              <a:custGeom>
                <a:avLst/>
                <a:gdLst/>
                <a:ahLst/>
                <a:cxnLst>
                  <a:cxn ang="0">
                    <a:pos x="83" y="28"/>
                  </a:cxn>
                  <a:cxn ang="0">
                    <a:pos x="27" y="0"/>
                  </a:cxn>
                  <a:cxn ang="0">
                    <a:pos x="0" y="117"/>
                  </a:cxn>
                  <a:cxn ang="0">
                    <a:pos x="83" y="28"/>
                  </a:cxn>
                </a:cxnLst>
                <a:rect l="0" t="0" r="r" b="b"/>
                <a:pathLst>
                  <a:path w="83" h="117">
                    <a:moveTo>
                      <a:pt x="83" y="28"/>
                    </a:moveTo>
                    <a:lnTo>
                      <a:pt x="27" y="0"/>
                    </a:lnTo>
                    <a:lnTo>
                      <a:pt x="0" y="117"/>
                    </a:lnTo>
                    <a:lnTo>
                      <a:pt x="83" y="28"/>
                    </a:lnTo>
                    <a:close/>
                  </a:path>
                </a:pathLst>
              </a:custGeom>
              <a:solidFill>
                <a:schemeClr val="bg2"/>
              </a:solidFill>
              <a:ln w="9525">
                <a:noFill/>
                <a:round/>
              </a:ln>
            </p:spPr>
            <p:txBody>
              <a:bodyPr/>
              <a:lstStyle/>
              <a:p>
                <a:endParaRPr lang="zh-CN" altLang="en-US"/>
              </a:p>
            </p:txBody>
          </p:sp>
          <p:sp>
            <p:nvSpPr>
              <p:cNvPr id="101407" name="Freeform 31"/>
              <p:cNvSpPr/>
              <p:nvPr userDrawn="1"/>
            </p:nvSpPr>
            <p:spPr bwMode="ltGray">
              <a:xfrm>
                <a:off x="1786" y="894"/>
                <a:ext cx="70" cy="49"/>
              </a:xfrm>
              <a:custGeom>
                <a:avLst/>
                <a:gdLst/>
                <a:ahLst/>
                <a:cxnLst>
                  <a:cxn ang="0">
                    <a:pos x="0" y="98"/>
                  </a:cxn>
                  <a:cxn ang="0">
                    <a:pos x="118" y="0"/>
                  </a:cxn>
                  <a:cxn ang="0">
                    <a:pos x="140" y="49"/>
                  </a:cxn>
                  <a:cxn ang="0">
                    <a:pos x="0" y="98"/>
                  </a:cxn>
                </a:cxnLst>
                <a:rect l="0" t="0" r="r" b="b"/>
                <a:pathLst>
                  <a:path w="140" h="98">
                    <a:moveTo>
                      <a:pt x="0" y="98"/>
                    </a:moveTo>
                    <a:lnTo>
                      <a:pt x="118" y="0"/>
                    </a:lnTo>
                    <a:lnTo>
                      <a:pt x="140" y="49"/>
                    </a:lnTo>
                    <a:lnTo>
                      <a:pt x="0" y="98"/>
                    </a:lnTo>
                    <a:close/>
                  </a:path>
                </a:pathLst>
              </a:custGeom>
              <a:solidFill>
                <a:schemeClr val="bg2"/>
              </a:solidFill>
              <a:ln w="9525">
                <a:noFill/>
                <a:round/>
              </a:ln>
            </p:spPr>
            <p:txBody>
              <a:bodyPr/>
              <a:lstStyle/>
              <a:p>
                <a:endParaRPr lang="zh-CN" altLang="en-US"/>
              </a:p>
            </p:txBody>
          </p:sp>
          <p:sp>
            <p:nvSpPr>
              <p:cNvPr id="101408" name="Freeform 32"/>
              <p:cNvSpPr/>
              <p:nvPr userDrawn="1"/>
            </p:nvSpPr>
            <p:spPr bwMode="ltGray">
              <a:xfrm>
                <a:off x="1772" y="998"/>
                <a:ext cx="73" cy="25"/>
              </a:xfrm>
              <a:custGeom>
                <a:avLst/>
                <a:gdLst/>
                <a:ahLst/>
                <a:cxnLst>
                  <a:cxn ang="0">
                    <a:pos x="0" y="7"/>
                  </a:cxn>
                  <a:cxn ang="0">
                    <a:pos x="145" y="0"/>
                  </a:cxn>
                  <a:cxn ang="0">
                    <a:pos x="131" y="49"/>
                  </a:cxn>
                  <a:cxn ang="0">
                    <a:pos x="0" y="7"/>
                  </a:cxn>
                </a:cxnLst>
                <a:rect l="0" t="0" r="r" b="b"/>
                <a:pathLst>
                  <a:path w="145" h="49">
                    <a:moveTo>
                      <a:pt x="0" y="7"/>
                    </a:moveTo>
                    <a:lnTo>
                      <a:pt x="145" y="0"/>
                    </a:lnTo>
                    <a:lnTo>
                      <a:pt x="131" y="49"/>
                    </a:lnTo>
                    <a:lnTo>
                      <a:pt x="0" y="7"/>
                    </a:lnTo>
                    <a:close/>
                  </a:path>
                </a:pathLst>
              </a:custGeom>
              <a:solidFill>
                <a:schemeClr val="bg2"/>
              </a:solidFill>
              <a:ln w="9525">
                <a:noFill/>
                <a:round/>
              </a:ln>
            </p:spPr>
            <p:txBody>
              <a:bodyPr/>
              <a:lstStyle/>
              <a:p>
                <a:endParaRPr lang="zh-CN" altLang="en-US"/>
              </a:p>
            </p:txBody>
          </p:sp>
        </p:grpSp>
        <p:grpSp>
          <p:nvGrpSpPr>
            <p:cNvPr id="8" name="Group 33"/>
            <p:cNvGrpSpPr/>
            <p:nvPr userDrawn="1"/>
          </p:nvGrpSpPr>
          <p:grpSpPr bwMode="auto">
            <a:xfrm rot="10015322" flipH="1">
              <a:off x="4625" y="2382"/>
              <a:ext cx="709" cy="892"/>
              <a:chOff x="1727" y="866"/>
              <a:chExt cx="129" cy="157"/>
            </a:xfrm>
          </p:grpSpPr>
          <p:sp>
            <p:nvSpPr>
              <p:cNvPr id="101410" name="Freeform 34"/>
              <p:cNvSpPr/>
              <p:nvPr userDrawn="1"/>
            </p:nvSpPr>
            <p:spPr bwMode="ltGray">
              <a:xfrm>
                <a:off x="1727" y="866"/>
                <a:ext cx="41" cy="59"/>
              </a:xfrm>
              <a:custGeom>
                <a:avLst/>
                <a:gdLst/>
                <a:ahLst/>
                <a:cxnLst>
                  <a:cxn ang="0">
                    <a:pos x="83" y="28"/>
                  </a:cxn>
                  <a:cxn ang="0">
                    <a:pos x="27" y="0"/>
                  </a:cxn>
                  <a:cxn ang="0">
                    <a:pos x="0" y="117"/>
                  </a:cxn>
                  <a:cxn ang="0">
                    <a:pos x="83" y="28"/>
                  </a:cxn>
                </a:cxnLst>
                <a:rect l="0" t="0" r="r" b="b"/>
                <a:pathLst>
                  <a:path w="83" h="117">
                    <a:moveTo>
                      <a:pt x="83" y="28"/>
                    </a:moveTo>
                    <a:lnTo>
                      <a:pt x="27" y="0"/>
                    </a:lnTo>
                    <a:lnTo>
                      <a:pt x="0" y="117"/>
                    </a:lnTo>
                    <a:lnTo>
                      <a:pt x="83" y="28"/>
                    </a:lnTo>
                    <a:close/>
                  </a:path>
                </a:pathLst>
              </a:custGeom>
              <a:solidFill>
                <a:schemeClr val="bg2"/>
              </a:solidFill>
              <a:ln w="9525">
                <a:noFill/>
                <a:round/>
              </a:ln>
            </p:spPr>
            <p:txBody>
              <a:bodyPr/>
              <a:lstStyle/>
              <a:p>
                <a:endParaRPr lang="zh-CN" altLang="en-US"/>
              </a:p>
            </p:txBody>
          </p:sp>
          <p:sp>
            <p:nvSpPr>
              <p:cNvPr id="101411" name="Freeform 35"/>
              <p:cNvSpPr/>
              <p:nvPr userDrawn="1"/>
            </p:nvSpPr>
            <p:spPr bwMode="ltGray">
              <a:xfrm>
                <a:off x="1786" y="894"/>
                <a:ext cx="70" cy="49"/>
              </a:xfrm>
              <a:custGeom>
                <a:avLst/>
                <a:gdLst/>
                <a:ahLst/>
                <a:cxnLst>
                  <a:cxn ang="0">
                    <a:pos x="0" y="98"/>
                  </a:cxn>
                  <a:cxn ang="0">
                    <a:pos x="118" y="0"/>
                  </a:cxn>
                  <a:cxn ang="0">
                    <a:pos x="140" y="49"/>
                  </a:cxn>
                  <a:cxn ang="0">
                    <a:pos x="0" y="98"/>
                  </a:cxn>
                </a:cxnLst>
                <a:rect l="0" t="0" r="r" b="b"/>
                <a:pathLst>
                  <a:path w="140" h="98">
                    <a:moveTo>
                      <a:pt x="0" y="98"/>
                    </a:moveTo>
                    <a:lnTo>
                      <a:pt x="118" y="0"/>
                    </a:lnTo>
                    <a:lnTo>
                      <a:pt x="140" y="49"/>
                    </a:lnTo>
                    <a:lnTo>
                      <a:pt x="0" y="98"/>
                    </a:lnTo>
                    <a:close/>
                  </a:path>
                </a:pathLst>
              </a:custGeom>
              <a:solidFill>
                <a:schemeClr val="bg2"/>
              </a:solidFill>
              <a:ln w="9525">
                <a:noFill/>
                <a:round/>
              </a:ln>
            </p:spPr>
            <p:txBody>
              <a:bodyPr/>
              <a:lstStyle/>
              <a:p>
                <a:endParaRPr lang="zh-CN" altLang="en-US"/>
              </a:p>
            </p:txBody>
          </p:sp>
          <p:sp>
            <p:nvSpPr>
              <p:cNvPr id="101412" name="Freeform 36"/>
              <p:cNvSpPr/>
              <p:nvPr userDrawn="1"/>
            </p:nvSpPr>
            <p:spPr bwMode="ltGray">
              <a:xfrm>
                <a:off x="1772" y="998"/>
                <a:ext cx="73" cy="25"/>
              </a:xfrm>
              <a:custGeom>
                <a:avLst/>
                <a:gdLst/>
                <a:ahLst/>
                <a:cxnLst>
                  <a:cxn ang="0">
                    <a:pos x="0" y="7"/>
                  </a:cxn>
                  <a:cxn ang="0">
                    <a:pos x="145" y="0"/>
                  </a:cxn>
                  <a:cxn ang="0">
                    <a:pos x="131" y="49"/>
                  </a:cxn>
                  <a:cxn ang="0">
                    <a:pos x="0" y="7"/>
                  </a:cxn>
                </a:cxnLst>
                <a:rect l="0" t="0" r="r" b="b"/>
                <a:pathLst>
                  <a:path w="145" h="49">
                    <a:moveTo>
                      <a:pt x="0" y="7"/>
                    </a:moveTo>
                    <a:lnTo>
                      <a:pt x="145" y="0"/>
                    </a:lnTo>
                    <a:lnTo>
                      <a:pt x="131" y="49"/>
                    </a:lnTo>
                    <a:lnTo>
                      <a:pt x="0" y="7"/>
                    </a:lnTo>
                    <a:close/>
                  </a:path>
                </a:pathLst>
              </a:custGeom>
              <a:solidFill>
                <a:schemeClr val="bg2"/>
              </a:solidFill>
              <a:ln w="9525">
                <a:noFill/>
                <a:round/>
              </a:ln>
            </p:spPr>
            <p:txBody>
              <a:bodyPr/>
              <a:lstStyle/>
              <a:p>
                <a:endParaRPr lang="zh-CN" altLang="en-US"/>
              </a:p>
            </p:txBody>
          </p:sp>
        </p:grpSp>
        <p:sp>
          <p:nvSpPr>
            <p:cNvPr id="101413" name="Freeform 37"/>
            <p:cNvSpPr/>
            <p:nvPr userDrawn="1"/>
          </p:nvSpPr>
          <p:spPr bwMode="ltGray">
            <a:xfrm>
              <a:off x="1217" y="2"/>
              <a:ext cx="862" cy="886"/>
            </a:xfrm>
            <a:custGeom>
              <a:avLst/>
              <a:gdLst/>
              <a:ahLst/>
              <a:cxnLst>
                <a:cxn ang="0">
                  <a:pos x="0" y="0"/>
                </a:cxn>
                <a:cxn ang="0">
                  <a:pos x="6" y="107"/>
                </a:cxn>
                <a:cxn ang="0">
                  <a:pos x="37" y="262"/>
                </a:cxn>
                <a:cxn ang="0">
                  <a:pos x="83" y="410"/>
                </a:cxn>
                <a:cxn ang="0">
                  <a:pos x="149" y="546"/>
                </a:cxn>
                <a:cxn ang="0">
                  <a:pos x="237" y="666"/>
                </a:cxn>
                <a:cxn ang="0">
                  <a:pos x="338" y="764"/>
                </a:cxn>
                <a:cxn ang="0">
                  <a:pos x="450" y="838"/>
                </a:cxn>
                <a:cxn ang="0">
                  <a:pos x="579" y="879"/>
                </a:cxn>
                <a:cxn ang="0">
                  <a:pos x="714" y="886"/>
                </a:cxn>
                <a:cxn ang="0">
                  <a:pos x="862" y="851"/>
                </a:cxn>
                <a:cxn ang="0">
                  <a:pos x="784" y="856"/>
                </a:cxn>
                <a:cxn ang="0">
                  <a:pos x="700" y="835"/>
                </a:cxn>
                <a:cxn ang="0">
                  <a:pos x="621" y="794"/>
                </a:cxn>
                <a:cxn ang="0">
                  <a:pos x="542" y="728"/>
                </a:cxn>
                <a:cxn ang="0">
                  <a:pos x="466" y="649"/>
                </a:cxn>
                <a:cxn ang="0">
                  <a:pos x="397" y="557"/>
                </a:cxn>
                <a:cxn ang="0">
                  <a:pos x="334" y="454"/>
                </a:cxn>
                <a:cxn ang="0">
                  <a:pos x="279" y="339"/>
                </a:cxn>
                <a:cxn ang="0">
                  <a:pos x="238" y="225"/>
                </a:cxn>
                <a:cxn ang="0">
                  <a:pos x="205" y="105"/>
                </a:cxn>
                <a:cxn ang="0">
                  <a:pos x="184" y="3"/>
                </a:cxn>
              </a:cxnLst>
              <a:rect l="0" t="0" r="r" b="b"/>
              <a:pathLst>
                <a:path w="862" h="886">
                  <a:moveTo>
                    <a:pt x="0" y="0"/>
                  </a:moveTo>
                  <a:lnTo>
                    <a:pt x="6" y="107"/>
                  </a:lnTo>
                  <a:lnTo>
                    <a:pt x="37" y="262"/>
                  </a:lnTo>
                  <a:lnTo>
                    <a:pt x="83" y="410"/>
                  </a:lnTo>
                  <a:lnTo>
                    <a:pt x="149" y="546"/>
                  </a:lnTo>
                  <a:lnTo>
                    <a:pt x="237" y="666"/>
                  </a:lnTo>
                  <a:lnTo>
                    <a:pt x="338" y="764"/>
                  </a:lnTo>
                  <a:lnTo>
                    <a:pt x="450" y="838"/>
                  </a:lnTo>
                  <a:lnTo>
                    <a:pt x="579" y="879"/>
                  </a:lnTo>
                  <a:lnTo>
                    <a:pt x="714" y="886"/>
                  </a:lnTo>
                  <a:lnTo>
                    <a:pt x="862" y="851"/>
                  </a:lnTo>
                  <a:lnTo>
                    <a:pt x="784" y="856"/>
                  </a:lnTo>
                  <a:lnTo>
                    <a:pt x="700" y="835"/>
                  </a:lnTo>
                  <a:lnTo>
                    <a:pt x="621" y="794"/>
                  </a:lnTo>
                  <a:lnTo>
                    <a:pt x="542" y="728"/>
                  </a:lnTo>
                  <a:lnTo>
                    <a:pt x="466" y="649"/>
                  </a:lnTo>
                  <a:lnTo>
                    <a:pt x="397" y="557"/>
                  </a:lnTo>
                  <a:lnTo>
                    <a:pt x="334" y="454"/>
                  </a:lnTo>
                  <a:lnTo>
                    <a:pt x="279" y="339"/>
                  </a:lnTo>
                  <a:lnTo>
                    <a:pt x="238" y="225"/>
                  </a:lnTo>
                  <a:lnTo>
                    <a:pt x="205" y="105"/>
                  </a:lnTo>
                  <a:lnTo>
                    <a:pt x="184" y="3"/>
                  </a:lnTo>
                </a:path>
              </a:pathLst>
            </a:custGeom>
            <a:solidFill>
              <a:schemeClr val="accent1"/>
            </a:solidFill>
            <a:ln w="9525">
              <a:noFill/>
              <a:round/>
            </a:ln>
          </p:spPr>
          <p:txBody>
            <a:bodyPr/>
            <a:lstStyle/>
            <a:p>
              <a:endParaRPr lang="zh-CN" altLang="en-US"/>
            </a:p>
          </p:txBody>
        </p:sp>
        <p:sp>
          <p:nvSpPr>
            <p:cNvPr id="101414" name="Freeform 38"/>
            <p:cNvSpPr/>
            <p:nvPr userDrawn="1"/>
          </p:nvSpPr>
          <p:spPr bwMode="ltGray">
            <a:xfrm rot="9832527" flipV="1">
              <a:off x="2158" y="102"/>
              <a:ext cx="681" cy="593"/>
            </a:xfrm>
            <a:custGeom>
              <a:avLst/>
              <a:gdLst/>
              <a:ahLst/>
              <a:cxnLst>
                <a:cxn ang="0">
                  <a:pos x="0" y="0"/>
                </a:cxn>
                <a:cxn ang="0">
                  <a:pos x="0" y="25"/>
                </a:cxn>
                <a:cxn ang="0">
                  <a:pos x="3" y="50"/>
                </a:cxn>
                <a:cxn ang="0">
                  <a:pos x="6" y="75"/>
                </a:cxn>
                <a:cxn ang="0">
                  <a:pos x="11" y="98"/>
                </a:cxn>
                <a:cxn ang="0">
                  <a:pos x="18" y="119"/>
                </a:cxn>
                <a:cxn ang="0">
                  <a:pos x="27" y="141"/>
                </a:cxn>
                <a:cxn ang="0">
                  <a:pos x="38" y="161"/>
                </a:cxn>
                <a:cxn ang="0">
                  <a:pos x="51" y="178"/>
                </a:cxn>
                <a:cxn ang="0">
                  <a:pos x="67" y="194"/>
                </a:cxn>
                <a:cxn ang="0">
                  <a:pos x="86" y="208"/>
                </a:cxn>
                <a:cxn ang="0">
                  <a:pos x="106" y="219"/>
                </a:cxn>
                <a:cxn ang="0">
                  <a:pos x="131" y="228"/>
                </a:cxn>
                <a:cxn ang="0">
                  <a:pos x="158" y="234"/>
                </a:cxn>
                <a:cxn ang="0">
                  <a:pos x="188" y="237"/>
                </a:cxn>
                <a:cxn ang="0">
                  <a:pos x="220" y="236"/>
                </a:cxn>
                <a:cxn ang="0">
                  <a:pos x="257" y="232"/>
                </a:cxn>
                <a:cxn ang="0">
                  <a:pos x="224" y="227"/>
                </a:cxn>
                <a:cxn ang="0">
                  <a:pos x="195" y="220"/>
                </a:cxn>
                <a:cxn ang="0">
                  <a:pos x="170" y="212"/>
                </a:cxn>
                <a:cxn ang="0">
                  <a:pos x="148" y="204"/>
                </a:cxn>
                <a:cxn ang="0">
                  <a:pos x="128" y="193"/>
                </a:cxn>
                <a:cxn ang="0">
                  <a:pos x="112" y="182"/>
                </a:cxn>
                <a:cxn ang="0">
                  <a:pos x="97" y="169"/>
                </a:cxn>
                <a:cxn ang="0">
                  <a:pos x="84" y="155"/>
                </a:cxn>
                <a:cxn ang="0">
                  <a:pos x="72" y="141"/>
                </a:cxn>
                <a:cxn ang="0">
                  <a:pos x="61" y="125"/>
                </a:cxn>
                <a:cxn ang="0">
                  <a:pos x="52" y="107"/>
                </a:cxn>
                <a:cxn ang="0">
                  <a:pos x="43" y="88"/>
                </a:cxn>
                <a:cxn ang="0">
                  <a:pos x="33" y="69"/>
                </a:cxn>
                <a:cxn ang="0">
                  <a:pos x="23" y="47"/>
                </a:cxn>
                <a:cxn ang="0">
                  <a:pos x="12" y="24"/>
                </a:cxn>
                <a:cxn ang="0">
                  <a:pos x="0" y="0"/>
                </a:cxn>
              </a:cxnLst>
              <a:rect l="0" t="0" r="r" b="b"/>
              <a:pathLst>
                <a:path w="257" h="237">
                  <a:moveTo>
                    <a:pt x="0" y="0"/>
                  </a:moveTo>
                  <a:lnTo>
                    <a:pt x="0" y="25"/>
                  </a:lnTo>
                  <a:lnTo>
                    <a:pt x="3" y="50"/>
                  </a:lnTo>
                  <a:lnTo>
                    <a:pt x="6" y="75"/>
                  </a:lnTo>
                  <a:lnTo>
                    <a:pt x="11" y="98"/>
                  </a:lnTo>
                  <a:lnTo>
                    <a:pt x="18" y="119"/>
                  </a:lnTo>
                  <a:lnTo>
                    <a:pt x="27" y="141"/>
                  </a:lnTo>
                  <a:lnTo>
                    <a:pt x="38" y="161"/>
                  </a:lnTo>
                  <a:lnTo>
                    <a:pt x="51" y="178"/>
                  </a:lnTo>
                  <a:lnTo>
                    <a:pt x="67" y="194"/>
                  </a:lnTo>
                  <a:lnTo>
                    <a:pt x="86" y="208"/>
                  </a:lnTo>
                  <a:lnTo>
                    <a:pt x="106" y="219"/>
                  </a:lnTo>
                  <a:lnTo>
                    <a:pt x="131" y="228"/>
                  </a:lnTo>
                  <a:lnTo>
                    <a:pt x="158" y="234"/>
                  </a:lnTo>
                  <a:lnTo>
                    <a:pt x="188" y="237"/>
                  </a:lnTo>
                  <a:lnTo>
                    <a:pt x="220" y="236"/>
                  </a:lnTo>
                  <a:lnTo>
                    <a:pt x="257" y="232"/>
                  </a:lnTo>
                  <a:lnTo>
                    <a:pt x="224" y="227"/>
                  </a:lnTo>
                  <a:lnTo>
                    <a:pt x="195" y="220"/>
                  </a:lnTo>
                  <a:lnTo>
                    <a:pt x="170" y="212"/>
                  </a:lnTo>
                  <a:lnTo>
                    <a:pt x="148" y="204"/>
                  </a:lnTo>
                  <a:lnTo>
                    <a:pt x="128" y="193"/>
                  </a:lnTo>
                  <a:lnTo>
                    <a:pt x="112" y="182"/>
                  </a:lnTo>
                  <a:lnTo>
                    <a:pt x="97" y="169"/>
                  </a:lnTo>
                  <a:lnTo>
                    <a:pt x="84" y="155"/>
                  </a:lnTo>
                  <a:lnTo>
                    <a:pt x="72" y="141"/>
                  </a:lnTo>
                  <a:lnTo>
                    <a:pt x="61" y="125"/>
                  </a:lnTo>
                  <a:lnTo>
                    <a:pt x="52" y="107"/>
                  </a:lnTo>
                  <a:lnTo>
                    <a:pt x="43" y="88"/>
                  </a:lnTo>
                  <a:lnTo>
                    <a:pt x="33" y="69"/>
                  </a:lnTo>
                  <a:lnTo>
                    <a:pt x="23" y="47"/>
                  </a:lnTo>
                  <a:lnTo>
                    <a:pt x="12" y="24"/>
                  </a:lnTo>
                  <a:lnTo>
                    <a:pt x="0" y="0"/>
                  </a:lnTo>
                  <a:close/>
                </a:path>
              </a:pathLst>
            </a:custGeom>
            <a:solidFill>
              <a:schemeClr val="accent1"/>
            </a:solidFill>
            <a:ln w="9525">
              <a:noFill/>
              <a:round/>
            </a:ln>
          </p:spPr>
          <p:txBody>
            <a:bodyPr/>
            <a:lstStyle/>
            <a:p>
              <a:endParaRPr lang="zh-CN" altLang="en-US"/>
            </a:p>
          </p:txBody>
        </p:sp>
        <p:sp>
          <p:nvSpPr>
            <p:cNvPr id="101415" name="Freeform 39"/>
            <p:cNvSpPr/>
            <p:nvPr userDrawn="1"/>
          </p:nvSpPr>
          <p:spPr bwMode="ltGray">
            <a:xfrm rot="9832527" flipV="1">
              <a:off x="1997" y="858"/>
              <a:ext cx="330" cy="278"/>
            </a:xfrm>
            <a:custGeom>
              <a:avLst/>
              <a:gdLst/>
              <a:ahLst/>
              <a:cxnLst>
                <a:cxn ang="0">
                  <a:pos x="77" y="0"/>
                </a:cxn>
                <a:cxn ang="0">
                  <a:pos x="124" y="108"/>
                </a:cxn>
                <a:cxn ang="0">
                  <a:pos x="120" y="107"/>
                </a:cxn>
                <a:cxn ang="0">
                  <a:pos x="107" y="105"/>
                </a:cxn>
                <a:cxn ang="0">
                  <a:pos x="89" y="101"/>
                </a:cxn>
                <a:cxn ang="0">
                  <a:pos x="68" y="99"/>
                </a:cxn>
                <a:cxn ang="0">
                  <a:pos x="45" y="97"/>
                </a:cxn>
                <a:cxn ang="0">
                  <a:pos x="25" y="98"/>
                </a:cxn>
                <a:cxn ang="0">
                  <a:pos x="9" y="102"/>
                </a:cxn>
                <a:cxn ang="0">
                  <a:pos x="0" y="110"/>
                </a:cxn>
                <a:cxn ang="0">
                  <a:pos x="4" y="98"/>
                </a:cxn>
                <a:cxn ang="0">
                  <a:pos x="8" y="89"/>
                </a:cxn>
                <a:cxn ang="0">
                  <a:pos x="16" y="82"/>
                </a:cxn>
                <a:cxn ang="0">
                  <a:pos x="25" y="76"/>
                </a:cxn>
                <a:cxn ang="0">
                  <a:pos x="36" y="72"/>
                </a:cxn>
                <a:cxn ang="0">
                  <a:pos x="47" y="71"/>
                </a:cxn>
                <a:cxn ang="0">
                  <a:pos x="59" y="71"/>
                </a:cxn>
                <a:cxn ang="0">
                  <a:pos x="72" y="74"/>
                </a:cxn>
                <a:cxn ang="0">
                  <a:pos x="73" y="71"/>
                </a:cxn>
                <a:cxn ang="0">
                  <a:pos x="70" y="56"/>
                </a:cxn>
                <a:cxn ang="0">
                  <a:pos x="67" y="38"/>
                </a:cxn>
                <a:cxn ang="0">
                  <a:pos x="65" y="30"/>
                </a:cxn>
                <a:cxn ang="0">
                  <a:pos x="63" y="30"/>
                </a:cxn>
                <a:cxn ang="0">
                  <a:pos x="61" y="29"/>
                </a:cxn>
                <a:cxn ang="0">
                  <a:pos x="59" y="26"/>
                </a:cxn>
                <a:cxn ang="0">
                  <a:pos x="57" y="23"/>
                </a:cxn>
                <a:cxn ang="0">
                  <a:pos x="57" y="19"/>
                </a:cxn>
                <a:cxn ang="0">
                  <a:pos x="59" y="14"/>
                </a:cxn>
                <a:cxn ang="0">
                  <a:pos x="66" y="8"/>
                </a:cxn>
                <a:cxn ang="0">
                  <a:pos x="77" y="0"/>
                </a:cxn>
              </a:cxnLst>
              <a:rect l="0" t="0" r="r" b="b"/>
              <a:pathLst>
                <a:path w="124" h="110">
                  <a:moveTo>
                    <a:pt x="77" y="0"/>
                  </a:moveTo>
                  <a:lnTo>
                    <a:pt x="124" y="108"/>
                  </a:lnTo>
                  <a:lnTo>
                    <a:pt x="120" y="107"/>
                  </a:lnTo>
                  <a:lnTo>
                    <a:pt x="107" y="105"/>
                  </a:lnTo>
                  <a:lnTo>
                    <a:pt x="89" y="101"/>
                  </a:lnTo>
                  <a:lnTo>
                    <a:pt x="68" y="99"/>
                  </a:lnTo>
                  <a:lnTo>
                    <a:pt x="45" y="97"/>
                  </a:lnTo>
                  <a:lnTo>
                    <a:pt x="25" y="98"/>
                  </a:lnTo>
                  <a:lnTo>
                    <a:pt x="9" y="102"/>
                  </a:lnTo>
                  <a:lnTo>
                    <a:pt x="0" y="110"/>
                  </a:lnTo>
                  <a:lnTo>
                    <a:pt x="4" y="98"/>
                  </a:lnTo>
                  <a:lnTo>
                    <a:pt x="8" y="89"/>
                  </a:lnTo>
                  <a:lnTo>
                    <a:pt x="16" y="82"/>
                  </a:lnTo>
                  <a:lnTo>
                    <a:pt x="25" y="76"/>
                  </a:lnTo>
                  <a:lnTo>
                    <a:pt x="36" y="72"/>
                  </a:lnTo>
                  <a:lnTo>
                    <a:pt x="47" y="71"/>
                  </a:lnTo>
                  <a:lnTo>
                    <a:pt x="59" y="71"/>
                  </a:lnTo>
                  <a:lnTo>
                    <a:pt x="72" y="74"/>
                  </a:lnTo>
                  <a:lnTo>
                    <a:pt x="73" y="71"/>
                  </a:lnTo>
                  <a:lnTo>
                    <a:pt x="70" y="56"/>
                  </a:lnTo>
                  <a:lnTo>
                    <a:pt x="67" y="38"/>
                  </a:lnTo>
                  <a:lnTo>
                    <a:pt x="65" y="30"/>
                  </a:lnTo>
                  <a:lnTo>
                    <a:pt x="63" y="30"/>
                  </a:lnTo>
                  <a:lnTo>
                    <a:pt x="61" y="29"/>
                  </a:lnTo>
                  <a:lnTo>
                    <a:pt x="59" y="26"/>
                  </a:lnTo>
                  <a:lnTo>
                    <a:pt x="57" y="23"/>
                  </a:lnTo>
                  <a:lnTo>
                    <a:pt x="57" y="19"/>
                  </a:lnTo>
                  <a:lnTo>
                    <a:pt x="59" y="14"/>
                  </a:lnTo>
                  <a:lnTo>
                    <a:pt x="66" y="8"/>
                  </a:lnTo>
                  <a:lnTo>
                    <a:pt x="77" y="0"/>
                  </a:lnTo>
                  <a:close/>
                </a:path>
              </a:pathLst>
            </a:custGeom>
            <a:solidFill>
              <a:schemeClr val="accent1"/>
            </a:solidFill>
            <a:ln w="9525">
              <a:noFill/>
              <a:round/>
            </a:ln>
          </p:spPr>
          <p:txBody>
            <a:bodyPr/>
            <a:lstStyle/>
            <a:p>
              <a:endParaRPr lang="zh-CN" altLang="en-US"/>
            </a:p>
          </p:txBody>
        </p:sp>
        <p:sp>
          <p:nvSpPr>
            <p:cNvPr id="101416" name="Freeform 40"/>
            <p:cNvSpPr/>
            <p:nvPr userDrawn="1"/>
          </p:nvSpPr>
          <p:spPr bwMode="ltGray">
            <a:xfrm rot="9832527" flipV="1">
              <a:off x="2224" y="808"/>
              <a:ext cx="123" cy="233"/>
            </a:xfrm>
            <a:custGeom>
              <a:avLst/>
              <a:gdLst/>
              <a:ahLst/>
              <a:cxnLst>
                <a:cxn ang="0">
                  <a:pos x="31" y="0"/>
                </a:cxn>
                <a:cxn ang="0">
                  <a:pos x="20" y="38"/>
                </a:cxn>
                <a:cxn ang="0">
                  <a:pos x="15" y="62"/>
                </a:cxn>
                <a:cxn ang="0">
                  <a:pos x="11" y="79"/>
                </a:cxn>
                <a:cxn ang="0">
                  <a:pos x="0" y="94"/>
                </a:cxn>
                <a:cxn ang="0">
                  <a:pos x="12" y="88"/>
                </a:cxn>
                <a:cxn ang="0">
                  <a:pos x="23" y="80"/>
                </a:cxn>
                <a:cxn ang="0">
                  <a:pos x="32" y="69"/>
                </a:cxn>
                <a:cxn ang="0">
                  <a:pos x="40" y="57"/>
                </a:cxn>
                <a:cxn ang="0">
                  <a:pos x="45" y="44"/>
                </a:cxn>
                <a:cxn ang="0">
                  <a:pos x="46" y="30"/>
                </a:cxn>
                <a:cxn ang="0">
                  <a:pos x="42" y="15"/>
                </a:cxn>
                <a:cxn ang="0">
                  <a:pos x="31" y="0"/>
                </a:cxn>
              </a:cxnLst>
              <a:rect l="0" t="0" r="r" b="b"/>
              <a:pathLst>
                <a:path w="46" h="94">
                  <a:moveTo>
                    <a:pt x="31" y="0"/>
                  </a:moveTo>
                  <a:lnTo>
                    <a:pt x="20" y="38"/>
                  </a:lnTo>
                  <a:lnTo>
                    <a:pt x="15" y="62"/>
                  </a:lnTo>
                  <a:lnTo>
                    <a:pt x="11" y="79"/>
                  </a:lnTo>
                  <a:lnTo>
                    <a:pt x="0" y="94"/>
                  </a:lnTo>
                  <a:lnTo>
                    <a:pt x="12" y="88"/>
                  </a:lnTo>
                  <a:lnTo>
                    <a:pt x="23" y="80"/>
                  </a:lnTo>
                  <a:lnTo>
                    <a:pt x="32" y="69"/>
                  </a:lnTo>
                  <a:lnTo>
                    <a:pt x="40" y="57"/>
                  </a:lnTo>
                  <a:lnTo>
                    <a:pt x="45" y="44"/>
                  </a:lnTo>
                  <a:lnTo>
                    <a:pt x="46" y="30"/>
                  </a:lnTo>
                  <a:lnTo>
                    <a:pt x="42" y="15"/>
                  </a:lnTo>
                  <a:lnTo>
                    <a:pt x="31" y="0"/>
                  </a:lnTo>
                  <a:close/>
                </a:path>
              </a:pathLst>
            </a:custGeom>
            <a:solidFill>
              <a:schemeClr val="accent1"/>
            </a:solidFill>
            <a:ln w="9525">
              <a:noFill/>
              <a:round/>
            </a:ln>
          </p:spPr>
          <p:txBody>
            <a:bodyPr/>
            <a:lstStyle/>
            <a:p>
              <a:endParaRPr lang="zh-CN" altLang="en-US"/>
            </a:p>
          </p:txBody>
        </p:sp>
        <p:sp>
          <p:nvSpPr>
            <p:cNvPr id="101417" name="Freeform 41"/>
            <p:cNvSpPr/>
            <p:nvPr userDrawn="1"/>
          </p:nvSpPr>
          <p:spPr bwMode="ltGray">
            <a:xfrm>
              <a:off x="1603" y="0"/>
              <a:ext cx="124" cy="121"/>
            </a:xfrm>
            <a:custGeom>
              <a:avLst/>
              <a:gdLst/>
              <a:ahLst/>
              <a:cxnLst>
                <a:cxn ang="0">
                  <a:pos x="124" y="0"/>
                </a:cxn>
                <a:cxn ang="0">
                  <a:pos x="113" y="9"/>
                </a:cxn>
                <a:cxn ang="0">
                  <a:pos x="99" y="25"/>
                </a:cxn>
                <a:cxn ang="0">
                  <a:pos x="81" y="41"/>
                </a:cxn>
                <a:cxn ang="0">
                  <a:pos x="63" y="54"/>
                </a:cxn>
                <a:cxn ang="0">
                  <a:pos x="41" y="66"/>
                </a:cxn>
                <a:cxn ang="0">
                  <a:pos x="22" y="74"/>
                </a:cxn>
                <a:cxn ang="0">
                  <a:pos x="0" y="75"/>
                </a:cxn>
                <a:cxn ang="0">
                  <a:pos x="10" y="96"/>
                </a:cxn>
                <a:cxn ang="0">
                  <a:pos x="23" y="113"/>
                </a:cxn>
                <a:cxn ang="0">
                  <a:pos x="41" y="121"/>
                </a:cxn>
                <a:cxn ang="0">
                  <a:pos x="60" y="121"/>
                </a:cxn>
                <a:cxn ang="0">
                  <a:pos x="83" y="111"/>
                </a:cxn>
                <a:cxn ang="0">
                  <a:pos x="101" y="88"/>
                </a:cxn>
                <a:cxn ang="0">
                  <a:pos x="116" y="53"/>
                </a:cxn>
                <a:cxn ang="0">
                  <a:pos x="124" y="0"/>
                </a:cxn>
              </a:cxnLst>
              <a:rect l="0" t="0" r="r" b="b"/>
              <a:pathLst>
                <a:path w="124" h="121">
                  <a:moveTo>
                    <a:pt x="124" y="0"/>
                  </a:moveTo>
                  <a:lnTo>
                    <a:pt x="113" y="9"/>
                  </a:lnTo>
                  <a:lnTo>
                    <a:pt x="99" y="25"/>
                  </a:lnTo>
                  <a:lnTo>
                    <a:pt x="81" y="41"/>
                  </a:lnTo>
                  <a:lnTo>
                    <a:pt x="63" y="54"/>
                  </a:lnTo>
                  <a:lnTo>
                    <a:pt x="41" y="66"/>
                  </a:lnTo>
                  <a:lnTo>
                    <a:pt x="22" y="74"/>
                  </a:lnTo>
                  <a:lnTo>
                    <a:pt x="0" y="75"/>
                  </a:lnTo>
                  <a:lnTo>
                    <a:pt x="10" y="96"/>
                  </a:lnTo>
                  <a:lnTo>
                    <a:pt x="23" y="113"/>
                  </a:lnTo>
                  <a:lnTo>
                    <a:pt x="41" y="121"/>
                  </a:lnTo>
                  <a:lnTo>
                    <a:pt x="60" y="121"/>
                  </a:lnTo>
                  <a:lnTo>
                    <a:pt x="83" y="111"/>
                  </a:lnTo>
                  <a:lnTo>
                    <a:pt x="101" y="88"/>
                  </a:lnTo>
                  <a:lnTo>
                    <a:pt x="116" y="53"/>
                  </a:lnTo>
                  <a:lnTo>
                    <a:pt x="124" y="0"/>
                  </a:lnTo>
                  <a:close/>
                </a:path>
              </a:pathLst>
            </a:custGeom>
            <a:solidFill>
              <a:schemeClr val="accent1"/>
            </a:solidFill>
            <a:ln w="9525">
              <a:noFill/>
              <a:round/>
            </a:ln>
          </p:spPr>
          <p:txBody>
            <a:bodyPr/>
            <a:lstStyle/>
            <a:p>
              <a:endParaRPr lang="zh-CN" altLang="en-US"/>
            </a:p>
          </p:txBody>
        </p:sp>
        <p:sp>
          <p:nvSpPr>
            <p:cNvPr id="101418" name="Freeform 42"/>
            <p:cNvSpPr/>
            <p:nvPr userDrawn="1"/>
          </p:nvSpPr>
          <p:spPr bwMode="ltGray">
            <a:xfrm rot="9832527" flipV="1">
              <a:off x="2173" y="1238"/>
              <a:ext cx="393" cy="2300"/>
            </a:xfrm>
            <a:custGeom>
              <a:avLst/>
              <a:gdLst/>
              <a:ahLst/>
              <a:cxnLst>
                <a:cxn ang="0">
                  <a:pos x="0" y="0"/>
                </a:cxn>
                <a:cxn ang="0">
                  <a:pos x="6" y="6"/>
                </a:cxn>
                <a:cxn ang="0">
                  <a:pos x="16" y="14"/>
                </a:cxn>
                <a:cxn ang="0">
                  <a:pos x="28" y="24"/>
                </a:cxn>
                <a:cxn ang="0">
                  <a:pos x="41" y="37"/>
                </a:cxn>
                <a:cxn ang="0">
                  <a:pos x="58" y="53"/>
                </a:cxn>
                <a:cxn ang="0">
                  <a:pos x="73" y="70"/>
                </a:cxn>
                <a:cxn ang="0">
                  <a:pos x="88" y="90"/>
                </a:cxn>
                <a:cxn ang="0">
                  <a:pos x="100" y="113"/>
                </a:cxn>
                <a:cxn ang="0">
                  <a:pos x="112" y="137"/>
                </a:cxn>
                <a:cxn ang="0">
                  <a:pos x="120" y="165"/>
                </a:cxn>
                <a:cxn ang="0">
                  <a:pos x="124" y="196"/>
                </a:cxn>
                <a:cxn ang="0">
                  <a:pos x="126" y="228"/>
                </a:cxn>
                <a:cxn ang="0">
                  <a:pos x="120" y="264"/>
                </a:cxn>
                <a:cxn ang="0">
                  <a:pos x="109" y="302"/>
                </a:cxn>
                <a:cxn ang="0">
                  <a:pos x="92" y="342"/>
                </a:cxn>
                <a:cxn ang="0">
                  <a:pos x="67" y="386"/>
                </a:cxn>
                <a:cxn ang="0">
                  <a:pos x="39" y="436"/>
                </a:cxn>
                <a:cxn ang="0">
                  <a:pos x="21" y="482"/>
                </a:cxn>
                <a:cxn ang="0">
                  <a:pos x="10" y="525"/>
                </a:cxn>
                <a:cxn ang="0">
                  <a:pos x="6" y="566"/>
                </a:cxn>
                <a:cxn ang="0">
                  <a:pos x="6" y="605"/>
                </a:cxn>
                <a:cxn ang="0">
                  <a:pos x="8" y="641"/>
                </a:cxn>
                <a:cxn ang="0">
                  <a:pos x="12" y="673"/>
                </a:cxn>
                <a:cxn ang="0">
                  <a:pos x="14" y="704"/>
                </a:cxn>
                <a:cxn ang="0">
                  <a:pos x="41" y="688"/>
                </a:cxn>
                <a:cxn ang="0">
                  <a:pos x="39" y="680"/>
                </a:cxn>
                <a:cxn ang="0">
                  <a:pos x="36" y="657"/>
                </a:cxn>
                <a:cxn ang="0">
                  <a:pos x="33" y="622"/>
                </a:cxn>
                <a:cxn ang="0">
                  <a:pos x="35" y="575"/>
                </a:cxn>
                <a:cxn ang="0">
                  <a:pos x="41" y="519"/>
                </a:cxn>
                <a:cxn ang="0">
                  <a:pos x="58" y="455"/>
                </a:cxn>
                <a:cxn ang="0">
                  <a:pos x="86" y="386"/>
                </a:cxn>
                <a:cxn ang="0">
                  <a:pos x="129" y="313"/>
                </a:cxn>
                <a:cxn ang="0">
                  <a:pos x="143" y="279"/>
                </a:cxn>
                <a:cxn ang="0">
                  <a:pos x="149" y="235"/>
                </a:cxn>
                <a:cxn ang="0">
                  <a:pos x="144" y="184"/>
                </a:cxn>
                <a:cxn ang="0">
                  <a:pos x="131" y="134"/>
                </a:cxn>
                <a:cxn ang="0">
                  <a:pos x="109" y="85"/>
                </a:cxn>
                <a:cxn ang="0">
                  <a:pos x="81" y="44"/>
                </a:cxn>
                <a:cxn ang="0">
                  <a:pos x="44" y="14"/>
                </a:cxn>
                <a:cxn ang="0">
                  <a:pos x="0" y="0"/>
                </a:cxn>
              </a:cxnLst>
              <a:rect l="0" t="0" r="r" b="b"/>
              <a:pathLst>
                <a:path w="149" h="704">
                  <a:moveTo>
                    <a:pt x="0" y="0"/>
                  </a:moveTo>
                  <a:lnTo>
                    <a:pt x="6" y="6"/>
                  </a:lnTo>
                  <a:lnTo>
                    <a:pt x="16" y="14"/>
                  </a:lnTo>
                  <a:lnTo>
                    <a:pt x="28" y="24"/>
                  </a:lnTo>
                  <a:lnTo>
                    <a:pt x="41" y="37"/>
                  </a:lnTo>
                  <a:lnTo>
                    <a:pt x="58" y="53"/>
                  </a:lnTo>
                  <a:lnTo>
                    <a:pt x="73" y="70"/>
                  </a:lnTo>
                  <a:lnTo>
                    <a:pt x="88" y="90"/>
                  </a:lnTo>
                  <a:lnTo>
                    <a:pt x="100" y="113"/>
                  </a:lnTo>
                  <a:lnTo>
                    <a:pt x="112" y="137"/>
                  </a:lnTo>
                  <a:lnTo>
                    <a:pt x="120" y="165"/>
                  </a:lnTo>
                  <a:lnTo>
                    <a:pt x="124" y="196"/>
                  </a:lnTo>
                  <a:lnTo>
                    <a:pt x="126" y="228"/>
                  </a:lnTo>
                  <a:lnTo>
                    <a:pt x="120" y="264"/>
                  </a:lnTo>
                  <a:lnTo>
                    <a:pt x="109" y="302"/>
                  </a:lnTo>
                  <a:lnTo>
                    <a:pt x="92" y="342"/>
                  </a:lnTo>
                  <a:lnTo>
                    <a:pt x="67" y="386"/>
                  </a:lnTo>
                  <a:lnTo>
                    <a:pt x="39" y="436"/>
                  </a:lnTo>
                  <a:lnTo>
                    <a:pt x="21" y="482"/>
                  </a:lnTo>
                  <a:lnTo>
                    <a:pt x="10" y="525"/>
                  </a:lnTo>
                  <a:lnTo>
                    <a:pt x="6" y="566"/>
                  </a:lnTo>
                  <a:lnTo>
                    <a:pt x="6" y="605"/>
                  </a:lnTo>
                  <a:lnTo>
                    <a:pt x="8" y="641"/>
                  </a:lnTo>
                  <a:lnTo>
                    <a:pt x="12" y="673"/>
                  </a:lnTo>
                  <a:lnTo>
                    <a:pt x="14" y="704"/>
                  </a:lnTo>
                  <a:lnTo>
                    <a:pt x="41" y="688"/>
                  </a:lnTo>
                  <a:lnTo>
                    <a:pt x="39" y="680"/>
                  </a:lnTo>
                  <a:lnTo>
                    <a:pt x="36" y="657"/>
                  </a:lnTo>
                  <a:lnTo>
                    <a:pt x="33" y="622"/>
                  </a:lnTo>
                  <a:lnTo>
                    <a:pt x="35" y="575"/>
                  </a:lnTo>
                  <a:lnTo>
                    <a:pt x="41" y="519"/>
                  </a:lnTo>
                  <a:lnTo>
                    <a:pt x="58" y="455"/>
                  </a:lnTo>
                  <a:lnTo>
                    <a:pt x="86" y="386"/>
                  </a:lnTo>
                  <a:lnTo>
                    <a:pt x="129" y="313"/>
                  </a:lnTo>
                  <a:lnTo>
                    <a:pt x="143" y="279"/>
                  </a:lnTo>
                  <a:lnTo>
                    <a:pt x="149" y="235"/>
                  </a:lnTo>
                  <a:lnTo>
                    <a:pt x="144" y="184"/>
                  </a:lnTo>
                  <a:lnTo>
                    <a:pt x="131" y="134"/>
                  </a:lnTo>
                  <a:lnTo>
                    <a:pt x="109" y="85"/>
                  </a:lnTo>
                  <a:lnTo>
                    <a:pt x="81" y="44"/>
                  </a:lnTo>
                  <a:lnTo>
                    <a:pt x="44" y="14"/>
                  </a:lnTo>
                  <a:lnTo>
                    <a:pt x="0" y="0"/>
                  </a:lnTo>
                  <a:close/>
                </a:path>
              </a:pathLst>
            </a:custGeom>
            <a:solidFill>
              <a:schemeClr val="accent1"/>
            </a:solidFill>
            <a:ln w="9525">
              <a:noFill/>
              <a:round/>
            </a:ln>
          </p:spPr>
          <p:txBody>
            <a:bodyPr/>
            <a:lstStyle/>
            <a:p>
              <a:endParaRPr lang="zh-CN" altLang="en-US"/>
            </a:p>
          </p:txBody>
        </p:sp>
        <p:sp>
          <p:nvSpPr>
            <p:cNvPr id="101419" name="Freeform 43"/>
            <p:cNvSpPr/>
            <p:nvPr userDrawn="1"/>
          </p:nvSpPr>
          <p:spPr bwMode="ltGray">
            <a:xfrm>
              <a:off x="0" y="1848"/>
              <a:ext cx="36" cy="132"/>
            </a:xfrm>
            <a:custGeom>
              <a:avLst/>
              <a:gdLst/>
              <a:ahLst/>
              <a:cxnLst>
                <a:cxn ang="0">
                  <a:pos x="0" y="0"/>
                </a:cxn>
                <a:cxn ang="0">
                  <a:pos x="36" y="12"/>
                </a:cxn>
                <a:cxn ang="0">
                  <a:pos x="0" y="132"/>
                </a:cxn>
                <a:cxn ang="0">
                  <a:pos x="0" y="0"/>
                </a:cxn>
              </a:cxnLst>
              <a:rect l="0" t="0" r="r" b="b"/>
              <a:pathLst>
                <a:path w="36" h="132">
                  <a:moveTo>
                    <a:pt x="0" y="0"/>
                  </a:moveTo>
                  <a:lnTo>
                    <a:pt x="36" y="12"/>
                  </a:lnTo>
                  <a:lnTo>
                    <a:pt x="0" y="132"/>
                  </a:lnTo>
                  <a:lnTo>
                    <a:pt x="0" y="0"/>
                  </a:lnTo>
                  <a:close/>
                </a:path>
              </a:pathLst>
            </a:custGeom>
            <a:solidFill>
              <a:schemeClr val="folHlink"/>
            </a:solidFill>
            <a:ln w="9525">
              <a:noFill/>
              <a:round/>
            </a:ln>
            <a:effectLst/>
          </p:spPr>
          <p:txBody>
            <a:bodyPr/>
            <a:lstStyle/>
            <a:p>
              <a:endParaRPr lang="zh-CN" altLang="en-US"/>
            </a:p>
          </p:txBody>
        </p:sp>
      </p:grpSp>
      <p:sp>
        <p:nvSpPr>
          <p:cNvPr id="101420" name="Rectangle 44"/>
          <p:cNvSpPr>
            <a:spLocks noGrp="1" noChangeArrowheads="1"/>
          </p:cNvSpPr>
          <p:nvPr>
            <p:ph type="dt" sz="half" idx="2"/>
          </p:nvPr>
        </p:nvSpPr>
        <p:spPr>
          <a:xfrm>
            <a:off x="457200" y="6248400"/>
            <a:ext cx="2133600" cy="457200"/>
          </a:xfrm>
        </p:spPr>
        <p:txBody>
          <a:bodyPr/>
          <a:lstStyle>
            <a:lvl1pPr>
              <a:defRPr/>
            </a:lvl1pPr>
          </a:lstStyle>
          <a:p>
            <a:fld id="{21D1DC9D-C42F-46D5-BF33-6023F953CDD9}" type="datetimeFigureOut">
              <a:rPr lang="zh-CN" altLang="en-US" smtClean="0"/>
            </a:fld>
            <a:endParaRPr lang="zh-CN" altLang="en-US"/>
          </a:p>
        </p:txBody>
      </p:sp>
      <p:sp>
        <p:nvSpPr>
          <p:cNvPr id="101421" name="Rectangle 45"/>
          <p:cNvSpPr>
            <a:spLocks noGrp="1" noChangeArrowheads="1"/>
          </p:cNvSpPr>
          <p:nvPr>
            <p:ph type="ftr" sz="quarter" idx="3"/>
          </p:nvPr>
        </p:nvSpPr>
        <p:spPr/>
        <p:txBody>
          <a:bodyPr/>
          <a:lstStyle>
            <a:lvl1pPr>
              <a:defRPr/>
            </a:lvl1pPr>
          </a:lstStyle>
          <a:p>
            <a:endParaRPr lang="zh-CN" altLang="en-US"/>
          </a:p>
        </p:txBody>
      </p:sp>
      <p:sp>
        <p:nvSpPr>
          <p:cNvPr id="101422" name="Rectangle 46"/>
          <p:cNvSpPr>
            <a:spLocks noGrp="1" noChangeArrowheads="1"/>
          </p:cNvSpPr>
          <p:nvPr>
            <p:ph type="sldNum" sz="quarter" idx="4"/>
          </p:nvPr>
        </p:nvSpPr>
        <p:spPr/>
        <p:txBody>
          <a:bodyPr/>
          <a:lstStyle>
            <a:lvl1pPr>
              <a:defRPr/>
            </a:lvl1pPr>
          </a:lstStyle>
          <a:p>
            <a:fld id="{A7569035-A9AF-49FB-8C2F-211B7B56E375}" type="slidenum">
              <a:rPr lang="zh-CN" altLang="en-US" smtClean="0"/>
            </a:fld>
            <a:endParaRPr lang="zh-CN" altLang="en-US"/>
          </a:p>
        </p:txBody>
      </p:sp>
      <p:sp>
        <p:nvSpPr>
          <p:cNvPr id="101423" name="Rectangle 47"/>
          <p:cNvSpPr>
            <a:spLocks noGrp="1" noChangeArrowheads="1"/>
          </p:cNvSpPr>
          <p:nvPr>
            <p:ph type="ctrTitle"/>
          </p:nvPr>
        </p:nvSpPr>
        <p:spPr>
          <a:xfrm>
            <a:off x="2455863" y="596900"/>
            <a:ext cx="6192837" cy="3581400"/>
          </a:xfrm>
        </p:spPr>
        <p:txBody>
          <a:bodyPr/>
          <a:lstStyle>
            <a:lvl1pPr>
              <a:defRPr sz="5200" b="1"/>
            </a:lvl1pPr>
          </a:lstStyle>
          <a:p>
            <a:r>
              <a:rPr lang="zh-CN" altLang="en-US" smtClean="0"/>
              <a:t>单击此处编辑母版标题样式</a:t>
            </a:r>
            <a:endParaRPr lang="zh-CN" altLang="en-US"/>
          </a:p>
        </p:txBody>
      </p:sp>
      <p:sp>
        <p:nvSpPr>
          <p:cNvPr id="101424" name="Rectangle 48"/>
          <p:cNvSpPr>
            <a:spLocks noGrp="1" noChangeArrowheads="1"/>
          </p:cNvSpPr>
          <p:nvPr>
            <p:ph type="subTitle" idx="1"/>
          </p:nvPr>
        </p:nvSpPr>
        <p:spPr>
          <a:xfrm>
            <a:off x="2489200" y="4279900"/>
            <a:ext cx="6146800" cy="1485900"/>
          </a:xfrm>
        </p:spPr>
        <p:txBody>
          <a:bodyPr/>
          <a:lstStyle>
            <a:lvl1pPr marL="0" indent="0" algn="ctr">
              <a:buFontTx/>
              <a:buNone/>
              <a:defRPr b="1">
                <a:effectLst>
                  <a:outerShdw blurRad="38100" dist="38100" dir="2700000" algn="tl">
                    <a:srgbClr val="C0C0C0"/>
                  </a:outerShdw>
                </a:effectLst>
              </a:defRPr>
            </a:lvl1pPr>
          </a:lstStyle>
          <a:p>
            <a:r>
              <a:rPr lang="zh-CN" altLang="en-US" smtClean="0"/>
              <a:t>单击此处编辑母版副标题样式</a:t>
            </a:r>
            <a:endParaRPr lang="zh-CN" altLang="en-US"/>
          </a:p>
        </p:txBody>
      </p:sp>
    </p:spTree>
  </p:cSld>
  <p:clrMapOvr>
    <a:masterClrMapping/>
  </p:clrMapOvr>
  <p:transition>
    <p:blinds dir="vert"/>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21D1DC9D-C42F-46D5-BF33-6023F953CDD9}" type="datetimeFigureOut">
              <a:rPr lang="zh-CN" altLang="en-US" smtClean="0"/>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A7569035-A9AF-49FB-8C2F-211B7B56E375}" type="slidenum">
              <a:rPr lang="zh-CN" altLang="en-US" smtClean="0"/>
            </a:fld>
            <a:endParaRPr lang="zh-CN" altLang="en-US"/>
          </a:p>
        </p:txBody>
      </p:sp>
    </p:spTree>
  </p:cSld>
  <p:clrMapOvr>
    <a:masterClrMapping/>
  </p:clrMapOvr>
  <p:transition>
    <p:blinds dir="vert"/>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lvl1pPr>
              <a:defRPr/>
            </a:lvl1pPr>
          </a:lstStyle>
          <a:p>
            <a:fld id="{21D1DC9D-C42F-46D5-BF33-6023F953CDD9}" type="datetimeFigureOut">
              <a:rPr lang="zh-CN" altLang="en-US" smtClean="0"/>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A7569035-A9AF-49FB-8C2F-211B7B56E375}" type="slidenum">
              <a:rPr lang="zh-CN" altLang="en-US" smtClean="0"/>
            </a:fld>
            <a:endParaRPr lang="zh-CN" altLang="en-US"/>
          </a:p>
        </p:txBody>
      </p:sp>
    </p:spTree>
  </p:cSld>
  <p:clrMapOvr>
    <a:masterClrMapping/>
  </p:clrMapOvr>
  <p:transition>
    <p:blinds dir="vert"/>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4561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4561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fld id="{21D1DC9D-C42F-46D5-BF33-6023F953CDD9}" type="datetimeFigureOut">
              <a:rPr lang="zh-CN" altLang="en-US" smtClean="0"/>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A7569035-A9AF-49FB-8C2F-211B7B56E375}" type="slidenum">
              <a:rPr lang="zh-CN" altLang="en-US" smtClean="0"/>
            </a:fld>
            <a:endParaRPr lang="zh-CN" altLang="en-US"/>
          </a:p>
        </p:txBody>
      </p:sp>
    </p:spTree>
  </p:cSld>
  <p:clrMapOvr>
    <a:masterClrMapping/>
  </p:clrMapOvr>
  <p:transition>
    <p:blinds dir="vert"/>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fld id="{21D1DC9D-C42F-46D5-BF33-6023F953CDD9}" type="datetimeFigureOut">
              <a:rPr lang="zh-CN" altLang="en-US" smtClean="0"/>
            </a:fld>
            <a:endParaRPr lang="zh-CN" altLang="en-US"/>
          </a:p>
        </p:txBody>
      </p:sp>
      <p:sp>
        <p:nvSpPr>
          <p:cNvPr id="8" name="页脚占位符 7"/>
          <p:cNvSpPr>
            <a:spLocks noGrp="1"/>
          </p:cNvSpPr>
          <p:nvPr>
            <p:ph type="ftr" sz="quarter" idx="11"/>
          </p:nvPr>
        </p:nvSpPr>
        <p:spPr/>
        <p:txBody>
          <a:bodyPr/>
          <a:lstStyle>
            <a:lvl1pPr>
              <a:defRPr/>
            </a:lvl1pPr>
          </a:lstStyle>
          <a:p>
            <a:endParaRPr lang="zh-CN" altLang="en-US"/>
          </a:p>
        </p:txBody>
      </p:sp>
      <p:sp>
        <p:nvSpPr>
          <p:cNvPr id="9" name="灯片编号占位符 8"/>
          <p:cNvSpPr>
            <a:spLocks noGrp="1"/>
          </p:cNvSpPr>
          <p:nvPr>
            <p:ph type="sldNum" sz="quarter" idx="12"/>
          </p:nvPr>
        </p:nvSpPr>
        <p:spPr/>
        <p:txBody>
          <a:bodyPr/>
          <a:lstStyle>
            <a:lvl1pPr>
              <a:defRPr/>
            </a:lvl1pPr>
          </a:lstStyle>
          <a:p>
            <a:fld id="{A7569035-A9AF-49FB-8C2F-211B7B56E375}" type="slidenum">
              <a:rPr lang="zh-CN" altLang="en-US" smtClean="0"/>
            </a:fld>
            <a:endParaRPr lang="zh-CN" altLang="en-US"/>
          </a:p>
        </p:txBody>
      </p:sp>
    </p:spTree>
  </p:cSld>
  <p:clrMapOvr>
    <a:masterClrMapping/>
  </p:clrMapOvr>
  <p:transition>
    <p:blinds dir="vert"/>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fld id="{21D1DC9D-C42F-46D5-BF33-6023F953CDD9}" type="datetimeFigureOut">
              <a:rPr lang="zh-CN" altLang="en-US" smtClean="0"/>
            </a:fld>
            <a:endParaRPr lang="zh-CN" altLang="en-US"/>
          </a:p>
        </p:txBody>
      </p:sp>
      <p:sp>
        <p:nvSpPr>
          <p:cNvPr id="4" name="页脚占位符 3"/>
          <p:cNvSpPr>
            <a:spLocks noGrp="1"/>
          </p:cNvSpPr>
          <p:nvPr>
            <p:ph type="ftr" sz="quarter" idx="11"/>
          </p:nvPr>
        </p:nvSpPr>
        <p:spPr/>
        <p:txBody>
          <a:bodyPr/>
          <a:lstStyle>
            <a:lvl1pPr>
              <a:defRPr/>
            </a:lvl1pPr>
          </a:lstStyle>
          <a:p>
            <a:endParaRPr lang="zh-CN" altLang="en-US"/>
          </a:p>
        </p:txBody>
      </p:sp>
      <p:sp>
        <p:nvSpPr>
          <p:cNvPr id="5" name="灯片编号占位符 4"/>
          <p:cNvSpPr>
            <a:spLocks noGrp="1"/>
          </p:cNvSpPr>
          <p:nvPr>
            <p:ph type="sldNum" sz="quarter" idx="12"/>
          </p:nvPr>
        </p:nvSpPr>
        <p:spPr/>
        <p:txBody>
          <a:bodyPr/>
          <a:lstStyle>
            <a:lvl1pPr>
              <a:defRPr/>
            </a:lvl1pPr>
          </a:lstStyle>
          <a:p>
            <a:fld id="{A7569035-A9AF-49FB-8C2F-211B7B56E375}" type="slidenum">
              <a:rPr lang="zh-CN" altLang="en-US" smtClean="0"/>
            </a:fld>
            <a:endParaRPr lang="zh-CN" altLang="en-US"/>
          </a:p>
        </p:txBody>
      </p:sp>
    </p:spTree>
  </p:cSld>
  <p:clrMapOvr>
    <a:masterClrMapping/>
  </p:clrMapOvr>
  <p:transition>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1D1DC9D-C42F-46D5-BF33-6023F953CDD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7569035-A9AF-49FB-8C2F-211B7B56E375}"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21D1DC9D-C42F-46D5-BF33-6023F953CDD9}" type="datetimeFigureOut">
              <a:rPr lang="zh-CN" altLang="en-US" smtClean="0"/>
            </a:fld>
            <a:endParaRPr lang="zh-CN" altLang="en-US"/>
          </a:p>
        </p:txBody>
      </p:sp>
      <p:sp>
        <p:nvSpPr>
          <p:cNvPr id="3" name="页脚占位符 2"/>
          <p:cNvSpPr>
            <a:spLocks noGrp="1"/>
          </p:cNvSpPr>
          <p:nvPr>
            <p:ph type="ftr" sz="quarter" idx="11"/>
          </p:nvPr>
        </p:nvSpPr>
        <p:spPr/>
        <p:txBody>
          <a:bodyPr/>
          <a:lstStyle>
            <a:lvl1pPr>
              <a:defRPr/>
            </a:lvl1pPr>
          </a:lstStyle>
          <a:p>
            <a:endParaRPr lang="zh-CN" altLang="en-US"/>
          </a:p>
        </p:txBody>
      </p:sp>
      <p:sp>
        <p:nvSpPr>
          <p:cNvPr id="4" name="灯片编号占位符 3"/>
          <p:cNvSpPr>
            <a:spLocks noGrp="1"/>
          </p:cNvSpPr>
          <p:nvPr>
            <p:ph type="sldNum" sz="quarter" idx="12"/>
          </p:nvPr>
        </p:nvSpPr>
        <p:spPr/>
        <p:txBody>
          <a:bodyPr/>
          <a:lstStyle>
            <a:lvl1pPr>
              <a:defRPr/>
            </a:lvl1pPr>
          </a:lstStyle>
          <a:p>
            <a:fld id="{A7569035-A9AF-49FB-8C2F-211B7B56E375}" type="slidenum">
              <a:rPr lang="zh-CN" altLang="en-US" smtClean="0"/>
            </a:fld>
            <a:endParaRPr lang="zh-CN" altLang="en-US"/>
          </a:p>
        </p:txBody>
      </p:sp>
    </p:spTree>
  </p:cSld>
  <p:clrMapOvr>
    <a:masterClrMapping/>
  </p:clrMapOvr>
  <p:transition>
    <p:blinds dir="vert"/>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lvl1pPr>
              <a:defRPr/>
            </a:lvl1pPr>
          </a:lstStyle>
          <a:p>
            <a:fld id="{21D1DC9D-C42F-46D5-BF33-6023F953CDD9}" type="datetimeFigureOut">
              <a:rPr lang="zh-CN" altLang="en-US" smtClean="0"/>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A7569035-A9AF-49FB-8C2F-211B7B56E375}" type="slidenum">
              <a:rPr lang="zh-CN" altLang="en-US" smtClean="0"/>
            </a:fld>
            <a:endParaRPr lang="zh-CN" altLang="en-US"/>
          </a:p>
        </p:txBody>
      </p:sp>
    </p:spTree>
  </p:cSld>
  <p:clrMapOvr>
    <a:masterClrMapping/>
  </p:clrMapOvr>
  <p:transition>
    <p:blinds dir="vert"/>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lvl1pPr>
              <a:defRPr/>
            </a:lvl1pPr>
          </a:lstStyle>
          <a:p>
            <a:fld id="{21D1DC9D-C42F-46D5-BF33-6023F953CDD9}" type="datetimeFigureOut">
              <a:rPr lang="zh-CN" altLang="en-US" smtClean="0"/>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A7569035-A9AF-49FB-8C2F-211B7B56E375}" type="slidenum">
              <a:rPr lang="zh-CN" altLang="en-US" smtClean="0"/>
            </a:fld>
            <a:endParaRPr lang="zh-CN" altLang="en-US"/>
          </a:p>
        </p:txBody>
      </p:sp>
    </p:spTree>
  </p:cSld>
  <p:clrMapOvr>
    <a:masterClrMapping/>
  </p:clrMapOvr>
  <p:transition>
    <p:blinds dir="vert"/>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21D1DC9D-C42F-46D5-BF33-6023F953CDD9}" type="datetimeFigureOut">
              <a:rPr lang="zh-CN" altLang="en-US" smtClean="0"/>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A7569035-A9AF-49FB-8C2F-211B7B56E375}" type="slidenum">
              <a:rPr lang="zh-CN" altLang="en-US" smtClean="0"/>
            </a:fld>
            <a:endParaRPr lang="zh-CN" altLang="en-US"/>
          </a:p>
        </p:txBody>
      </p:sp>
    </p:spTree>
  </p:cSld>
  <p:clrMapOvr>
    <a:masterClrMapping/>
  </p:clrMapOvr>
  <p:transition>
    <p:blinds dir="vert"/>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6225" y="103188"/>
            <a:ext cx="2060575" cy="59531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42913" y="103188"/>
            <a:ext cx="6030912" cy="59531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21D1DC9D-C42F-46D5-BF33-6023F953CDD9}" type="datetimeFigureOut">
              <a:rPr lang="zh-CN" altLang="en-US" smtClean="0"/>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A7569035-A9AF-49FB-8C2F-211B7B56E375}" type="slidenum">
              <a:rPr lang="zh-CN" altLang="en-US" smtClean="0"/>
            </a:fld>
            <a:endParaRPr lang="zh-CN" altLang="en-US"/>
          </a:p>
        </p:txBody>
      </p:sp>
    </p:spTree>
  </p:cSld>
  <p:clrMapOvr>
    <a:masterClrMapping/>
  </p:clrMapOvr>
  <p:transition>
    <p:blinds dir="vert"/>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2050" name="AutoShape 2"/>
          <p:cNvSpPr>
            <a:spLocks noChangeArrowheads="1"/>
          </p:cNvSpPr>
          <p:nvPr/>
        </p:nvSpPr>
        <p:spPr bwMode="auto">
          <a:xfrm>
            <a:off x="0" y="2590800"/>
            <a:ext cx="9144000" cy="1219200"/>
          </a:xfrm>
          <a:prstGeom prst="flowChartAlternateProcess">
            <a:avLst/>
          </a:prstGeom>
          <a:gradFill rotWithShape="1">
            <a:gsLst>
              <a:gs pos="0">
                <a:srgbClr val="FFD9FF"/>
              </a:gs>
              <a:gs pos="100000">
                <a:schemeClr val="bg1"/>
              </a:gs>
            </a:gsLst>
            <a:lin ang="0" scaled="1"/>
          </a:gradFill>
          <a:ln w="9525">
            <a:noFill/>
            <a:miter lim="800000"/>
          </a:ln>
          <a:effectLst/>
        </p:spPr>
        <p:txBody>
          <a:bodyPr wrap="none" anchor="ctr"/>
          <a:lstStyle/>
          <a:p>
            <a:endParaRPr lang="zh-CN" altLang="en-US"/>
          </a:p>
        </p:txBody>
      </p:sp>
      <p:sp>
        <p:nvSpPr>
          <p:cNvPr id="2051" name="AutoShape 3"/>
          <p:cNvSpPr>
            <a:spLocks noChangeArrowheads="1"/>
          </p:cNvSpPr>
          <p:nvPr/>
        </p:nvSpPr>
        <p:spPr bwMode="auto">
          <a:xfrm rot="10800000">
            <a:off x="0" y="1447800"/>
            <a:ext cx="1905000" cy="3200400"/>
          </a:xfrm>
          <a:prstGeom prst="moon">
            <a:avLst>
              <a:gd name="adj" fmla="val 15833"/>
            </a:avLst>
          </a:prstGeom>
          <a:gradFill rotWithShape="1">
            <a:gsLst>
              <a:gs pos="0">
                <a:schemeClr val="bg1"/>
              </a:gs>
              <a:gs pos="50000">
                <a:srgbClr val="E2FF8F"/>
              </a:gs>
              <a:gs pos="100000">
                <a:schemeClr val="bg1"/>
              </a:gs>
            </a:gsLst>
            <a:lin ang="5400000" scaled="1"/>
          </a:gradFill>
          <a:ln w="9525">
            <a:noFill/>
            <a:miter lim="800000"/>
          </a:ln>
          <a:effectLst/>
        </p:spPr>
        <p:txBody>
          <a:bodyPr wrap="none" anchor="ctr"/>
          <a:lstStyle/>
          <a:p>
            <a:endParaRPr lang="zh-CN" altLang="en-US"/>
          </a:p>
        </p:txBody>
      </p:sp>
      <p:sp>
        <p:nvSpPr>
          <p:cNvPr id="2052" name="AutoShape 4"/>
          <p:cNvSpPr>
            <a:spLocks noChangeArrowheads="1"/>
          </p:cNvSpPr>
          <p:nvPr/>
        </p:nvSpPr>
        <p:spPr bwMode="auto">
          <a:xfrm rot="10800000">
            <a:off x="0" y="685800"/>
            <a:ext cx="1676400" cy="5410200"/>
          </a:xfrm>
          <a:prstGeom prst="moon">
            <a:avLst>
              <a:gd name="adj" fmla="val 16935"/>
            </a:avLst>
          </a:prstGeom>
          <a:gradFill rotWithShape="1">
            <a:gsLst>
              <a:gs pos="0">
                <a:srgbClr val="FFCC99"/>
              </a:gs>
              <a:gs pos="50000">
                <a:schemeClr val="bg1"/>
              </a:gs>
              <a:gs pos="100000">
                <a:srgbClr val="FFCC99"/>
              </a:gs>
            </a:gsLst>
            <a:lin ang="18900000" scaled="1"/>
          </a:gradFill>
          <a:ln w="9525">
            <a:noFill/>
            <a:miter lim="800000"/>
          </a:ln>
          <a:effectLst/>
        </p:spPr>
        <p:txBody>
          <a:bodyPr wrap="none" anchor="ctr"/>
          <a:lstStyle/>
          <a:p>
            <a:endParaRPr lang="zh-CN" altLang="en-US"/>
          </a:p>
        </p:txBody>
      </p:sp>
      <p:sp>
        <p:nvSpPr>
          <p:cNvPr id="2053" name="AutoShape 5"/>
          <p:cNvSpPr>
            <a:spLocks noChangeArrowheads="1"/>
          </p:cNvSpPr>
          <p:nvPr/>
        </p:nvSpPr>
        <p:spPr bwMode="auto">
          <a:xfrm rot="10800000">
            <a:off x="0" y="1295400"/>
            <a:ext cx="1219200" cy="3733800"/>
          </a:xfrm>
          <a:prstGeom prst="moon">
            <a:avLst>
              <a:gd name="adj" fmla="val 18227"/>
            </a:avLst>
          </a:prstGeom>
          <a:gradFill rotWithShape="1">
            <a:gsLst>
              <a:gs pos="0">
                <a:schemeClr val="bg1"/>
              </a:gs>
              <a:gs pos="50000">
                <a:srgbClr val="CCFFFF"/>
              </a:gs>
              <a:gs pos="100000">
                <a:schemeClr val="bg1"/>
              </a:gs>
            </a:gsLst>
            <a:lin ang="18900000" scaled="1"/>
          </a:gradFill>
          <a:ln w="9525">
            <a:noFill/>
            <a:miter lim="800000"/>
          </a:ln>
          <a:effectLst/>
        </p:spPr>
        <p:txBody>
          <a:bodyPr wrap="none" anchor="ctr"/>
          <a:lstStyle/>
          <a:p>
            <a:endParaRPr lang="zh-CN" altLang="en-US"/>
          </a:p>
        </p:txBody>
      </p:sp>
      <p:sp>
        <p:nvSpPr>
          <p:cNvPr id="2054" name="Rectangle 6"/>
          <p:cNvSpPr>
            <a:spLocks noGrp="1" noChangeArrowheads="1"/>
          </p:cNvSpPr>
          <p:nvPr>
            <p:ph type="ctrTitle"/>
          </p:nvPr>
        </p:nvSpPr>
        <p:spPr>
          <a:xfrm>
            <a:off x="685800" y="2130425"/>
            <a:ext cx="7772400" cy="1470025"/>
          </a:xfrm>
        </p:spPr>
        <p:txBody>
          <a:bodyPr/>
          <a:lstStyle>
            <a:lvl1pPr algn="ctr">
              <a:defRPr sz="4000"/>
            </a:lvl1pPr>
          </a:lstStyle>
          <a:p>
            <a:r>
              <a:rPr lang="zh-CN" altLang="en-US" smtClean="0"/>
              <a:t>单击此处编辑母版标题样式</a:t>
            </a:r>
            <a:endParaRPr lang="zh-CN" altLang="en-US"/>
          </a:p>
        </p:txBody>
      </p:sp>
      <p:sp>
        <p:nvSpPr>
          <p:cNvPr id="2055" name="Rectangle 7"/>
          <p:cNvSpPr>
            <a:spLocks noGrp="1" noChangeArrowheads="1"/>
          </p:cNvSpPr>
          <p:nvPr>
            <p:ph type="subTitle" idx="1"/>
          </p:nvPr>
        </p:nvSpPr>
        <p:spPr>
          <a:xfrm>
            <a:off x="1371600" y="3810000"/>
            <a:ext cx="6400800" cy="1219200"/>
          </a:xfrm>
        </p:spPr>
        <p:txBody>
          <a:bodyPr/>
          <a:lstStyle>
            <a:lvl1pPr marL="0" indent="0" algn="ctr">
              <a:buFontTx/>
              <a:buNone/>
              <a:defRPr sz="3000"/>
            </a:lvl1pPr>
          </a:lstStyle>
          <a:p>
            <a:r>
              <a:rPr lang="zh-CN" altLang="en-US" smtClean="0"/>
              <a:t>单击此处编辑母版副标题样式</a:t>
            </a:r>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21D1DC9D-C42F-46D5-BF33-6023F953CDD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7569035-A9AF-49FB-8C2F-211B7B56E375}" type="slidenum">
              <a:rPr lang="zh-CN" altLang="en-US" smtClean="0"/>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470FADD3-EA23-4D85-BF93-1F496ECB01E1}" type="slidenum">
              <a:rPr lang="zh-CN" altLang="en-US"/>
            </a:fld>
            <a:endParaRPr lang="en-US" altLang="zh-CN"/>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5F052BEA-E717-4804-8E46-8234F8AA51B8}" type="slidenum">
              <a:rPr lang="zh-CN" altLang="en-US"/>
            </a:fld>
            <a:endParaRPr lang="en-US" altLang="zh-CN"/>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FC25DE45-A675-4820-B17A-0B56D1A6673C}" type="slidenum">
              <a:rPr lang="zh-CN" altLang="en-US"/>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21D1DC9D-C42F-46D5-BF33-6023F953CDD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7569035-A9AF-49FB-8C2F-211B7B56E375}" type="slidenum">
              <a:rPr lang="zh-CN" altLang="en-US" smtClean="0"/>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0F988E1F-1629-4F84-9191-308A1925DDEB}" type="slidenum">
              <a:rPr lang="zh-CN" altLang="en-US"/>
            </a:fld>
            <a:endParaRPr lang="en-US" altLang="zh-CN"/>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6AE63D47-4129-415A-B040-2BAA04A2C13A}" type="slidenum">
              <a:rPr lang="zh-CN" altLang="en-US"/>
            </a:fld>
            <a:endParaRPr lang="en-US" altLang="zh-CN"/>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EB7868C4-B1AC-4BB6-A659-DB66D2D18A50}" type="slidenum">
              <a:rPr lang="zh-CN" altLang="en-US"/>
            </a:fld>
            <a:endParaRPr lang="en-US" altLang="zh-CN"/>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22672B93-6BA8-4652-BD76-F179C3B8E137}" type="slidenum">
              <a:rPr lang="zh-CN" altLang="en-US"/>
            </a:fld>
            <a:endParaRPr lang="en-US" altLang="zh-CN"/>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8B888479-A490-4C69-938A-99B1CA10148E}" type="slidenum">
              <a:rPr lang="zh-CN" altLang="en-US"/>
            </a:fld>
            <a:endParaRPr lang="en-US" altLang="zh-CN"/>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74D3D3D5-FB36-4BDC-9B49-7A52E5CB4296}" type="slidenum">
              <a:rPr lang="zh-CN" altLang="en-US"/>
            </a:fld>
            <a:endParaRPr lang="en-US" altLang="zh-CN"/>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F950819B-215D-4DAF-8F7B-E49FBC9E9CA9}" type="slidenum">
              <a:rPr lang="zh-CN" altLang="en-US"/>
            </a:fld>
            <a:endParaRPr lang="en-US" altLang="zh-CN"/>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BBD3AE01-0D7D-418C-B56F-7011D346106D}" type="slidenum">
              <a:rPr lang="zh-CN" altLang="en-US"/>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21D1DC9D-C42F-46D5-BF33-6023F953CDD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7569035-A9AF-49FB-8C2F-211B7B56E375}"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1D1DC9D-C42F-46D5-BF33-6023F953CDD9}"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7569035-A9AF-49FB-8C2F-211B7B56E375}"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1D1DC9D-C42F-46D5-BF33-6023F953CDD9}"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7569035-A9AF-49FB-8C2F-211B7B56E375}"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21D1DC9D-C42F-46D5-BF33-6023F953CDD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7569035-A9AF-49FB-8C2F-211B7B56E375}"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21D1DC9D-C42F-46D5-BF33-6023F953CDD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7569035-A9AF-49FB-8C2F-211B7B56E375}"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2.xml"/><Relationship Id="rId8" Type="http://schemas.openxmlformats.org/officeDocument/2006/relationships/slideLayout" Target="../slideLayouts/slideLayout21.xml"/><Relationship Id="rId7" Type="http://schemas.openxmlformats.org/officeDocument/2006/relationships/slideLayout" Target="../slideLayouts/slideLayout20.xml"/><Relationship Id="rId6" Type="http://schemas.openxmlformats.org/officeDocument/2006/relationships/slideLayout" Target="../slideLayouts/slideLayout19.xml"/><Relationship Id="rId5" Type="http://schemas.openxmlformats.org/officeDocument/2006/relationships/slideLayout" Target="../slideLayouts/slideLayout18.xml"/><Relationship Id="rId4" Type="http://schemas.openxmlformats.org/officeDocument/2006/relationships/slideLayout" Target="../slideLayouts/slideLayout17.xml"/><Relationship Id="rId3" Type="http://schemas.openxmlformats.org/officeDocument/2006/relationships/slideLayout" Target="../slideLayouts/slideLayout16.xml"/><Relationship Id="rId2" Type="http://schemas.openxmlformats.org/officeDocument/2006/relationships/slideLayout" Target="../slideLayouts/slideLayout15.xml"/><Relationship Id="rId12" Type="http://schemas.openxmlformats.org/officeDocument/2006/relationships/theme" Target="../theme/theme2.xml"/><Relationship Id="rId11" Type="http://schemas.openxmlformats.org/officeDocument/2006/relationships/slideLayout" Target="../slideLayouts/slideLayout24.xml"/><Relationship Id="rId10" Type="http://schemas.openxmlformats.org/officeDocument/2006/relationships/slideLayout" Target="../slideLayouts/slideLayout23.xml"/><Relationship Id="rId1" Type="http://schemas.openxmlformats.org/officeDocument/2006/relationships/slideLayout" Target="../slideLayouts/slideLayout14.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3.xml"/><Relationship Id="rId8" Type="http://schemas.openxmlformats.org/officeDocument/2006/relationships/slideLayout" Target="../slideLayouts/slideLayout32.xml"/><Relationship Id="rId7" Type="http://schemas.openxmlformats.org/officeDocument/2006/relationships/slideLayout" Target="../slideLayouts/slideLayout31.xml"/><Relationship Id="rId6" Type="http://schemas.openxmlformats.org/officeDocument/2006/relationships/slideLayout" Target="../slideLayouts/slideLayout30.xml"/><Relationship Id="rId5" Type="http://schemas.openxmlformats.org/officeDocument/2006/relationships/slideLayout" Target="../slideLayouts/slideLayout29.xml"/><Relationship Id="rId4" Type="http://schemas.openxmlformats.org/officeDocument/2006/relationships/slideLayout" Target="../slideLayouts/slideLayout28.xml"/><Relationship Id="rId3" Type="http://schemas.openxmlformats.org/officeDocument/2006/relationships/slideLayout" Target="../slideLayouts/slideLayout27.xml"/><Relationship Id="rId2" Type="http://schemas.openxmlformats.org/officeDocument/2006/relationships/slideLayout" Target="../slideLayouts/slideLayout26.xml"/><Relationship Id="rId13" Type="http://schemas.openxmlformats.org/officeDocument/2006/relationships/theme" Target="../theme/theme3.xml"/><Relationship Id="rId12" Type="http://schemas.openxmlformats.org/officeDocument/2006/relationships/slideLayout" Target="../slideLayouts/slideLayout36.xml"/><Relationship Id="rId11" Type="http://schemas.openxmlformats.org/officeDocument/2006/relationships/slideLayout" Target="../slideLayouts/slideLayout35.xml"/><Relationship Id="rId10" Type="http://schemas.openxmlformats.org/officeDocument/2006/relationships/slideLayout" Target="../slideLayouts/slideLayout34.xml"/><Relationship Id="rId1" Type="http://schemas.openxmlformats.org/officeDocument/2006/relationships/slideLayout" Target="../slideLayouts/slideLayout25.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5.xml"/><Relationship Id="rId8" Type="http://schemas.openxmlformats.org/officeDocument/2006/relationships/slideLayout" Target="../slideLayouts/slideLayout44.xml"/><Relationship Id="rId7" Type="http://schemas.openxmlformats.org/officeDocument/2006/relationships/slideLayout" Target="../slideLayouts/slideLayout43.xml"/><Relationship Id="rId6" Type="http://schemas.openxmlformats.org/officeDocument/2006/relationships/slideLayout" Target="../slideLayouts/slideLayout42.xml"/><Relationship Id="rId5" Type="http://schemas.openxmlformats.org/officeDocument/2006/relationships/slideLayout" Target="../slideLayouts/slideLayout41.xml"/><Relationship Id="rId4" Type="http://schemas.openxmlformats.org/officeDocument/2006/relationships/slideLayout" Target="../slideLayouts/slideLayout40.xml"/><Relationship Id="rId3" Type="http://schemas.openxmlformats.org/officeDocument/2006/relationships/slideLayout" Target="../slideLayouts/slideLayout39.xml"/><Relationship Id="rId2" Type="http://schemas.openxmlformats.org/officeDocument/2006/relationships/slideLayout" Target="../slideLayouts/slideLayout38.xml"/><Relationship Id="rId12" Type="http://schemas.openxmlformats.org/officeDocument/2006/relationships/theme" Target="../theme/theme4.xml"/><Relationship Id="rId11" Type="http://schemas.openxmlformats.org/officeDocument/2006/relationships/slideLayout" Target="../slideLayouts/slideLayout47.xml"/><Relationship Id="rId10" Type="http://schemas.openxmlformats.org/officeDocument/2006/relationships/slideLayout" Target="../slideLayouts/slideLayout46.xml"/><Relationship Id="rId1" Type="http://schemas.openxmlformats.org/officeDocument/2006/relationships/slideLayout" Target="../slideLayouts/slideLayout3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D1DC9D-C42F-46D5-BF33-6023F953CDD9}" type="datetimeFigureOut">
              <a:rPr lang="zh-CN" altLang="en-US" smtClean="0"/>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569035-A9AF-49FB-8C2F-211B7B56E375}"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 name="Group 2"/>
          <p:cNvGrpSpPr/>
          <p:nvPr/>
        </p:nvGrpSpPr>
        <p:grpSpPr bwMode="auto">
          <a:xfrm>
            <a:off x="-7938" y="0"/>
            <a:ext cx="2833688" cy="6856413"/>
            <a:chOff x="-5" y="0"/>
            <a:chExt cx="1785" cy="4319"/>
          </a:xfrm>
        </p:grpSpPr>
        <p:sp>
          <p:nvSpPr>
            <p:cNvPr id="100355" name="Freeform 3"/>
            <p:cNvSpPr/>
            <p:nvPr/>
          </p:nvSpPr>
          <p:spPr bwMode="ltGray">
            <a:xfrm>
              <a:off x="-5" y="3262"/>
              <a:ext cx="472" cy="802"/>
            </a:xfrm>
            <a:custGeom>
              <a:avLst/>
              <a:gdLst/>
              <a:ahLst/>
              <a:cxnLst>
                <a:cxn ang="0">
                  <a:pos x="5" y="32"/>
                </a:cxn>
                <a:cxn ang="0">
                  <a:pos x="189" y="26"/>
                </a:cxn>
                <a:cxn ang="0">
                  <a:pos x="309" y="66"/>
                </a:cxn>
                <a:cxn ang="0">
                  <a:pos x="357" y="98"/>
                </a:cxn>
                <a:cxn ang="0">
                  <a:pos x="413" y="162"/>
                </a:cxn>
                <a:cxn ang="0">
                  <a:pos x="437" y="250"/>
                </a:cxn>
                <a:cxn ang="0">
                  <a:pos x="397" y="530"/>
                </a:cxn>
                <a:cxn ang="0">
                  <a:pos x="341" y="634"/>
                </a:cxn>
                <a:cxn ang="0">
                  <a:pos x="173" y="714"/>
                </a:cxn>
                <a:cxn ang="0">
                  <a:pos x="77" y="730"/>
                </a:cxn>
                <a:cxn ang="0">
                  <a:pos x="69" y="802"/>
                </a:cxn>
                <a:cxn ang="0">
                  <a:pos x="7" y="788"/>
                </a:cxn>
                <a:cxn ang="0">
                  <a:pos x="5" y="751"/>
                </a:cxn>
                <a:cxn ang="0">
                  <a:pos x="37" y="722"/>
                </a:cxn>
                <a:cxn ang="0">
                  <a:pos x="5" y="670"/>
                </a:cxn>
                <a:cxn ang="0">
                  <a:pos x="5" y="32"/>
                </a:cxn>
              </a:cxnLst>
              <a:rect l="0" t="0" r="r" b="b"/>
              <a:pathLst>
                <a:path w="472" h="802">
                  <a:moveTo>
                    <a:pt x="5" y="32"/>
                  </a:moveTo>
                  <a:cubicBezTo>
                    <a:pt x="101" y="0"/>
                    <a:pt x="20" y="17"/>
                    <a:pt x="189" y="26"/>
                  </a:cubicBezTo>
                  <a:cubicBezTo>
                    <a:pt x="221" y="37"/>
                    <a:pt x="280" y="47"/>
                    <a:pt x="309" y="66"/>
                  </a:cubicBezTo>
                  <a:cubicBezTo>
                    <a:pt x="325" y="77"/>
                    <a:pt x="357" y="98"/>
                    <a:pt x="357" y="98"/>
                  </a:cubicBezTo>
                  <a:cubicBezTo>
                    <a:pt x="394" y="154"/>
                    <a:pt x="373" y="135"/>
                    <a:pt x="413" y="162"/>
                  </a:cubicBezTo>
                  <a:cubicBezTo>
                    <a:pt x="433" y="223"/>
                    <a:pt x="426" y="193"/>
                    <a:pt x="437" y="250"/>
                  </a:cubicBezTo>
                  <a:cubicBezTo>
                    <a:pt x="433" y="370"/>
                    <a:pt x="472" y="455"/>
                    <a:pt x="397" y="530"/>
                  </a:cubicBezTo>
                  <a:cubicBezTo>
                    <a:pt x="385" y="567"/>
                    <a:pt x="368" y="607"/>
                    <a:pt x="341" y="634"/>
                  </a:cubicBezTo>
                  <a:cubicBezTo>
                    <a:pt x="319" y="701"/>
                    <a:pt x="233" y="707"/>
                    <a:pt x="173" y="714"/>
                  </a:cubicBezTo>
                  <a:cubicBezTo>
                    <a:pt x="142" y="724"/>
                    <a:pt x="100" y="707"/>
                    <a:pt x="77" y="730"/>
                  </a:cubicBezTo>
                  <a:cubicBezTo>
                    <a:pt x="60" y="747"/>
                    <a:pt x="72" y="778"/>
                    <a:pt x="69" y="802"/>
                  </a:cubicBezTo>
                  <a:cubicBezTo>
                    <a:pt x="53" y="799"/>
                    <a:pt x="23" y="792"/>
                    <a:pt x="7" y="788"/>
                  </a:cubicBezTo>
                  <a:cubicBezTo>
                    <a:pt x="5" y="788"/>
                    <a:pt x="0" y="762"/>
                    <a:pt x="5" y="751"/>
                  </a:cubicBezTo>
                  <a:cubicBezTo>
                    <a:pt x="10" y="740"/>
                    <a:pt x="37" y="735"/>
                    <a:pt x="37" y="722"/>
                  </a:cubicBezTo>
                  <a:cubicBezTo>
                    <a:pt x="26" y="682"/>
                    <a:pt x="22" y="685"/>
                    <a:pt x="5" y="670"/>
                  </a:cubicBezTo>
                  <a:cubicBezTo>
                    <a:pt x="5" y="541"/>
                    <a:pt x="5" y="233"/>
                    <a:pt x="5" y="32"/>
                  </a:cubicBezTo>
                  <a:close/>
                </a:path>
              </a:pathLst>
            </a:custGeom>
            <a:solidFill>
              <a:schemeClr val="folHlink">
                <a:alpha val="50000"/>
              </a:schemeClr>
            </a:solidFill>
            <a:ln w="9525">
              <a:noFill/>
              <a:round/>
            </a:ln>
            <a:effectLst/>
          </p:spPr>
          <p:txBody>
            <a:bodyPr/>
            <a:lstStyle/>
            <a:p>
              <a:endParaRPr lang="zh-CN" altLang="en-US"/>
            </a:p>
          </p:txBody>
        </p:sp>
        <p:grpSp>
          <p:nvGrpSpPr>
            <p:cNvPr id="3" name="Group 4"/>
            <p:cNvGrpSpPr/>
            <p:nvPr/>
          </p:nvGrpSpPr>
          <p:grpSpPr bwMode="auto">
            <a:xfrm rot="14964908" flipH="1">
              <a:off x="104" y="2441"/>
              <a:ext cx="452" cy="444"/>
              <a:chOff x="1727" y="866"/>
              <a:chExt cx="129" cy="157"/>
            </a:xfrm>
          </p:grpSpPr>
          <p:sp>
            <p:nvSpPr>
              <p:cNvPr id="100357" name="Freeform 5"/>
              <p:cNvSpPr/>
              <p:nvPr userDrawn="1"/>
            </p:nvSpPr>
            <p:spPr bwMode="ltGray">
              <a:xfrm>
                <a:off x="1727" y="866"/>
                <a:ext cx="41" cy="59"/>
              </a:xfrm>
              <a:custGeom>
                <a:avLst/>
                <a:gdLst/>
                <a:ahLst/>
                <a:cxnLst>
                  <a:cxn ang="0">
                    <a:pos x="83" y="28"/>
                  </a:cxn>
                  <a:cxn ang="0">
                    <a:pos x="27" y="0"/>
                  </a:cxn>
                  <a:cxn ang="0">
                    <a:pos x="0" y="117"/>
                  </a:cxn>
                  <a:cxn ang="0">
                    <a:pos x="83" y="28"/>
                  </a:cxn>
                </a:cxnLst>
                <a:rect l="0" t="0" r="r" b="b"/>
                <a:pathLst>
                  <a:path w="83" h="117">
                    <a:moveTo>
                      <a:pt x="83" y="28"/>
                    </a:moveTo>
                    <a:lnTo>
                      <a:pt x="27" y="0"/>
                    </a:lnTo>
                    <a:lnTo>
                      <a:pt x="0" y="117"/>
                    </a:lnTo>
                    <a:lnTo>
                      <a:pt x="83" y="28"/>
                    </a:lnTo>
                    <a:close/>
                  </a:path>
                </a:pathLst>
              </a:custGeom>
              <a:solidFill>
                <a:schemeClr val="bg2"/>
              </a:solidFill>
              <a:ln w="9525">
                <a:noFill/>
                <a:round/>
              </a:ln>
            </p:spPr>
            <p:txBody>
              <a:bodyPr/>
              <a:lstStyle/>
              <a:p>
                <a:endParaRPr lang="zh-CN" altLang="en-US"/>
              </a:p>
            </p:txBody>
          </p:sp>
          <p:sp>
            <p:nvSpPr>
              <p:cNvPr id="100358" name="Freeform 6"/>
              <p:cNvSpPr/>
              <p:nvPr userDrawn="1"/>
            </p:nvSpPr>
            <p:spPr bwMode="ltGray">
              <a:xfrm>
                <a:off x="1786" y="894"/>
                <a:ext cx="70" cy="49"/>
              </a:xfrm>
              <a:custGeom>
                <a:avLst/>
                <a:gdLst/>
                <a:ahLst/>
                <a:cxnLst>
                  <a:cxn ang="0">
                    <a:pos x="0" y="98"/>
                  </a:cxn>
                  <a:cxn ang="0">
                    <a:pos x="118" y="0"/>
                  </a:cxn>
                  <a:cxn ang="0">
                    <a:pos x="140" y="49"/>
                  </a:cxn>
                  <a:cxn ang="0">
                    <a:pos x="0" y="98"/>
                  </a:cxn>
                </a:cxnLst>
                <a:rect l="0" t="0" r="r" b="b"/>
                <a:pathLst>
                  <a:path w="140" h="98">
                    <a:moveTo>
                      <a:pt x="0" y="98"/>
                    </a:moveTo>
                    <a:lnTo>
                      <a:pt x="118" y="0"/>
                    </a:lnTo>
                    <a:lnTo>
                      <a:pt x="140" y="49"/>
                    </a:lnTo>
                    <a:lnTo>
                      <a:pt x="0" y="98"/>
                    </a:lnTo>
                    <a:close/>
                  </a:path>
                </a:pathLst>
              </a:custGeom>
              <a:solidFill>
                <a:schemeClr val="bg2"/>
              </a:solidFill>
              <a:ln w="9525">
                <a:noFill/>
                <a:round/>
              </a:ln>
            </p:spPr>
            <p:txBody>
              <a:bodyPr/>
              <a:lstStyle/>
              <a:p>
                <a:endParaRPr lang="zh-CN" altLang="en-US"/>
              </a:p>
            </p:txBody>
          </p:sp>
          <p:sp>
            <p:nvSpPr>
              <p:cNvPr id="100359" name="Freeform 7"/>
              <p:cNvSpPr/>
              <p:nvPr userDrawn="1"/>
            </p:nvSpPr>
            <p:spPr bwMode="ltGray">
              <a:xfrm>
                <a:off x="1772" y="998"/>
                <a:ext cx="73" cy="25"/>
              </a:xfrm>
              <a:custGeom>
                <a:avLst/>
                <a:gdLst/>
                <a:ahLst/>
                <a:cxnLst>
                  <a:cxn ang="0">
                    <a:pos x="0" y="7"/>
                  </a:cxn>
                  <a:cxn ang="0">
                    <a:pos x="145" y="0"/>
                  </a:cxn>
                  <a:cxn ang="0">
                    <a:pos x="131" y="49"/>
                  </a:cxn>
                  <a:cxn ang="0">
                    <a:pos x="0" y="7"/>
                  </a:cxn>
                </a:cxnLst>
                <a:rect l="0" t="0" r="r" b="b"/>
                <a:pathLst>
                  <a:path w="145" h="49">
                    <a:moveTo>
                      <a:pt x="0" y="7"/>
                    </a:moveTo>
                    <a:lnTo>
                      <a:pt x="145" y="0"/>
                    </a:lnTo>
                    <a:lnTo>
                      <a:pt x="131" y="49"/>
                    </a:lnTo>
                    <a:lnTo>
                      <a:pt x="0" y="7"/>
                    </a:lnTo>
                    <a:close/>
                  </a:path>
                </a:pathLst>
              </a:custGeom>
              <a:solidFill>
                <a:schemeClr val="bg2"/>
              </a:solidFill>
              <a:ln w="9525">
                <a:noFill/>
                <a:round/>
              </a:ln>
            </p:spPr>
            <p:txBody>
              <a:bodyPr/>
              <a:lstStyle/>
              <a:p>
                <a:endParaRPr lang="zh-CN" altLang="en-US"/>
              </a:p>
            </p:txBody>
          </p:sp>
        </p:grpSp>
        <p:sp>
          <p:nvSpPr>
            <p:cNvPr id="100360" name="Freeform 8"/>
            <p:cNvSpPr/>
            <p:nvPr/>
          </p:nvSpPr>
          <p:spPr bwMode="ltGray">
            <a:xfrm>
              <a:off x="90" y="1736"/>
              <a:ext cx="710" cy="768"/>
            </a:xfrm>
            <a:custGeom>
              <a:avLst/>
              <a:gdLst/>
              <a:ahLst/>
              <a:cxnLst>
                <a:cxn ang="0">
                  <a:pos x="14" y="416"/>
                </a:cxn>
                <a:cxn ang="0">
                  <a:pos x="14" y="272"/>
                </a:cxn>
                <a:cxn ang="0">
                  <a:pos x="102" y="144"/>
                </a:cxn>
                <a:cxn ang="0">
                  <a:pos x="150" y="96"/>
                </a:cxn>
                <a:cxn ang="0">
                  <a:pos x="198" y="64"/>
                </a:cxn>
                <a:cxn ang="0">
                  <a:pos x="350" y="0"/>
                </a:cxn>
                <a:cxn ang="0">
                  <a:pos x="534" y="8"/>
                </a:cxn>
                <a:cxn ang="0">
                  <a:pos x="662" y="96"/>
                </a:cxn>
                <a:cxn ang="0">
                  <a:pos x="710" y="200"/>
                </a:cxn>
                <a:cxn ang="0">
                  <a:pos x="702" y="400"/>
                </a:cxn>
                <a:cxn ang="0">
                  <a:pos x="678" y="448"/>
                </a:cxn>
                <a:cxn ang="0">
                  <a:pos x="550" y="632"/>
                </a:cxn>
                <a:cxn ang="0">
                  <a:pos x="518" y="656"/>
                </a:cxn>
                <a:cxn ang="0">
                  <a:pos x="470" y="664"/>
                </a:cxn>
                <a:cxn ang="0">
                  <a:pos x="518" y="680"/>
                </a:cxn>
                <a:cxn ang="0">
                  <a:pos x="566" y="696"/>
                </a:cxn>
                <a:cxn ang="0">
                  <a:pos x="574" y="720"/>
                </a:cxn>
                <a:cxn ang="0">
                  <a:pos x="526" y="736"/>
                </a:cxn>
                <a:cxn ang="0">
                  <a:pos x="502" y="752"/>
                </a:cxn>
                <a:cxn ang="0">
                  <a:pos x="454" y="768"/>
                </a:cxn>
                <a:cxn ang="0">
                  <a:pos x="438" y="712"/>
                </a:cxn>
                <a:cxn ang="0">
                  <a:pos x="246" y="688"/>
                </a:cxn>
                <a:cxn ang="0">
                  <a:pos x="134" y="648"/>
                </a:cxn>
                <a:cxn ang="0">
                  <a:pos x="110" y="624"/>
                </a:cxn>
                <a:cxn ang="0">
                  <a:pos x="78" y="576"/>
                </a:cxn>
                <a:cxn ang="0">
                  <a:pos x="54" y="464"/>
                </a:cxn>
                <a:cxn ang="0">
                  <a:pos x="30" y="408"/>
                </a:cxn>
                <a:cxn ang="0">
                  <a:pos x="22" y="384"/>
                </a:cxn>
                <a:cxn ang="0">
                  <a:pos x="14" y="416"/>
                </a:cxn>
              </a:cxnLst>
              <a:rect l="0" t="0" r="r" b="b"/>
              <a:pathLst>
                <a:path w="710" h="768">
                  <a:moveTo>
                    <a:pt x="14" y="416"/>
                  </a:moveTo>
                  <a:cubicBezTo>
                    <a:pt x="6" y="353"/>
                    <a:pt x="0" y="339"/>
                    <a:pt x="14" y="272"/>
                  </a:cubicBezTo>
                  <a:cubicBezTo>
                    <a:pt x="24" y="227"/>
                    <a:pt x="72" y="178"/>
                    <a:pt x="102" y="144"/>
                  </a:cubicBezTo>
                  <a:cubicBezTo>
                    <a:pt x="117" y="127"/>
                    <a:pt x="134" y="112"/>
                    <a:pt x="150" y="96"/>
                  </a:cubicBezTo>
                  <a:cubicBezTo>
                    <a:pt x="164" y="82"/>
                    <a:pt x="198" y="64"/>
                    <a:pt x="198" y="64"/>
                  </a:cubicBezTo>
                  <a:cubicBezTo>
                    <a:pt x="231" y="14"/>
                    <a:pt x="294" y="7"/>
                    <a:pt x="350" y="0"/>
                  </a:cubicBezTo>
                  <a:cubicBezTo>
                    <a:pt x="411" y="3"/>
                    <a:pt x="473" y="1"/>
                    <a:pt x="534" y="8"/>
                  </a:cubicBezTo>
                  <a:cubicBezTo>
                    <a:pt x="582" y="13"/>
                    <a:pt x="624" y="71"/>
                    <a:pt x="662" y="96"/>
                  </a:cubicBezTo>
                  <a:cubicBezTo>
                    <a:pt x="691" y="140"/>
                    <a:pt x="698" y="151"/>
                    <a:pt x="710" y="200"/>
                  </a:cubicBezTo>
                  <a:cubicBezTo>
                    <a:pt x="707" y="267"/>
                    <a:pt x="707" y="333"/>
                    <a:pt x="702" y="400"/>
                  </a:cubicBezTo>
                  <a:cubicBezTo>
                    <a:pt x="700" y="423"/>
                    <a:pt x="688" y="428"/>
                    <a:pt x="678" y="448"/>
                  </a:cubicBezTo>
                  <a:cubicBezTo>
                    <a:pt x="646" y="512"/>
                    <a:pt x="626" y="607"/>
                    <a:pt x="550" y="632"/>
                  </a:cubicBezTo>
                  <a:cubicBezTo>
                    <a:pt x="539" y="640"/>
                    <a:pt x="530" y="651"/>
                    <a:pt x="518" y="656"/>
                  </a:cubicBezTo>
                  <a:cubicBezTo>
                    <a:pt x="503" y="662"/>
                    <a:pt x="470" y="648"/>
                    <a:pt x="470" y="664"/>
                  </a:cubicBezTo>
                  <a:cubicBezTo>
                    <a:pt x="470" y="681"/>
                    <a:pt x="502" y="675"/>
                    <a:pt x="518" y="680"/>
                  </a:cubicBezTo>
                  <a:cubicBezTo>
                    <a:pt x="534" y="685"/>
                    <a:pt x="566" y="696"/>
                    <a:pt x="566" y="696"/>
                  </a:cubicBezTo>
                  <a:cubicBezTo>
                    <a:pt x="569" y="704"/>
                    <a:pt x="580" y="714"/>
                    <a:pt x="574" y="720"/>
                  </a:cubicBezTo>
                  <a:cubicBezTo>
                    <a:pt x="562" y="732"/>
                    <a:pt x="542" y="731"/>
                    <a:pt x="526" y="736"/>
                  </a:cubicBezTo>
                  <a:cubicBezTo>
                    <a:pt x="517" y="739"/>
                    <a:pt x="511" y="748"/>
                    <a:pt x="502" y="752"/>
                  </a:cubicBezTo>
                  <a:cubicBezTo>
                    <a:pt x="487" y="759"/>
                    <a:pt x="454" y="768"/>
                    <a:pt x="454" y="768"/>
                  </a:cubicBezTo>
                  <a:cubicBezTo>
                    <a:pt x="448" y="750"/>
                    <a:pt x="453" y="725"/>
                    <a:pt x="438" y="712"/>
                  </a:cubicBezTo>
                  <a:cubicBezTo>
                    <a:pt x="407" y="685"/>
                    <a:pt x="256" y="689"/>
                    <a:pt x="246" y="688"/>
                  </a:cubicBezTo>
                  <a:cubicBezTo>
                    <a:pt x="207" y="680"/>
                    <a:pt x="166" y="674"/>
                    <a:pt x="134" y="648"/>
                  </a:cubicBezTo>
                  <a:cubicBezTo>
                    <a:pt x="125" y="641"/>
                    <a:pt x="117" y="633"/>
                    <a:pt x="110" y="624"/>
                  </a:cubicBezTo>
                  <a:cubicBezTo>
                    <a:pt x="98" y="609"/>
                    <a:pt x="78" y="576"/>
                    <a:pt x="78" y="576"/>
                  </a:cubicBezTo>
                  <a:cubicBezTo>
                    <a:pt x="66" y="506"/>
                    <a:pt x="74" y="544"/>
                    <a:pt x="54" y="464"/>
                  </a:cubicBezTo>
                  <a:cubicBezTo>
                    <a:pt x="37" y="397"/>
                    <a:pt x="58" y="463"/>
                    <a:pt x="30" y="408"/>
                  </a:cubicBezTo>
                  <a:cubicBezTo>
                    <a:pt x="26" y="400"/>
                    <a:pt x="30" y="380"/>
                    <a:pt x="22" y="384"/>
                  </a:cubicBezTo>
                  <a:cubicBezTo>
                    <a:pt x="12" y="389"/>
                    <a:pt x="17" y="405"/>
                    <a:pt x="14" y="416"/>
                  </a:cubicBezTo>
                  <a:close/>
                </a:path>
              </a:pathLst>
            </a:custGeom>
            <a:solidFill>
              <a:schemeClr val="accent2">
                <a:alpha val="50000"/>
              </a:schemeClr>
            </a:solidFill>
            <a:ln w="9525">
              <a:noFill/>
              <a:round/>
            </a:ln>
            <a:effectLst/>
          </p:spPr>
          <p:txBody>
            <a:bodyPr/>
            <a:lstStyle/>
            <a:p>
              <a:endParaRPr lang="zh-CN" altLang="en-US"/>
            </a:p>
          </p:txBody>
        </p:sp>
        <p:grpSp>
          <p:nvGrpSpPr>
            <p:cNvPr id="4" name="Group 9"/>
            <p:cNvGrpSpPr/>
            <p:nvPr/>
          </p:nvGrpSpPr>
          <p:grpSpPr bwMode="auto">
            <a:xfrm rot="416244">
              <a:off x="9" y="1746"/>
              <a:ext cx="1771" cy="1741"/>
              <a:chOff x="41" y="2787"/>
              <a:chExt cx="902" cy="833"/>
            </a:xfrm>
          </p:grpSpPr>
          <p:sp>
            <p:nvSpPr>
              <p:cNvPr id="100362" name="Freeform 10"/>
              <p:cNvSpPr/>
              <p:nvPr userDrawn="1"/>
            </p:nvSpPr>
            <p:spPr bwMode="ltGray">
              <a:xfrm rot="373331" flipH="1">
                <a:off x="125" y="2787"/>
                <a:ext cx="313" cy="303"/>
              </a:xfrm>
              <a:custGeom>
                <a:avLst/>
                <a:gdLst/>
                <a:ahLst/>
                <a:cxnLst>
                  <a:cxn ang="0">
                    <a:pos x="46" y="210"/>
                  </a:cxn>
                  <a:cxn ang="0">
                    <a:pos x="37" y="198"/>
                  </a:cxn>
                  <a:cxn ang="0">
                    <a:pos x="26" y="181"/>
                  </a:cxn>
                  <a:cxn ang="0">
                    <a:pos x="15" y="159"/>
                  </a:cxn>
                  <a:cxn ang="0">
                    <a:pos x="5" y="135"/>
                  </a:cxn>
                  <a:cxn ang="0">
                    <a:pos x="0" y="109"/>
                  </a:cxn>
                  <a:cxn ang="0">
                    <a:pos x="1" y="82"/>
                  </a:cxn>
                  <a:cxn ang="0">
                    <a:pos x="9" y="57"/>
                  </a:cxn>
                  <a:cxn ang="0">
                    <a:pos x="27" y="35"/>
                  </a:cxn>
                  <a:cxn ang="0">
                    <a:pos x="45" y="22"/>
                  </a:cxn>
                  <a:cxn ang="0">
                    <a:pos x="60" y="12"/>
                  </a:cxn>
                  <a:cxn ang="0">
                    <a:pos x="72" y="7"/>
                  </a:cxn>
                  <a:cxn ang="0">
                    <a:pos x="81" y="5"/>
                  </a:cxn>
                  <a:cxn ang="0">
                    <a:pos x="88" y="5"/>
                  </a:cxn>
                  <a:cxn ang="0">
                    <a:pos x="104" y="0"/>
                  </a:cxn>
                  <a:cxn ang="0">
                    <a:pos x="148" y="8"/>
                  </a:cxn>
                  <a:cxn ang="0">
                    <a:pos x="160" y="12"/>
                  </a:cxn>
                  <a:cxn ang="0">
                    <a:pos x="172" y="15"/>
                  </a:cxn>
                  <a:cxn ang="0">
                    <a:pos x="182" y="19"/>
                  </a:cxn>
                  <a:cxn ang="0">
                    <a:pos x="190" y="23"/>
                  </a:cxn>
                  <a:cxn ang="0">
                    <a:pos x="198" y="27"/>
                  </a:cxn>
                  <a:cxn ang="0">
                    <a:pos x="205" y="32"/>
                  </a:cxn>
                  <a:cxn ang="0">
                    <a:pos x="211" y="38"/>
                  </a:cxn>
                  <a:cxn ang="0">
                    <a:pos x="217" y="45"/>
                  </a:cxn>
                  <a:cxn ang="0">
                    <a:pos x="205" y="40"/>
                  </a:cxn>
                  <a:cxn ang="0">
                    <a:pos x="194" y="36"/>
                  </a:cxn>
                  <a:cxn ang="0">
                    <a:pos x="183" y="33"/>
                  </a:cxn>
                  <a:cxn ang="0">
                    <a:pos x="172" y="30"/>
                  </a:cxn>
                  <a:cxn ang="0">
                    <a:pos x="163" y="27"/>
                  </a:cxn>
                  <a:cxn ang="0">
                    <a:pos x="153" y="26"/>
                  </a:cxn>
                  <a:cxn ang="0">
                    <a:pos x="143" y="24"/>
                  </a:cxn>
                  <a:cxn ang="0">
                    <a:pos x="134" y="24"/>
                  </a:cxn>
                  <a:cxn ang="0">
                    <a:pos x="125" y="24"/>
                  </a:cxn>
                  <a:cxn ang="0">
                    <a:pos x="116" y="25"/>
                  </a:cxn>
                  <a:cxn ang="0">
                    <a:pos x="107" y="27"/>
                  </a:cxn>
                  <a:cxn ang="0">
                    <a:pos x="99" y="29"/>
                  </a:cxn>
                  <a:cxn ang="0">
                    <a:pos x="91" y="33"/>
                  </a:cxn>
                  <a:cxn ang="0">
                    <a:pos x="82" y="36"/>
                  </a:cxn>
                  <a:cxn ang="0">
                    <a:pos x="74" y="41"/>
                  </a:cxn>
                  <a:cxn ang="0">
                    <a:pos x="66" y="46"/>
                  </a:cxn>
                  <a:cxn ang="0">
                    <a:pos x="52" y="61"/>
                  </a:cxn>
                  <a:cxn ang="0">
                    <a:pos x="42" y="80"/>
                  </a:cxn>
                  <a:cxn ang="0">
                    <a:pos x="37" y="103"/>
                  </a:cxn>
                  <a:cxn ang="0">
                    <a:pos x="35" y="126"/>
                  </a:cxn>
                  <a:cxn ang="0">
                    <a:pos x="35" y="151"/>
                  </a:cxn>
                  <a:cxn ang="0">
                    <a:pos x="38" y="174"/>
                  </a:cxn>
                  <a:cxn ang="0">
                    <a:pos x="41" y="194"/>
                  </a:cxn>
                  <a:cxn ang="0">
                    <a:pos x="46" y="210"/>
                  </a:cxn>
                </a:cxnLst>
                <a:rect l="0" t="0" r="r" b="b"/>
                <a:pathLst>
                  <a:path w="217" h="210">
                    <a:moveTo>
                      <a:pt x="46" y="210"/>
                    </a:moveTo>
                    <a:lnTo>
                      <a:pt x="37" y="198"/>
                    </a:lnTo>
                    <a:lnTo>
                      <a:pt x="26" y="181"/>
                    </a:lnTo>
                    <a:lnTo>
                      <a:pt x="15" y="159"/>
                    </a:lnTo>
                    <a:lnTo>
                      <a:pt x="5" y="135"/>
                    </a:lnTo>
                    <a:lnTo>
                      <a:pt x="0" y="109"/>
                    </a:lnTo>
                    <a:lnTo>
                      <a:pt x="1" y="82"/>
                    </a:lnTo>
                    <a:lnTo>
                      <a:pt x="9" y="57"/>
                    </a:lnTo>
                    <a:lnTo>
                      <a:pt x="27" y="35"/>
                    </a:lnTo>
                    <a:lnTo>
                      <a:pt x="45" y="22"/>
                    </a:lnTo>
                    <a:lnTo>
                      <a:pt x="60" y="12"/>
                    </a:lnTo>
                    <a:lnTo>
                      <a:pt x="72" y="7"/>
                    </a:lnTo>
                    <a:lnTo>
                      <a:pt x="81" y="5"/>
                    </a:lnTo>
                    <a:lnTo>
                      <a:pt x="88" y="5"/>
                    </a:lnTo>
                    <a:lnTo>
                      <a:pt x="104" y="0"/>
                    </a:lnTo>
                    <a:lnTo>
                      <a:pt x="148" y="8"/>
                    </a:lnTo>
                    <a:lnTo>
                      <a:pt x="160" y="12"/>
                    </a:lnTo>
                    <a:lnTo>
                      <a:pt x="172" y="15"/>
                    </a:lnTo>
                    <a:lnTo>
                      <a:pt x="182" y="19"/>
                    </a:lnTo>
                    <a:lnTo>
                      <a:pt x="190" y="23"/>
                    </a:lnTo>
                    <a:lnTo>
                      <a:pt x="198" y="27"/>
                    </a:lnTo>
                    <a:lnTo>
                      <a:pt x="205" y="32"/>
                    </a:lnTo>
                    <a:lnTo>
                      <a:pt x="211" y="38"/>
                    </a:lnTo>
                    <a:lnTo>
                      <a:pt x="217" y="45"/>
                    </a:lnTo>
                    <a:lnTo>
                      <a:pt x="205" y="40"/>
                    </a:lnTo>
                    <a:lnTo>
                      <a:pt x="194" y="36"/>
                    </a:lnTo>
                    <a:lnTo>
                      <a:pt x="183" y="33"/>
                    </a:lnTo>
                    <a:lnTo>
                      <a:pt x="172" y="30"/>
                    </a:lnTo>
                    <a:lnTo>
                      <a:pt x="163" y="27"/>
                    </a:lnTo>
                    <a:lnTo>
                      <a:pt x="153" y="26"/>
                    </a:lnTo>
                    <a:lnTo>
                      <a:pt x="143" y="24"/>
                    </a:lnTo>
                    <a:lnTo>
                      <a:pt x="134" y="24"/>
                    </a:lnTo>
                    <a:lnTo>
                      <a:pt x="125" y="24"/>
                    </a:lnTo>
                    <a:lnTo>
                      <a:pt x="116" y="25"/>
                    </a:lnTo>
                    <a:lnTo>
                      <a:pt x="107" y="27"/>
                    </a:lnTo>
                    <a:lnTo>
                      <a:pt x="99" y="29"/>
                    </a:lnTo>
                    <a:lnTo>
                      <a:pt x="91" y="33"/>
                    </a:lnTo>
                    <a:lnTo>
                      <a:pt x="82" y="36"/>
                    </a:lnTo>
                    <a:lnTo>
                      <a:pt x="74" y="41"/>
                    </a:lnTo>
                    <a:lnTo>
                      <a:pt x="66" y="46"/>
                    </a:lnTo>
                    <a:lnTo>
                      <a:pt x="52" y="61"/>
                    </a:lnTo>
                    <a:lnTo>
                      <a:pt x="42" y="80"/>
                    </a:lnTo>
                    <a:lnTo>
                      <a:pt x="37" y="103"/>
                    </a:lnTo>
                    <a:lnTo>
                      <a:pt x="35" y="126"/>
                    </a:lnTo>
                    <a:lnTo>
                      <a:pt x="35" y="151"/>
                    </a:lnTo>
                    <a:lnTo>
                      <a:pt x="38" y="174"/>
                    </a:lnTo>
                    <a:lnTo>
                      <a:pt x="41" y="194"/>
                    </a:lnTo>
                    <a:lnTo>
                      <a:pt x="46" y="210"/>
                    </a:lnTo>
                    <a:close/>
                  </a:path>
                </a:pathLst>
              </a:custGeom>
              <a:solidFill>
                <a:schemeClr val="accent2"/>
              </a:solidFill>
              <a:ln w="9525">
                <a:noFill/>
                <a:round/>
              </a:ln>
            </p:spPr>
            <p:txBody>
              <a:bodyPr/>
              <a:lstStyle/>
              <a:p>
                <a:endParaRPr lang="zh-CN" altLang="en-US"/>
              </a:p>
            </p:txBody>
          </p:sp>
          <p:sp>
            <p:nvSpPr>
              <p:cNvPr id="100363" name="Freeform 11"/>
              <p:cNvSpPr/>
              <p:nvPr userDrawn="1"/>
            </p:nvSpPr>
            <p:spPr bwMode="ltGray">
              <a:xfrm rot="373331" flipH="1">
                <a:off x="41" y="2843"/>
                <a:ext cx="262" cy="308"/>
              </a:xfrm>
              <a:custGeom>
                <a:avLst/>
                <a:gdLst/>
                <a:ahLst/>
                <a:cxnLst>
                  <a:cxn ang="0">
                    <a:pos x="109" y="0"/>
                  </a:cxn>
                  <a:cxn ang="0">
                    <a:pos x="112" y="2"/>
                  </a:cxn>
                  <a:cxn ang="0">
                    <a:pos x="118" y="8"/>
                  </a:cxn>
                  <a:cxn ang="0">
                    <a:pos x="127" y="18"/>
                  </a:cxn>
                  <a:cxn ang="0">
                    <a:pos x="137" y="33"/>
                  </a:cxn>
                  <a:cxn ang="0">
                    <a:pos x="145" y="52"/>
                  </a:cxn>
                  <a:cxn ang="0">
                    <a:pos x="150" y="76"/>
                  </a:cxn>
                  <a:cxn ang="0">
                    <a:pos x="150" y="105"/>
                  </a:cxn>
                  <a:cxn ang="0">
                    <a:pos x="144" y="139"/>
                  </a:cxn>
                  <a:cxn ang="0">
                    <a:pos x="140" y="149"/>
                  </a:cxn>
                  <a:cxn ang="0">
                    <a:pos x="136" y="157"/>
                  </a:cxn>
                  <a:cxn ang="0">
                    <a:pos x="131" y="165"/>
                  </a:cxn>
                  <a:cxn ang="0">
                    <a:pos x="125" y="173"/>
                  </a:cxn>
                  <a:cxn ang="0">
                    <a:pos x="117" y="180"/>
                  </a:cxn>
                  <a:cxn ang="0">
                    <a:pos x="110" y="185"/>
                  </a:cxn>
                  <a:cxn ang="0">
                    <a:pos x="102" y="191"/>
                  </a:cxn>
                  <a:cxn ang="0">
                    <a:pos x="92" y="195"/>
                  </a:cxn>
                  <a:cxn ang="0">
                    <a:pos x="82" y="197"/>
                  </a:cxn>
                  <a:cxn ang="0">
                    <a:pos x="72" y="200"/>
                  </a:cxn>
                  <a:cxn ang="0">
                    <a:pos x="61" y="201"/>
                  </a:cxn>
                  <a:cxn ang="0">
                    <a:pos x="49" y="201"/>
                  </a:cxn>
                  <a:cxn ang="0">
                    <a:pos x="37" y="200"/>
                  </a:cxn>
                  <a:cxn ang="0">
                    <a:pos x="25" y="197"/>
                  </a:cxn>
                  <a:cxn ang="0">
                    <a:pos x="12" y="193"/>
                  </a:cxn>
                  <a:cxn ang="0">
                    <a:pos x="0" y="188"/>
                  </a:cxn>
                  <a:cxn ang="0">
                    <a:pos x="11" y="195"/>
                  </a:cxn>
                  <a:cxn ang="0">
                    <a:pos x="22" y="200"/>
                  </a:cxn>
                  <a:cxn ang="0">
                    <a:pos x="33" y="205"/>
                  </a:cxn>
                  <a:cxn ang="0">
                    <a:pos x="43" y="208"/>
                  </a:cxn>
                  <a:cxn ang="0">
                    <a:pos x="53" y="211"/>
                  </a:cxn>
                  <a:cxn ang="0">
                    <a:pos x="63" y="212"/>
                  </a:cxn>
                  <a:cxn ang="0">
                    <a:pos x="73" y="213"/>
                  </a:cxn>
                  <a:cxn ang="0">
                    <a:pos x="83" y="213"/>
                  </a:cxn>
                  <a:cxn ang="0">
                    <a:pos x="91" y="212"/>
                  </a:cxn>
                  <a:cxn ang="0">
                    <a:pos x="100" y="210"/>
                  </a:cxn>
                  <a:cxn ang="0">
                    <a:pos x="108" y="208"/>
                  </a:cxn>
                  <a:cxn ang="0">
                    <a:pos x="116" y="206"/>
                  </a:cxn>
                  <a:cxn ang="0">
                    <a:pos x="123" y="203"/>
                  </a:cxn>
                  <a:cxn ang="0">
                    <a:pos x="130" y="199"/>
                  </a:cxn>
                  <a:cxn ang="0">
                    <a:pos x="136" y="195"/>
                  </a:cxn>
                  <a:cxn ang="0">
                    <a:pos x="142" y="191"/>
                  </a:cxn>
                  <a:cxn ang="0">
                    <a:pos x="158" y="176"/>
                  </a:cxn>
                  <a:cxn ang="0">
                    <a:pos x="169" y="161"/>
                  </a:cxn>
                  <a:cxn ang="0">
                    <a:pos x="176" y="144"/>
                  </a:cxn>
                  <a:cxn ang="0">
                    <a:pos x="179" y="128"/>
                  </a:cxn>
                  <a:cxn ang="0">
                    <a:pos x="181" y="111"/>
                  </a:cxn>
                  <a:cxn ang="0">
                    <a:pos x="181" y="95"/>
                  </a:cxn>
                  <a:cxn ang="0">
                    <a:pos x="182" y="79"/>
                  </a:cxn>
                  <a:cxn ang="0">
                    <a:pos x="173" y="46"/>
                  </a:cxn>
                  <a:cxn ang="0">
                    <a:pos x="156" y="21"/>
                  </a:cxn>
                  <a:cxn ang="0">
                    <a:pos x="151" y="18"/>
                  </a:cxn>
                  <a:cxn ang="0">
                    <a:pos x="147" y="15"/>
                  </a:cxn>
                  <a:cxn ang="0">
                    <a:pos x="142" y="13"/>
                  </a:cxn>
                  <a:cxn ang="0">
                    <a:pos x="138" y="11"/>
                  </a:cxn>
                  <a:cxn ang="0">
                    <a:pos x="132" y="9"/>
                  </a:cxn>
                  <a:cxn ang="0">
                    <a:pos x="126" y="6"/>
                  </a:cxn>
                  <a:cxn ang="0">
                    <a:pos x="119" y="3"/>
                  </a:cxn>
                  <a:cxn ang="0">
                    <a:pos x="109" y="0"/>
                  </a:cxn>
                </a:cxnLst>
                <a:rect l="0" t="0" r="r" b="b"/>
                <a:pathLst>
                  <a:path w="182" h="213">
                    <a:moveTo>
                      <a:pt x="109" y="0"/>
                    </a:moveTo>
                    <a:lnTo>
                      <a:pt x="112" y="2"/>
                    </a:lnTo>
                    <a:lnTo>
                      <a:pt x="118" y="8"/>
                    </a:lnTo>
                    <a:lnTo>
                      <a:pt x="127" y="18"/>
                    </a:lnTo>
                    <a:lnTo>
                      <a:pt x="137" y="33"/>
                    </a:lnTo>
                    <a:lnTo>
                      <a:pt x="145" y="52"/>
                    </a:lnTo>
                    <a:lnTo>
                      <a:pt x="150" y="76"/>
                    </a:lnTo>
                    <a:lnTo>
                      <a:pt x="150" y="105"/>
                    </a:lnTo>
                    <a:lnTo>
                      <a:pt x="144" y="139"/>
                    </a:lnTo>
                    <a:lnTo>
                      <a:pt x="140" y="149"/>
                    </a:lnTo>
                    <a:lnTo>
                      <a:pt x="136" y="157"/>
                    </a:lnTo>
                    <a:lnTo>
                      <a:pt x="131" y="165"/>
                    </a:lnTo>
                    <a:lnTo>
                      <a:pt x="125" y="173"/>
                    </a:lnTo>
                    <a:lnTo>
                      <a:pt x="117" y="180"/>
                    </a:lnTo>
                    <a:lnTo>
                      <a:pt x="110" y="185"/>
                    </a:lnTo>
                    <a:lnTo>
                      <a:pt x="102" y="191"/>
                    </a:lnTo>
                    <a:lnTo>
                      <a:pt x="92" y="195"/>
                    </a:lnTo>
                    <a:lnTo>
                      <a:pt x="82" y="197"/>
                    </a:lnTo>
                    <a:lnTo>
                      <a:pt x="72" y="200"/>
                    </a:lnTo>
                    <a:lnTo>
                      <a:pt x="61" y="201"/>
                    </a:lnTo>
                    <a:lnTo>
                      <a:pt x="49" y="201"/>
                    </a:lnTo>
                    <a:lnTo>
                      <a:pt x="37" y="200"/>
                    </a:lnTo>
                    <a:lnTo>
                      <a:pt x="25" y="197"/>
                    </a:lnTo>
                    <a:lnTo>
                      <a:pt x="12" y="193"/>
                    </a:lnTo>
                    <a:lnTo>
                      <a:pt x="0" y="188"/>
                    </a:lnTo>
                    <a:lnTo>
                      <a:pt x="11" y="195"/>
                    </a:lnTo>
                    <a:lnTo>
                      <a:pt x="22" y="200"/>
                    </a:lnTo>
                    <a:lnTo>
                      <a:pt x="33" y="205"/>
                    </a:lnTo>
                    <a:lnTo>
                      <a:pt x="43" y="208"/>
                    </a:lnTo>
                    <a:lnTo>
                      <a:pt x="53" y="211"/>
                    </a:lnTo>
                    <a:lnTo>
                      <a:pt x="63" y="212"/>
                    </a:lnTo>
                    <a:lnTo>
                      <a:pt x="73" y="213"/>
                    </a:lnTo>
                    <a:lnTo>
                      <a:pt x="83" y="213"/>
                    </a:lnTo>
                    <a:lnTo>
                      <a:pt x="91" y="212"/>
                    </a:lnTo>
                    <a:lnTo>
                      <a:pt x="100" y="210"/>
                    </a:lnTo>
                    <a:lnTo>
                      <a:pt x="108" y="208"/>
                    </a:lnTo>
                    <a:lnTo>
                      <a:pt x="116" y="206"/>
                    </a:lnTo>
                    <a:lnTo>
                      <a:pt x="123" y="203"/>
                    </a:lnTo>
                    <a:lnTo>
                      <a:pt x="130" y="199"/>
                    </a:lnTo>
                    <a:lnTo>
                      <a:pt x="136" y="195"/>
                    </a:lnTo>
                    <a:lnTo>
                      <a:pt x="142" y="191"/>
                    </a:lnTo>
                    <a:lnTo>
                      <a:pt x="158" y="176"/>
                    </a:lnTo>
                    <a:lnTo>
                      <a:pt x="169" y="161"/>
                    </a:lnTo>
                    <a:lnTo>
                      <a:pt x="176" y="144"/>
                    </a:lnTo>
                    <a:lnTo>
                      <a:pt x="179" y="128"/>
                    </a:lnTo>
                    <a:lnTo>
                      <a:pt x="181" y="111"/>
                    </a:lnTo>
                    <a:lnTo>
                      <a:pt x="181" y="95"/>
                    </a:lnTo>
                    <a:lnTo>
                      <a:pt x="182" y="79"/>
                    </a:lnTo>
                    <a:lnTo>
                      <a:pt x="173" y="46"/>
                    </a:lnTo>
                    <a:lnTo>
                      <a:pt x="156" y="21"/>
                    </a:lnTo>
                    <a:lnTo>
                      <a:pt x="151" y="18"/>
                    </a:lnTo>
                    <a:lnTo>
                      <a:pt x="147" y="15"/>
                    </a:lnTo>
                    <a:lnTo>
                      <a:pt x="142" y="13"/>
                    </a:lnTo>
                    <a:lnTo>
                      <a:pt x="138" y="11"/>
                    </a:lnTo>
                    <a:lnTo>
                      <a:pt x="132" y="9"/>
                    </a:lnTo>
                    <a:lnTo>
                      <a:pt x="126" y="6"/>
                    </a:lnTo>
                    <a:lnTo>
                      <a:pt x="119" y="3"/>
                    </a:lnTo>
                    <a:lnTo>
                      <a:pt x="109" y="0"/>
                    </a:lnTo>
                    <a:close/>
                  </a:path>
                </a:pathLst>
              </a:custGeom>
              <a:solidFill>
                <a:schemeClr val="accent2"/>
              </a:solidFill>
              <a:ln w="9525">
                <a:noFill/>
                <a:round/>
              </a:ln>
            </p:spPr>
            <p:txBody>
              <a:bodyPr/>
              <a:lstStyle/>
              <a:p>
                <a:endParaRPr lang="zh-CN" altLang="en-US"/>
              </a:p>
            </p:txBody>
          </p:sp>
          <p:sp>
            <p:nvSpPr>
              <p:cNvPr id="100364" name="Freeform 12"/>
              <p:cNvSpPr/>
              <p:nvPr userDrawn="1"/>
            </p:nvSpPr>
            <p:spPr bwMode="ltGray">
              <a:xfrm rot="373331" flipH="1">
                <a:off x="121" y="2907"/>
                <a:ext cx="93" cy="156"/>
              </a:xfrm>
              <a:custGeom>
                <a:avLst/>
                <a:gdLst/>
                <a:ahLst/>
                <a:cxnLst>
                  <a:cxn ang="0">
                    <a:pos x="94" y="0"/>
                  </a:cxn>
                  <a:cxn ang="0">
                    <a:pos x="105" y="9"/>
                  </a:cxn>
                  <a:cxn ang="0">
                    <a:pos x="115" y="27"/>
                  </a:cxn>
                  <a:cxn ang="0">
                    <a:pos x="123" y="50"/>
                  </a:cxn>
                  <a:cxn ang="0">
                    <a:pos x="128" y="78"/>
                  </a:cxn>
                  <a:cxn ang="0">
                    <a:pos x="127" y="111"/>
                  </a:cxn>
                  <a:cxn ang="0">
                    <a:pos x="116" y="145"/>
                  </a:cxn>
                  <a:cxn ang="0">
                    <a:pos x="94" y="181"/>
                  </a:cxn>
                  <a:cxn ang="0">
                    <a:pos x="60" y="217"/>
                  </a:cxn>
                  <a:cxn ang="0">
                    <a:pos x="49" y="213"/>
                  </a:cxn>
                  <a:cxn ang="0">
                    <a:pos x="38" y="210"/>
                  </a:cxn>
                  <a:cxn ang="0">
                    <a:pos x="26" y="205"/>
                  </a:cxn>
                  <a:cxn ang="0">
                    <a:pos x="16" y="201"/>
                  </a:cxn>
                  <a:cxn ang="0">
                    <a:pos x="8" y="196"/>
                  </a:cxn>
                  <a:cxn ang="0">
                    <a:pos x="2" y="190"/>
                  </a:cxn>
                  <a:cxn ang="0">
                    <a:pos x="0" y="183"/>
                  </a:cxn>
                  <a:cxn ang="0">
                    <a:pos x="1" y="178"/>
                  </a:cxn>
                  <a:cxn ang="0">
                    <a:pos x="13" y="171"/>
                  </a:cxn>
                  <a:cxn ang="0">
                    <a:pos x="29" y="161"/>
                  </a:cxn>
                  <a:cxn ang="0">
                    <a:pos x="46" y="150"/>
                  </a:cxn>
                  <a:cxn ang="0">
                    <a:pos x="63" y="134"/>
                  </a:cxn>
                  <a:cxn ang="0">
                    <a:pos x="79" y="112"/>
                  </a:cxn>
                  <a:cxn ang="0">
                    <a:pos x="91" y="83"/>
                  </a:cxn>
                  <a:cxn ang="0">
                    <a:pos x="97" y="46"/>
                  </a:cxn>
                  <a:cxn ang="0">
                    <a:pos x="94" y="0"/>
                  </a:cxn>
                </a:cxnLst>
                <a:rect l="0" t="0" r="r" b="b"/>
                <a:pathLst>
                  <a:path w="128" h="217">
                    <a:moveTo>
                      <a:pt x="94" y="0"/>
                    </a:moveTo>
                    <a:lnTo>
                      <a:pt x="105" y="9"/>
                    </a:lnTo>
                    <a:lnTo>
                      <a:pt x="115" y="27"/>
                    </a:lnTo>
                    <a:lnTo>
                      <a:pt x="123" y="50"/>
                    </a:lnTo>
                    <a:lnTo>
                      <a:pt x="128" y="78"/>
                    </a:lnTo>
                    <a:lnTo>
                      <a:pt x="127" y="111"/>
                    </a:lnTo>
                    <a:lnTo>
                      <a:pt x="116" y="145"/>
                    </a:lnTo>
                    <a:lnTo>
                      <a:pt x="94" y="181"/>
                    </a:lnTo>
                    <a:lnTo>
                      <a:pt x="60" y="217"/>
                    </a:lnTo>
                    <a:lnTo>
                      <a:pt x="49" y="213"/>
                    </a:lnTo>
                    <a:lnTo>
                      <a:pt x="38" y="210"/>
                    </a:lnTo>
                    <a:lnTo>
                      <a:pt x="26" y="205"/>
                    </a:lnTo>
                    <a:lnTo>
                      <a:pt x="16" y="201"/>
                    </a:lnTo>
                    <a:lnTo>
                      <a:pt x="8" y="196"/>
                    </a:lnTo>
                    <a:lnTo>
                      <a:pt x="2" y="190"/>
                    </a:lnTo>
                    <a:lnTo>
                      <a:pt x="0" y="183"/>
                    </a:lnTo>
                    <a:lnTo>
                      <a:pt x="1" y="178"/>
                    </a:lnTo>
                    <a:lnTo>
                      <a:pt x="13" y="171"/>
                    </a:lnTo>
                    <a:lnTo>
                      <a:pt x="29" y="161"/>
                    </a:lnTo>
                    <a:lnTo>
                      <a:pt x="46" y="150"/>
                    </a:lnTo>
                    <a:lnTo>
                      <a:pt x="63" y="134"/>
                    </a:lnTo>
                    <a:lnTo>
                      <a:pt x="79" y="112"/>
                    </a:lnTo>
                    <a:lnTo>
                      <a:pt x="91" y="83"/>
                    </a:lnTo>
                    <a:lnTo>
                      <a:pt x="97" y="46"/>
                    </a:lnTo>
                    <a:lnTo>
                      <a:pt x="94" y="0"/>
                    </a:lnTo>
                    <a:close/>
                  </a:path>
                </a:pathLst>
              </a:custGeom>
              <a:solidFill>
                <a:schemeClr val="accent2"/>
              </a:solidFill>
              <a:ln w="9525">
                <a:noFill/>
                <a:round/>
              </a:ln>
            </p:spPr>
            <p:txBody>
              <a:bodyPr/>
              <a:lstStyle/>
              <a:p>
                <a:endParaRPr lang="zh-CN" altLang="en-US"/>
              </a:p>
            </p:txBody>
          </p:sp>
          <p:sp>
            <p:nvSpPr>
              <p:cNvPr id="100365" name="Freeform 13"/>
              <p:cNvSpPr/>
              <p:nvPr userDrawn="1"/>
            </p:nvSpPr>
            <p:spPr bwMode="ltGray">
              <a:xfrm rot="373331" flipH="1">
                <a:off x="313" y="3110"/>
                <a:ext cx="85" cy="93"/>
              </a:xfrm>
              <a:custGeom>
                <a:avLst/>
                <a:gdLst/>
                <a:ahLst/>
                <a:cxnLst>
                  <a:cxn ang="0">
                    <a:pos x="75" y="0"/>
                  </a:cxn>
                  <a:cxn ang="0">
                    <a:pos x="0" y="25"/>
                  </a:cxn>
                  <a:cxn ang="0">
                    <a:pos x="3" y="26"/>
                  </a:cxn>
                  <a:cxn ang="0">
                    <a:pos x="14" y="29"/>
                  </a:cxn>
                  <a:cxn ang="0">
                    <a:pos x="29" y="36"/>
                  </a:cxn>
                  <a:cxn ang="0">
                    <a:pos x="46" y="47"/>
                  </a:cxn>
                  <a:cxn ang="0">
                    <a:pos x="66" y="62"/>
                  </a:cxn>
                  <a:cxn ang="0">
                    <a:pos x="84" y="80"/>
                  </a:cxn>
                  <a:cxn ang="0">
                    <a:pos x="102" y="103"/>
                  </a:cxn>
                  <a:cxn ang="0">
                    <a:pos x="116" y="132"/>
                  </a:cxn>
                  <a:cxn ang="0">
                    <a:pos x="117" y="120"/>
                  </a:cxn>
                  <a:cxn ang="0">
                    <a:pos x="115" y="107"/>
                  </a:cxn>
                  <a:cxn ang="0">
                    <a:pos x="108" y="90"/>
                  </a:cxn>
                  <a:cxn ang="0">
                    <a:pos x="99" y="74"/>
                  </a:cxn>
                  <a:cxn ang="0">
                    <a:pos x="89" y="58"/>
                  </a:cxn>
                  <a:cxn ang="0">
                    <a:pos x="78" y="45"/>
                  </a:cxn>
                  <a:cxn ang="0">
                    <a:pos x="67" y="36"/>
                  </a:cxn>
                  <a:cxn ang="0">
                    <a:pos x="58" y="32"/>
                  </a:cxn>
                  <a:cxn ang="0">
                    <a:pos x="69" y="29"/>
                  </a:cxn>
                  <a:cxn ang="0">
                    <a:pos x="79" y="28"/>
                  </a:cxn>
                  <a:cxn ang="0">
                    <a:pos x="89" y="26"/>
                  </a:cxn>
                  <a:cxn ang="0">
                    <a:pos x="98" y="25"/>
                  </a:cxn>
                  <a:cxn ang="0">
                    <a:pos x="105" y="24"/>
                  </a:cxn>
                  <a:cxn ang="0">
                    <a:pos x="109" y="22"/>
                  </a:cxn>
                  <a:cxn ang="0">
                    <a:pos x="113" y="21"/>
                  </a:cxn>
                  <a:cxn ang="0">
                    <a:pos x="114" y="21"/>
                  </a:cxn>
                  <a:cxn ang="0">
                    <a:pos x="75" y="0"/>
                  </a:cxn>
                </a:cxnLst>
                <a:rect l="0" t="0" r="r" b="b"/>
                <a:pathLst>
                  <a:path w="117" h="132">
                    <a:moveTo>
                      <a:pt x="75" y="0"/>
                    </a:moveTo>
                    <a:lnTo>
                      <a:pt x="0" y="25"/>
                    </a:lnTo>
                    <a:lnTo>
                      <a:pt x="3" y="26"/>
                    </a:lnTo>
                    <a:lnTo>
                      <a:pt x="14" y="29"/>
                    </a:lnTo>
                    <a:lnTo>
                      <a:pt x="29" y="36"/>
                    </a:lnTo>
                    <a:lnTo>
                      <a:pt x="46" y="47"/>
                    </a:lnTo>
                    <a:lnTo>
                      <a:pt x="66" y="62"/>
                    </a:lnTo>
                    <a:lnTo>
                      <a:pt x="84" y="80"/>
                    </a:lnTo>
                    <a:lnTo>
                      <a:pt x="102" y="103"/>
                    </a:lnTo>
                    <a:lnTo>
                      <a:pt x="116" y="132"/>
                    </a:lnTo>
                    <a:lnTo>
                      <a:pt x="117" y="120"/>
                    </a:lnTo>
                    <a:lnTo>
                      <a:pt x="115" y="107"/>
                    </a:lnTo>
                    <a:lnTo>
                      <a:pt x="108" y="90"/>
                    </a:lnTo>
                    <a:lnTo>
                      <a:pt x="99" y="74"/>
                    </a:lnTo>
                    <a:lnTo>
                      <a:pt x="89" y="58"/>
                    </a:lnTo>
                    <a:lnTo>
                      <a:pt x="78" y="45"/>
                    </a:lnTo>
                    <a:lnTo>
                      <a:pt x="67" y="36"/>
                    </a:lnTo>
                    <a:lnTo>
                      <a:pt x="58" y="32"/>
                    </a:lnTo>
                    <a:lnTo>
                      <a:pt x="69" y="29"/>
                    </a:lnTo>
                    <a:lnTo>
                      <a:pt x="79" y="28"/>
                    </a:lnTo>
                    <a:lnTo>
                      <a:pt x="89" y="26"/>
                    </a:lnTo>
                    <a:lnTo>
                      <a:pt x="98" y="25"/>
                    </a:lnTo>
                    <a:lnTo>
                      <a:pt x="105" y="24"/>
                    </a:lnTo>
                    <a:lnTo>
                      <a:pt x="109" y="22"/>
                    </a:lnTo>
                    <a:lnTo>
                      <a:pt x="113" y="21"/>
                    </a:lnTo>
                    <a:lnTo>
                      <a:pt x="114" y="21"/>
                    </a:lnTo>
                    <a:lnTo>
                      <a:pt x="75" y="0"/>
                    </a:lnTo>
                    <a:close/>
                  </a:path>
                </a:pathLst>
              </a:custGeom>
              <a:solidFill>
                <a:schemeClr val="accent2"/>
              </a:solidFill>
              <a:ln w="9525">
                <a:noFill/>
                <a:round/>
              </a:ln>
            </p:spPr>
            <p:txBody>
              <a:bodyPr/>
              <a:lstStyle/>
              <a:p>
                <a:endParaRPr lang="zh-CN" altLang="en-US"/>
              </a:p>
            </p:txBody>
          </p:sp>
          <p:sp>
            <p:nvSpPr>
              <p:cNvPr id="100366" name="Freeform 14"/>
              <p:cNvSpPr/>
              <p:nvPr userDrawn="1"/>
            </p:nvSpPr>
            <p:spPr bwMode="ltGray">
              <a:xfrm rot="373331" flipH="1">
                <a:off x="289" y="3135"/>
                <a:ext cx="21" cy="55"/>
              </a:xfrm>
              <a:custGeom>
                <a:avLst/>
                <a:gdLst/>
                <a:ahLst/>
                <a:cxnLst>
                  <a:cxn ang="0">
                    <a:pos x="29" y="0"/>
                  </a:cxn>
                  <a:cxn ang="0">
                    <a:pos x="23" y="0"/>
                  </a:cxn>
                  <a:cxn ang="0">
                    <a:pos x="16" y="4"/>
                  </a:cxn>
                  <a:cxn ang="0">
                    <a:pos x="9" y="9"/>
                  </a:cxn>
                  <a:cxn ang="0">
                    <a:pos x="4" y="19"/>
                  </a:cxn>
                  <a:cxn ang="0">
                    <a:pos x="1" y="30"/>
                  </a:cxn>
                  <a:cxn ang="0">
                    <a:pos x="0" y="44"/>
                  </a:cxn>
                  <a:cxn ang="0">
                    <a:pos x="3" y="60"/>
                  </a:cxn>
                  <a:cxn ang="0">
                    <a:pos x="11" y="77"/>
                  </a:cxn>
                  <a:cxn ang="0">
                    <a:pos x="15" y="53"/>
                  </a:cxn>
                  <a:cxn ang="0">
                    <a:pos x="19" y="37"/>
                  </a:cxn>
                  <a:cxn ang="0">
                    <a:pos x="23" y="22"/>
                  </a:cxn>
                  <a:cxn ang="0">
                    <a:pos x="29" y="0"/>
                  </a:cxn>
                </a:cxnLst>
                <a:rect l="0" t="0" r="r" b="b"/>
                <a:pathLst>
                  <a:path w="29" h="77">
                    <a:moveTo>
                      <a:pt x="29" y="0"/>
                    </a:moveTo>
                    <a:lnTo>
                      <a:pt x="23" y="0"/>
                    </a:lnTo>
                    <a:lnTo>
                      <a:pt x="16" y="4"/>
                    </a:lnTo>
                    <a:lnTo>
                      <a:pt x="9" y="9"/>
                    </a:lnTo>
                    <a:lnTo>
                      <a:pt x="4" y="19"/>
                    </a:lnTo>
                    <a:lnTo>
                      <a:pt x="1" y="30"/>
                    </a:lnTo>
                    <a:lnTo>
                      <a:pt x="0" y="44"/>
                    </a:lnTo>
                    <a:lnTo>
                      <a:pt x="3" y="60"/>
                    </a:lnTo>
                    <a:lnTo>
                      <a:pt x="11" y="77"/>
                    </a:lnTo>
                    <a:lnTo>
                      <a:pt x="15" y="53"/>
                    </a:lnTo>
                    <a:lnTo>
                      <a:pt x="19" y="37"/>
                    </a:lnTo>
                    <a:lnTo>
                      <a:pt x="23" y="22"/>
                    </a:lnTo>
                    <a:lnTo>
                      <a:pt x="29" y="0"/>
                    </a:lnTo>
                    <a:close/>
                  </a:path>
                </a:pathLst>
              </a:custGeom>
              <a:solidFill>
                <a:schemeClr val="accent2"/>
              </a:solidFill>
              <a:ln w="9525">
                <a:noFill/>
                <a:round/>
              </a:ln>
            </p:spPr>
            <p:txBody>
              <a:bodyPr/>
              <a:lstStyle/>
              <a:p>
                <a:endParaRPr lang="zh-CN" altLang="en-US"/>
              </a:p>
            </p:txBody>
          </p:sp>
          <p:grpSp>
            <p:nvGrpSpPr>
              <p:cNvPr id="5" name="Group 15"/>
              <p:cNvGrpSpPr/>
              <p:nvPr userDrawn="1"/>
            </p:nvGrpSpPr>
            <p:grpSpPr bwMode="auto">
              <a:xfrm rot="10886446" flipH="1">
                <a:off x="335" y="3251"/>
                <a:ext cx="608" cy="369"/>
                <a:chOff x="-366" y="1704"/>
                <a:chExt cx="608" cy="369"/>
              </a:xfrm>
            </p:grpSpPr>
            <p:sp>
              <p:nvSpPr>
                <p:cNvPr id="100368" name="Freeform 16"/>
                <p:cNvSpPr/>
                <p:nvPr userDrawn="1"/>
              </p:nvSpPr>
              <p:spPr bwMode="ltGray">
                <a:xfrm rot="4200091">
                  <a:off x="-243" y="1807"/>
                  <a:ext cx="143" cy="390"/>
                </a:xfrm>
                <a:custGeom>
                  <a:avLst/>
                  <a:gdLst/>
                  <a:ahLst/>
                  <a:cxnLst>
                    <a:cxn ang="0">
                      <a:pos x="12" y="44"/>
                    </a:cxn>
                    <a:cxn ang="0">
                      <a:pos x="6" y="72"/>
                    </a:cxn>
                    <a:cxn ang="0">
                      <a:pos x="3" y="99"/>
                    </a:cxn>
                    <a:cxn ang="0">
                      <a:pos x="0" y="125"/>
                    </a:cxn>
                    <a:cxn ang="0">
                      <a:pos x="0" y="151"/>
                    </a:cxn>
                    <a:cxn ang="0">
                      <a:pos x="3" y="180"/>
                    </a:cxn>
                    <a:cxn ang="0">
                      <a:pos x="7" y="211"/>
                    </a:cxn>
                    <a:cxn ang="0">
                      <a:pos x="16" y="247"/>
                    </a:cxn>
                    <a:cxn ang="0">
                      <a:pos x="29" y="287"/>
                    </a:cxn>
                    <a:cxn ang="0">
                      <a:pos x="43" y="325"/>
                    </a:cxn>
                    <a:cxn ang="0">
                      <a:pos x="61" y="364"/>
                    </a:cxn>
                    <a:cxn ang="0">
                      <a:pos x="83" y="406"/>
                    </a:cxn>
                    <a:cxn ang="0">
                      <a:pos x="106" y="446"/>
                    </a:cxn>
                    <a:cxn ang="0">
                      <a:pos x="132" y="483"/>
                    </a:cxn>
                    <a:cxn ang="0">
                      <a:pos x="157" y="516"/>
                    </a:cxn>
                    <a:cxn ang="0">
                      <a:pos x="182" y="544"/>
                    </a:cxn>
                    <a:cxn ang="0">
                      <a:pos x="207" y="564"/>
                    </a:cxn>
                    <a:cxn ang="0">
                      <a:pos x="160" y="501"/>
                    </a:cxn>
                    <a:cxn ang="0">
                      <a:pos x="127" y="448"/>
                    </a:cxn>
                    <a:cxn ang="0">
                      <a:pos x="103" y="405"/>
                    </a:cxn>
                    <a:cxn ang="0">
                      <a:pos x="87" y="368"/>
                    </a:cxn>
                    <a:cxn ang="0">
                      <a:pos x="75" y="337"/>
                    </a:cxn>
                    <a:cxn ang="0">
                      <a:pos x="68" y="309"/>
                    </a:cxn>
                    <a:cxn ang="0">
                      <a:pos x="63" y="285"/>
                    </a:cxn>
                    <a:cxn ang="0">
                      <a:pos x="56" y="261"/>
                    </a:cxn>
                    <a:cxn ang="0">
                      <a:pos x="44" y="205"/>
                    </a:cxn>
                    <a:cxn ang="0">
                      <a:pos x="41" y="140"/>
                    </a:cxn>
                    <a:cxn ang="0">
                      <a:pos x="43" y="68"/>
                    </a:cxn>
                    <a:cxn ang="0">
                      <a:pos x="50" y="0"/>
                    </a:cxn>
                    <a:cxn ang="0">
                      <a:pos x="12" y="44"/>
                    </a:cxn>
                  </a:cxnLst>
                  <a:rect l="0" t="0" r="r" b="b"/>
                  <a:pathLst>
                    <a:path w="207" h="564">
                      <a:moveTo>
                        <a:pt x="12" y="44"/>
                      </a:moveTo>
                      <a:lnTo>
                        <a:pt x="6" y="72"/>
                      </a:lnTo>
                      <a:lnTo>
                        <a:pt x="3" y="99"/>
                      </a:lnTo>
                      <a:lnTo>
                        <a:pt x="0" y="125"/>
                      </a:lnTo>
                      <a:lnTo>
                        <a:pt x="0" y="151"/>
                      </a:lnTo>
                      <a:lnTo>
                        <a:pt x="3" y="180"/>
                      </a:lnTo>
                      <a:lnTo>
                        <a:pt x="7" y="211"/>
                      </a:lnTo>
                      <a:lnTo>
                        <a:pt x="16" y="247"/>
                      </a:lnTo>
                      <a:lnTo>
                        <a:pt x="29" y="287"/>
                      </a:lnTo>
                      <a:lnTo>
                        <a:pt x="43" y="325"/>
                      </a:lnTo>
                      <a:lnTo>
                        <a:pt x="61" y="364"/>
                      </a:lnTo>
                      <a:lnTo>
                        <a:pt x="83" y="406"/>
                      </a:lnTo>
                      <a:lnTo>
                        <a:pt x="106" y="446"/>
                      </a:lnTo>
                      <a:lnTo>
                        <a:pt x="132" y="483"/>
                      </a:lnTo>
                      <a:lnTo>
                        <a:pt x="157" y="516"/>
                      </a:lnTo>
                      <a:lnTo>
                        <a:pt x="182" y="544"/>
                      </a:lnTo>
                      <a:lnTo>
                        <a:pt x="207" y="564"/>
                      </a:lnTo>
                      <a:lnTo>
                        <a:pt x="160" y="501"/>
                      </a:lnTo>
                      <a:lnTo>
                        <a:pt x="127" y="448"/>
                      </a:lnTo>
                      <a:lnTo>
                        <a:pt x="103" y="405"/>
                      </a:lnTo>
                      <a:lnTo>
                        <a:pt x="87" y="368"/>
                      </a:lnTo>
                      <a:lnTo>
                        <a:pt x="75" y="337"/>
                      </a:lnTo>
                      <a:lnTo>
                        <a:pt x="68" y="309"/>
                      </a:lnTo>
                      <a:lnTo>
                        <a:pt x="63" y="285"/>
                      </a:lnTo>
                      <a:lnTo>
                        <a:pt x="56" y="261"/>
                      </a:lnTo>
                      <a:lnTo>
                        <a:pt x="44" y="205"/>
                      </a:lnTo>
                      <a:lnTo>
                        <a:pt x="41" y="140"/>
                      </a:lnTo>
                      <a:lnTo>
                        <a:pt x="43" y="68"/>
                      </a:lnTo>
                      <a:lnTo>
                        <a:pt x="50" y="0"/>
                      </a:lnTo>
                      <a:lnTo>
                        <a:pt x="12" y="44"/>
                      </a:lnTo>
                      <a:close/>
                    </a:path>
                  </a:pathLst>
                </a:custGeom>
                <a:solidFill>
                  <a:schemeClr val="accent2"/>
                </a:solidFill>
                <a:ln w="9525">
                  <a:noFill/>
                  <a:round/>
                </a:ln>
              </p:spPr>
              <p:txBody>
                <a:bodyPr/>
                <a:lstStyle/>
                <a:p>
                  <a:endParaRPr lang="zh-CN" altLang="en-US"/>
                </a:p>
              </p:txBody>
            </p:sp>
            <p:sp>
              <p:nvSpPr>
                <p:cNvPr id="100369" name="Freeform 17"/>
                <p:cNvSpPr/>
                <p:nvPr userDrawn="1"/>
              </p:nvSpPr>
              <p:spPr bwMode="ltGray">
                <a:xfrm rot="4200091">
                  <a:off x="124" y="1761"/>
                  <a:ext cx="33" cy="160"/>
                </a:xfrm>
                <a:custGeom>
                  <a:avLst/>
                  <a:gdLst/>
                  <a:ahLst/>
                  <a:cxnLst>
                    <a:cxn ang="0">
                      <a:pos x="0" y="19"/>
                    </a:cxn>
                    <a:cxn ang="0">
                      <a:pos x="14" y="55"/>
                    </a:cxn>
                    <a:cxn ang="0">
                      <a:pos x="22" y="101"/>
                    </a:cxn>
                    <a:cxn ang="0">
                      <a:pos x="24" y="159"/>
                    </a:cxn>
                    <a:cxn ang="0">
                      <a:pos x="19" y="232"/>
                    </a:cxn>
                    <a:cxn ang="0">
                      <a:pos x="45" y="217"/>
                    </a:cxn>
                    <a:cxn ang="0">
                      <a:pos x="47" y="178"/>
                    </a:cxn>
                    <a:cxn ang="0">
                      <a:pos x="47" y="140"/>
                    </a:cxn>
                    <a:cxn ang="0">
                      <a:pos x="45" y="103"/>
                    </a:cxn>
                    <a:cxn ang="0">
                      <a:pos x="41" y="71"/>
                    </a:cxn>
                    <a:cxn ang="0">
                      <a:pos x="36" y="52"/>
                    </a:cxn>
                    <a:cxn ang="0">
                      <a:pos x="29" y="34"/>
                    </a:cxn>
                    <a:cxn ang="0">
                      <a:pos x="22" y="17"/>
                    </a:cxn>
                    <a:cxn ang="0">
                      <a:pos x="13" y="0"/>
                    </a:cxn>
                    <a:cxn ang="0">
                      <a:pos x="0" y="19"/>
                    </a:cxn>
                  </a:cxnLst>
                  <a:rect l="0" t="0" r="r" b="b"/>
                  <a:pathLst>
                    <a:path w="47" h="232">
                      <a:moveTo>
                        <a:pt x="0" y="19"/>
                      </a:moveTo>
                      <a:lnTo>
                        <a:pt x="14" y="55"/>
                      </a:lnTo>
                      <a:lnTo>
                        <a:pt x="22" y="101"/>
                      </a:lnTo>
                      <a:lnTo>
                        <a:pt x="24" y="159"/>
                      </a:lnTo>
                      <a:lnTo>
                        <a:pt x="19" y="232"/>
                      </a:lnTo>
                      <a:lnTo>
                        <a:pt x="45" y="217"/>
                      </a:lnTo>
                      <a:lnTo>
                        <a:pt x="47" y="178"/>
                      </a:lnTo>
                      <a:lnTo>
                        <a:pt x="47" y="140"/>
                      </a:lnTo>
                      <a:lnTo>
                        <a:pt x="45" y="103"/>
                      </a:lnTo>
                      <a:lnTo>
                        <a:pt x="41" y="71"/>
                      </a:lnTo>
                      <a:lnTo>
                        <a:pt x="36" y="52"/>
                      </a:lnTo>
                      <a:lnTo>
                        <a:pt x="29" y="34"/>
                      </a:lnTo>
                      <a:lnTo>
                        <a:pt x="22" y="17"/>
                      </a:lnTo>
                      <a:lnTo>
                        <a:pt x="13" y="0"/>
                      </a:lnTo>
                      <a:lnTo>
                        <a:pt x="0" y="19"/>
                      </a:lnTo>
                      <a:close/>
                    </a:path>
                  </a:pathLst>
                </a:custGeom>
                <a:solidFill>
                  <a:schemeClr val="accent2"/>
                </a:solidFill>
                <a:ln w="9525">
                  <a:noFill/>
                  <a:round/>
                </a:ln>
              </p:spPr>
              <p:txBody>
                <a:bodyPr/>
                <a:lstStyle/>
                <a:p>
                  <a:endParaRPr lang="zh-CN" altLang="en-US"/>
                </a:p>
              </p:txBody>
            </p:sp>
            <p:sp>
              <p:nvSpPr>
                <p:cNvPr id="100370" name="Freeform 18"/>
                <p:cNvSpPr/>
                <p:nvPr userDrawn="1"/>
              </p:nvSpPr>
              <p:spPr bwMode="ltGray">
                <a:xfrm rot="4200091">
                  <a:off x="199" y="1720"/>
                  <a:ext cx="60" cy="27"/>
                </a:xfrm>
                <a:custGeom>
                  <a:avLst/>
                  <a:gdLst/>
                  <a:ahLst/>
                  <a:cxnLst>
                    <a:cxn ang="0">
                      <a:pos x="87" y="22"/>
                    </a:cxn>
                    <a:cxn ang="0">
                      <a:pos x="77" y="17"/>
                    </a:cxn>
                    <a:cxn ang="0">
                      <a:pos x="68" y="12"/>
                    </a:cxn>
                    <a:cxn ang="0">
                      <a:pos x="58" y="7"/>
                    </a:cxn>
                    <a:cxn ang="0">
                      <a:pos x="47" y="5"/>
                    </a:cxn>
                    <a:cxn ang="0">
                      <a:pos x="37" y="3"/>
                    </a:cxn>
                    <a:cxn ang="0">
                      <a:pos x="26" y="2"/>
                    </a:cxn>
                    <a:cxn ang="0">
                      <a:pos x="13" y="0"/>
                    </a:cxn>
                    <a:cxn ang="0">
                      <a:pos x="0" y="2"/>
                    </a:cxn>
                    <a:cxn ang="0">
                      <a:pos x="6" y="6"/>
                    </a:cxn>
                    <a:cxn ang="0">
                      <a:pos x="14" y="10"/>
                    </a:cxn>
                    <a:cxn ang="0">
                      <a:pos x="22" y="14"/>
                    </a:cxn>
                    <a:cxn ang="0">
                      <a:pos x="33" y="18"/>
                    </a:cxn>
                    <a:cxn ang="0">
                      <a:pos x="42" y="22"/>
                    </a:cxn>
                    <a:cxn ang="0">
                      <a:pos x="52" y="27"/>
                    </a:cxn>
                    <a:cxn ang="0">
                      <a:pos x="64" y="33"/>
                    </a:cxn>
                    <a:cxn ang="0">
                      <a:pos x="74" y="40"/>
                    </a:cxn>
                    <a:cxn ang="0">
                      <a:pos x="87" y="22"/>
                    </a:cxn>
                  </a:cxnLst>
                  <a:rect l="0" t="0" r="r" b="b"/>
                  <a:pathLst>
                    <a:path w="87" h="40">
                      <a:moveTo>
                        <a:pt x="87" y="22"/>
                      </a:moveTo>
                      <a:lnTo>
                        <a:pt x="77" y="17"/>
                      </a:lnTo>
                      <a:lnTo>
                        <a:pt x="68" y="12"/>
                      </a:lnTo>
                      <a:lnTo>
                        <a:pt x="58" y="7"/>
                      </a:lnTo>
                      <a:lnTo>
                        <a:pt x="47" y="5"/>
                      </a:lnTo>
                      <a:lnTo>
                        <a:pt x="37" y="3"/>
                      </a:lnTo>
                      <a:lnTo>
                        <a:pt x="26" y="2"/>
                      </a:lnTo>
                      <a:lnTo>
                        <a:pt x="13" y="0"/>
                      </a:lnTo>
                      <a:lnTo>
                        <a:pt x="0" y="2"/>
                      </a:lnTo>
                      <a:lnTo>
                        <a:pt x="6" y="6"/>
                      </a:lnTo>
                      <a:lnTo>
                        <a:pt x="14" y="10"/>
                      </a:lnTo>
                      <a:lnTo>
                        <a:pt x="22" y="14"/>
                      </a:lnTo>
                      <a:lnTo>
                        <a:pt x="33" y="18"/>
                      </a:lnTo>
                      <a:lnTo>
                        <a:pt x="42" y="22"/>
                      </a:lnTo>
                      <a:lnTo>
                        <a:pt x="52" y="27"/>
                      </a:lnTo>
                      <a:lnTo>
                        <a:pt x="64" y="33"/>
                      </a:lnTo>
                      <a:lnTo>
                        <a:pt x="74" y="40"/>
                      </a:lnTo>
                      <a:lnTo>
                        <a:pt x="87" y="22"/>
                      </a:lnTo>
                      <a:close/>
                    </a:path>
                  </a:pathLst>
                </a:custGeom>
                <a:solidFill>
                  <a:schemeClr val="accent2"/>
                </a:solidFill>
                <a:ln w="9525">
                  <a:noFill/>
                  <a:round/>
                </a:ln>
              </p:spPr>
              <p:txBody>
                <a:bodyPr/>
                <a:lstStyle/>
                <a:p>
                  <a:endParaRPr lang="zh-CN" altLang="en-US"/>
                </a:p>
              </p:txBody>
            </p:sp>
          </p:grpSp>
        </p:grpSp>
        <p:grpSp>
          <p:nvGrpSpPr>
            <p:cNvPr id="6" name="Group 19"/>
            <p:cNvGrpSpPr/>
            <p:nvPr/>
          </p:nvGrpSpPr>
          <p:grpSpPr bwMode="auto">
            <a:xfrm rot="-15351438">
              <a:off x="343" y="3854"/>
              <a:ext cx="392" cy="424"/>
              <a:chOff x="1727" y="866"/>
              <a:chExt cx="129" cy="157"/>
            </a:xfrm>
          </p:grpSpPr>
          <p:sp>
            <p:nvSpPr>
              <p:cNvPr id="100372" name="Freeform 20"/>
              <p:cNvSpPr/>
              <p:nvPr userDrawn="1"/>
            </p:nvSpPr>
            <p:spPr bwMode="ltGray">
              <a:xfrm>
                <a:off x="1727" y="866"/>
                <a:ext cx="41" cy="59"/>
              </a:xfrm>
              <a:custGeom>
                <a:avLst/>
                <a:gdLst/>
                <a:ahLst/>
                <a:cxnLst>
                  <a:cxn ang="0">
                    <a:pos x="83" y="28"/>
                  </a:cxn>
                  <a:cxn ang="0">
                    <a:pos x="27" y="0"/>
                  </a:cxn>
                  <a:cxn ang="0">
                    <a:pos x="0" y="117"/>
                  </a:cxn>
                  <a:cxn ang="0">
                    <a:pos x="83" y="28"/>
                  </a:cxn>
                </a:cxnLst>
                <a:rect l="0" t="0" r="r" b="b"/>
                <a:pathLst>
                  <a:path w="83" h="117">
                    <a:moveTo>
                      <a:pt x="83" y="28"/>
                    </a:moveTo>
                    <a:lnTo>
                      <a:pt x="27" y="0"/>
                    </a:lnTo>
                    <a:lnTo>
                      <a:pt x="0" y="117"/>
                    </a:lnTo>
                    <a:lnTo>
                      <a:pt x="83" y="28"/>
                    </a:lnTo>
                    <a:close/>
                  </a:path>
                </a:pathLst>
              </a:custGeom>
              <a:solidFill>
                <a:schemeClr val="bg2"/>
              </a:solidFill>
              <a:ln w="9525">
                <a:noFill/>
                <a:round/>
              </a:ln>
            </p:spPr>
            <p:txBody>
              <a:bodyPr/>
              <a:lstStyle/>
              <a:p>
                <a:endParaRPr lang="zh-CN" altLang="en-US"/>
              </a:p>
            </p:txBody>
          </p:sp>
          <p:sp>
            <p:nvSpPr>
              <p:cNvPr id="100373" name="Freeform 21"/>
              <p:cNvSpPr/>
              <p:nvPr userDrawn="1"/>
            </p:nvSpPr>
            <p:spPr bwMode="ltGray">
              <a:xfrm>
                <a:off x="1786" y="894"/>
                <a:ext cx="70" cy="49"/>
              </a:xfrm>
              <a:custGeom>
                <a:avLst/>
                <a:gdLst/>
                <a:ahLst/>
                <a:cxnLst>
                  <a:cxn ang="0">
                    <a:pos x="0" y="98"/>
                  </a:cxn>
                  <a:cxn ang="0">
                    <a:pos x="118" y="0"/>
                  </a:cxn>
                  <a:cxn ang="0">
                    <a:pos x="140" y="49"/>
                  </a:cxn>
                  <a:cxn ang="0">
                    <a:pos x="0" y="98"/>
                  </a:cxn>
                </a:cxnLst>
                <a:rect l="0" t="0" r="r" b="b"/>
                <a:pathLst>
                  <a:path w="140" h="98">
                    <a:moveTo>
                      <a:pt x="0" y="98"/>
                    </a:moveTo>
                    <a:lnTo>
                      <a:pt x="118" y="0"/>
                    </a:lnTo>
                    <a:lnTo>
                      <a:pt x="140" y="49"/>
                    </a:lnTo>
                    <a:lnTo>
                      <a:pt x="0" y="98"/>
                    </a:lnTo>
                    <a:close/>
                  </a:path>
                </a:pathLst>
              </a:custGeom>
              <a:solidFill>
                <a:schemeClr val="bg2"/>
              </a:solidFill>
              <a:ln w="9525">
                <a:noFill/>
                <a:round/>
              </a:ln>
            </p:spPr>
            <p:txBody>
              <a:bodyPr/>
              <a:lstStyle/>
              <a:p>
                <a:endParaRPr lang="zh-CN" altLang="en-US"/>
              </a:p>
            </p:txBody>
          </p:sp>
          <p:sp>
            <p:nvSpPr>
              <p:cNvPr id="100374" name="Freeform 22"/>
              <p:cNvSpPr/>
              <p:nvPr userDrawn="1"/>
            </p:nvSpPr>
            <p:spPr bwMode="ltGray">
              <a:xfrm>
                <a:off x="1772" y="998"/>
                <a:ext cx="73" cy="25"/>
              </a:xfrm>
              <a:custGeom>
                <a:avLst/>
                <a:gdLst/>
                <a:ahLst/>
                <a:cxnLst>
                  <a:cxn ang="0">
                    <a:pos x="0" y="7"/>
                  </a:cxn>
                  <a:cxn ang="0">
                    <a:pos x="145" y="0"/>
                  </a:cxn>
                  <a:cxn ang="0">
                    <a:pos x="131" y="49"/>
                  </a:cxn>
                  <a:cxn ang="0">
                    <a:pos x="0" y="7"/>
                  </a:cxn>
                </a:cxnLst>
                <a:rect l="0" t="0" r="r" b="b"/>
                <a:pathLst>
                  <a:path w="145" h="49">
                    <a:moveTo>
                      <a:pt x="0" y="7"/>
                    </a:moveTo>
                    <a:lnTo>
                      <a:pt x="145" y="0"/>
                    </a:lnTo>
                    <a:lnTo>
                      <a:pt x="131" y="49"/>
                    </a:lnTo>
                    <a:lnTo>
                      <a:pt x="0" y="7"/>
                    </a:lnTo>
                    <a:close/>
                  </a:path>
                </a:pathLst>
              </a:custGeom>
              <a:solidFill>
                <a:schemeClr val="bg2"/>
              </a:solidFill>
              <a:ln w="9525">
                <a:noFill/>
                <a:round/>
              </a:ln>
            </p:spPr>
            <p:txBody>
              <a:bodyPr/>
              <a:lstStyle/>
              <a:p>
                <a:endParaRPr lang="zh-CN" altLang="en-US"/>
              </a:p>
            </p:txBody>
          </p:sp>
        </p:grpSp>
        <p:grpSp>
          <p:nvGrpSpPr>
            <p:cNvPr id="7" name="Group 23"/>
            <p:cNvGrpSpPr/>
            <p:nvPr/>
          </p:nvGrpSpPr>
          <p:grpSpPr bwMode="auto">
            <a:xfrm rot="5003157">
              <a:off x="249" y="1102"/>
              <a:ext cx="412" cy="500"/>
              <a:chOff x="1727" y="866"/>
              <a:chExt cx="129" cy="157"/>
            </a:xfrm>
          </p:grpSpPr>
          <p:sp>
            <p:nvSpPr>
              <p:cNvPr id="100376" name="Freeform 24"/>
              <p:cNvSpPr/>
              <p:nvPr userDrawn="1"/>
            </p:nvSpPr>
            <p:spPr bwMode="ltGray">
              <a:xfrm>
                <a:off x="1727" y="866"/>
                <a:ext cx="41" cy="59"/>
              </a:xfrm>
              <a:custGeom>
                <a:avLst/>
                <a:gdLst/>
                <a:ahLst/>
                <a:cxnLst>
                  <a:cxn ang="0">
                    <a:pos x="83" y="28"/>
                  </a:cxn>
                  <a:cxn ang="0">
                    <a:pos x="27" y="0"/>
                  </a:cxn>
                  <a:cxn ang="0">
                    <a:pos x="0" y="117"/>
                  </a:cxn>
                  <a:cxn ang="0">
                    <a:pos x="83" y="28"/>
                  </a:cxn>
                </a:cxnLst>
                <a:rect l="0" t="0" r="r" b="b"/>
                <a:pathLst>
                  <a:path w="83" h="117">
                    <a:moveTo>
                      <a:pt x="83" y="28"/>
                    </a:moveTo>
                    <a:lnTo>
                      <a:pt x="27" y="0"/>
                    </a:lnTo>
                    <a:lnTo>
                      <a:pt x="0" y="117"/>
                    </a:lnTo>
                    <a:lnTo>
                      <a:pt x="83" y="28"/>
                    </a:lnTo>
                    <a:close/>
                  </a:path>
                </a:pathLst>
              </a:custGeom>
              <a:solidFill>
                <a:schemeClr val="bg2"/>
              </a:solidFill>
              <a:ln w="9525">
                <a:noFill/>
                <a:round/>
              </a:ln>
            </p:spPr>
            <p:txBody>
              <a:bodyPr/>
              <a:lstStyle/>
              <a:p>
                <a:endParaRPr lang="zh-CN" altLang="en-US"/>
              </a:p>
            </p:txBody>
          </p:sp>
          <p:sp>
            <p:nvSpPr>
              <p:cNvPr id="100377" name="Freeform 25"/>
              <p:cNvSpPr/>
              <p:nvPr userDrawn="1"/>
            </p:nvSpPr>
            <p:spPr bwMode="ltGray">
              <a:xfrm>
                <a:off x="1786" y="894"/>
                <a:ext cx="70" cy="49"/>
              </a:xfrm>
              <a:custGeom>
                <a:avLst/>
                <a:gdLst/>
                <a:ahLst/>
                <a:cxnLst>
                  <a:cxn ang="0">
                    <a:pos x="0" y="98"/>
                  </a:cxn>
                  <a:cxn ang="0">
                    <a:pos x="118" y="0"/>
                  </a:cxn>
                  <a:cxn ang="0">
                    <a:pos x="140" y="49"/>
                  </a:cxn>
                  <a:cxn ang="0">
                    <a:pos x="0" y="98"/>
                  </a:cxn>
                </a:cxnLst>
                <a:rect l="0" t="0" r="r" b="b"/>
                <a:pathLst>
                  <a:path w="140" h="98">
                    <a:moveTo>
                      <a:pt x="0" y="98"/>
                    </a:moveTo>
                    <a:lnTo>
                      <a:pt x="118" y="0"/>
                    </a:lnTo>
                    <a:lnTo>
                      <a:pt x="140" y="49"/>
                    </a:lnTo>
                    <a:lnTo>
                      <a:pt x="0" y="98"/>
                    </a:lnTo>
                    <a:close/>
                  </a:path>
                </a:pathLst>
              </a:custGeom>
              <a:solidFill>
                <a:schemeClr val="bg2"/>
              </a:solidFill>
              <a:ln w="9525">
                <a:noFill/>
                <a:round/>
              </a:ln>
            </p:spPr>
            <p:txBody>
              <a:bodyPr/>
              <a:lstStyle/>
              <a:p>
                <a:endParaRPr lang="zh-CN" altLang="en-US"/>
              </a:p>
            </p:txBody>
          </p:sp>
          <p:sp>
            <p:nvSpPr>
              <p:cNvPr id="100378" name="Freeform 26"/>
              <p:cNvSpPr/>
              <p:nvPr userDrawn="1"/>
            </p:nvSpPr>
            <p:spPr bwMode="ltGray">
              <a:xfrm>
                <a:off x="1772" y="998"/>
                <a:ext cx="73" cy="25"/>
              </a:xfrm>
              <a:custGeom>
                <a:avLst/>
                <a:gdLst/>
                <a:ahLst/>
                <a:cxnLst>
                  <a:cxn ang="0">
                    <a:pos x="0" y="7"/>
                  </a:cxn>
                  <a:cxn ang="0">
                    <a:pos x="145" y="0"/>
                  </a:cxn>
                  <a:cxn ang="0">
                    <a:pos x="131" y="49"/>
                  </a:cxn>
                  <a:cxn ang="0">
                    <a:pos x="0" y="7"/>
                  </a:cxn>
                </a:cxnLst>
                <a:rect l="0" t="0" r="r" b="b"/>
                <a:pathLst>
                  <a:path w="145" h="49">
                    <a:moveTo>
                      <a:pt x="0" y="7"/>
                    </a:moveTo>
                    <a:lnTo>
                      <a:pt x="145" y="0"/>
                    </a:lnTo>
                    <a:lnTo>
                      <a:pt x="131" y="49"/>
                    </a:lnTo>
                    <a:lnTo>
                      <a:pt x="0" y="7"/>
                    </a:lnTo>
                    <a:close/>
                  </a:path>
                </a:pathLst>
              </a:custGeom>
              <a:solidFill>
                <a:schemeClr val="bg2"/>
              </a:solidFill>
              <a:ln w="9525">
                <a:noFill/>
                <a:round/>
              </a:ln>
            </p:spPr>
            <p:txBody>
              <a:bodyPr/>
              <a:lstStyle/>
              <a:p>
                <a:endParaRPr lang="zh-CN" altLang="en-US"/>
              </a:p>
            </p:txBody>
          </p:sp>
        </p:grpSp>
        <p:grpSp>
          <p:nvGrpSpPr>
            <p:cNvPr id="8" name="Group 27"/>
            <p:cNvGrpSpPr/>
            <p:nvPr/>
          </p:nvGrpSpPr>
          <p:grpSpPr bwMode="auto">
            <a:xfrm>
              <a:off x="815" y="0"/>
              <a:ext cx="345" cy="367"/>
              <a:chOff x="1727" y="866"/>
              <a:chExt cx="129" cy="157"/>
            </a:xfrm>
          </p:grpSpPr>
          <p:sp>
            <p:nvSpPr>
              <p:cNvPr id="100380" name="Freeform 28"/>
              <p:cNvSpPr/>
              <p:nvPr userDrawn="1"/>
            </p:nvSpPr>
            <p:spPr bwMode="ltGray">
              <a:xfrm>
                <a:off x="1727" y="866"/>
                <a:ext cx="41" cy="59"/>
              </a:xfrm>
              <a:custGeom>
                <a:avLst/>
                <a:gdLst/>
                <a:ahLst/>
                <a:cxnLst>
                  <a:cxn ang="0">
                    <a:pos x="83" y="28"/>
                  </a:cxn>
                  <a:cxn ang="0">
                    <a:pos x="27" y="0"/>
                  </a:cxn>
                  <a:cxn ang="0">
                    <a:pos x="0" y="117"/>
                  </a:cxn>
                  <a:cxn ang="0">
                    <a:pos x="83" y="28"/>
                  </a:cxn>
                </a:cxnLst>
                <a:rect l="0" t="0" r="r" b="b"/>
                <a:pathLst>
                  <a:path w="83" h="117">
                    <a:moveTo>
                      <a:pt x="83" y="28"/>
                    </a:moveTo>
                    <a:lnTo>
                      <a:pt x="27" y="0"/>
                    </a:lnTo>
                    <a:lnTo>
                      <a:pt x="0" y="117"/>
                    </a:lnTo>
                    <a:lnTo>
                      <a:pt x="83" y="28"/>
                    </a:lnTo>
                    <a:close/>
                  </a:path>
                </a:pathLst>
              </a:custGeom>
              <a:solidFill>
                <a:schemeClr val="bg2"/>
              </a:solidFill>
              <a:ln w="9525">
                <a:noFill/>
                <a:round/>
              </a:ln>
            </p:spPr>
            <p:txBody>
              <a:bodyPr/>
              <a:lstStyle/>
              <a:p>
                <a:endParaRPr lang="zh-CN" altLang="en-US"/>
              </a:p>
            </p:txBody>
          </p:sp>
          <p:sp>
            <p:nvSpPr>
              <p:cNvPr id="100381" name="Freeform 29"/>
              <p:cNvSpPr/>
              <p:nvPr userDrawn="1"/>
            </p:nvSpPr>
            <p:spPr bwMode="ltGray">
              <a:xfrm>
                <a:off x="1786" y="894"/>
                <a:ext cx="70" cy="49"/>
              </a:xfrm>
              <a:custGeom>
                <a:avLst/>
                <a:gdLst/>
                <a:ahLst/>
                <a:cxnLst>
                  <a:cxn ang="0">
                    <a:pos x="0" y="98"/>
                  </a:cxn>
                  <a:cxn ang="0">
                    <a:pos x="118" y="0"/>
                  </a:cxn>
                  <a:cxn ang="0">
                    <a:pos x="140" y="49"/>
                  </a:cxn>
                  <a:cxn ang="0">
                    <a:pos x="0" y="98"/>
                  </a:cxn>
                </a:cxnLst>
                <a:rect l="0" t="0" r="r" b="b"/>
                <a:pathLst>
                  <a:path w="140" h="98">
                    <a:moveTo>
                      <a:pt x="0" y="98"/>
                    </a:moveTo>
                    <a:lnTo>
                      <a:pt x="118" y="0"/>
                    </a:lnTo>
                    <a:lnTo>
                      <a:pt x="140" y="49"/>
                    </a:lnTo>
                    <a:lnTo>
                      <a:pt x="0" y="98"/>
                    </a:lnTo>
                    <a:close/>
                  </a:path>
                </a:pathLst>
              </a:custGeom>
              <a:solidFill>
                <a:schemeClr val="bg2"/>
              </a:solidFill>
              <a:ln w="9525">
                <a:noFill/>
                <a:round/>
              </a:ln>
            </p:spPr>
            <p:txBody>
              <a:bodyPr/>
              <a:lstStyle/>
              <a:p>
                <a:endParaRPr lang="zh-CN" altLang="en-US"/>
              </a:p>
            </p:txBody>
          </p:sp>
          <p:sp>
            <p:nvSpPr>
              <p:cNvPr id="100382" name="Freeform 30"/>
              <p:cNvSpPr/>
              <p:nvPr userDrawn="1"/>
            </p:nvSpPr>
            <p:spPr bwMode="ltGray">
              <a:xfrm>
                <a:off x="1772" y="998"/>
                <a:ext cx="73" cy="25"/>
              </a:xfrm>
              <a:custGeom>
                <a:avLst/>
                <a:gdLst/>
                <a:ahLst/>
                <a:cxnLst>
                  <a:cxn ang="0">
                    <a:pos x="0" y="7"/>
                  </a:cxn>
                  <a:cxn ang="0">
                    <a:pos x="145" y="0"/>
                  </a:cxn>
                  <a:cxn ang="0">
                    <a:pos x="131" y="49"/>
                  </a:cxn>
                  <a:cxn ang="0">
                    <a:pos x="0" y="7"/>
                  </a:cxn>
                </a:cxnLst>
                <a:rect l="0" t="0" r="r" b="b"/>
                <a:pathLst>
                  <a:path w="145" h="49">
                    <a:moveTo>
                      <a:pt x="0" y="7"/>
                    </a:moveTo>
                    <a:lnTo>
                      <a:pt x="145" y="0"/>
                    </a:lnTo>
                    <a:lnTo>
                      <a:pt x="131" y="49"/>
                    </a:lnTo>
                    <a:lnTo>
                      <a:pt x="0" y="7"/>
                    </a:lnTo>
                    <a:close/>
                  </a:path>
                </a:pathLst>
              </a:custGeom>
              <a:solidFill>
                <a:schemeClr val="bg2"/>
              </a:solidFill>
              <a:ln w="9525">
                <a:noFill/>
                <a:round/>
              </a:ln>
            </p:spPr>
            <p:txBody>
              <a:bodyPr/>
              <a:lstStyle/>
              <a:p>
                <a:endParaRPr lang="zh-CN" altLang="en-US"/>
              </a:p>
            </p:txBody>
          </p:sp>
        </p:grpSp>
        <p:sp>
          <p:nvSpPr>
            <p:cNvPr id="100383" name="Freeform 31"/>
            <p:cNvSpPr/>
            <p:nvPr/>
          </p:nvSpPr>
          <p:spPr bwMode="ltGray">
            <a:xfrm>
              <a:off x="87" y="94"/>
              <a:ext cx="699" cy="756"/>
            </a:xfrm>
            <a:custGeom>
              <a:avLst/>
              <a:gdLst/>
              <a:ahLst/>
              <a:cxnLst>
                <a:cxn ang="0">
                  <a:pos x="1" y="392"/>
                </a:cxn>
                <a:cxn ang="0">
                  <a:pos x="3" y="252"/>
                </a:cxn>
                <a:cxn ang="0">
                  <a:pos x="21" y="210"/>
                </a:cxn>
                <a:cxn ang="0">
                  <a:pos x="29" y="182"/>
                </a:cxn>
                <a:cxn ang="0">
                  <a:pos x="39" y="154"/>
                </a:cxn>
                <a:cxn ang="0">
                  <a:pos x="51" y="138"/>
                </a:cxn>
                <a:cxn ang="0">
                  <a:pos x="111" y="74"/>
                </a:cxn>
                <a:cxn ang="0">
                  <a:pos x="169" y="30"/>
                </a:cxn>
                <a:cxn ang="0">
                  <a:pos x="225" y="10"/>
                </a:cxn>
                <a:cxn ang="0">
                  <a:pos x="249" y="4"/>
                </a:cxn>
                <a:cxn ang="0">
                  <a:pos x="265" y="0"/>
                </a:cxn>
                <a:cxn ang="0">
                  <a:pos x="357" y="2"/>
                </a:cxn>
                <a:cxn ang="0">
                  <a:pos x="385" y="6"/>
                </a:cxn>
                <a:cxn ang="0">
                  <a:pos x="489" y="40"/>
                </a:cxn>
                <a:cxn ang="0">
                  <a:pos x="619" y="128"/>
                </a:cxn>
                <a:cxn ang="0">
                  <a:pos x="653" y="178"/>
                </a:cxn>
                <a:cxn ang="0">
                  <a:pos x="693" y="322"/>
                </a:cxn>
                <a:cxn ang="0">
                  <a:pos x="687" y="434"/>
                </a:cxn>
                <a:cxn ang="0">
                  <a:pos x="665" y="538"/>
                </a:cxn>
                <a:cxn ang="0">
                  <a:pos x="639" y="564"/>
                </a:cxn>
                <a:cxn ang="0">
                  <a:pos x="631" y="580"/>
                </a:cxn>
                <a:cxn ang="0">
                  <a:pos x="607" y="588"/>
                </a:cxn>
                <a:cxn ang="0">
                  <a:pos x="473" y="664"/>
                </a:cxn>
                <a:cxn ang="0">
                  <a:pos x="449" y="678"/>
                </a:cxn>
                <a:cxn ang="0">
                  <a:pos x="405" y="684"/>
                </a:cxn>
                <a:cxn ang="0">
                  <a:pos x="375" y="690"/>
                </a:cxn>
                <a:cxn ang="0">
                  <a:pos x="267" y="684"/>
                </a:cxn>
                <a:cxn ang="0">
                  <a:pos x="259" y="722"/>
                </a:cxn>
                <a:cxn ang="0">
                  <a:pos x="241" y="756"/>
                </a:cxn>
                <a:cxn ang="0">
                  <a:pos x="185" y="728"/>
                </a:cxn>
                <a:cxn ang="0">
                  <a:pos x="163" y="720"/>
                </a:cxn>
                <a:cxn ang="0">
                  <a:pos x="151" y="716"/>
                </a:cxn>
                <a:cxn ang="0">
                  <a:pos x="195" y="674"/>
                </a:cxn>
                <a:cxn ang="0">
                  <a:pos x="211" y="644"/>
                </a:cxn>
                <a:cxn ang="0">
                  <a:pos x="209" y="626"/>
                </a:cxn>
                <a:cxn ang="0">
                  <a:pos x="195" y="620"/>
                </a:cxn>
                <a:cxn ang="0">
                  <a:pos x="165" y="596"/>
                </a:cxn>
                <a:cxn ang="0">
                  <a:pos x="99" y="534"/>
                </a:cxn>
                <a:cxn ang="0">
                  <a:pos x="61" y="506"/>
                </a:cxn>
                <a:cxn ang="0">
                  <a:pos x="23" y="470"/>
                </a:cxn>
                <a:cxn ang="0">
                  <a:pos x="7" y="434"/>
                </a:cxn>
                <a:cxn ang="0">
                  <a:pos x="5" y="396"/>
                </a:cxn>
                <a:cxn ang="0">
                  <a:pos x="1" y="392"/>
                </a:cxn>
              </a:cxnLst>
              <a:rect l="0" t="0" r="r" b="b"/>
              <a:pathLst>
                <a:path w="699" h="756">
                  <a:moveTo>
                    <a:pt x="1" y="392"/>
                  </a:moveTo>
                  <a:cubicBezTo>
                    <a:pt x="2" y="345"/>
                    <a:pt x="2" y="299"/>
                    <a:pt x="3" y="252"/>
                  </a:cubicBezTo>
                  <a:cubicBezTo>
                    <a:pt x="3" y="238"/>
                    <a:pt x="16" y="224"/>
                    <a:pt x="21" y="210"/>
                  </a:cubicBezTo>
                  <a:cubicBezTo>
                    <a:pt x="24" y="202"/>
                    <a:pt x="29" y="182"/>
                    <a:pt x="29" y="182"/>
                  </a:cubicBezTo>
                  <a:cubicBezTo>
                    <a:pt x="32" y="173"/>
                    <a:pt x="34" y="163"/>
                    <a:pt x="39" y="154"/>
                  </a:cubicBezTo>
                  <a:cubicBezTo>
                    <a:pt x="42" y="148"/>
                    <a:pt x="51" y="138"/>
                    <a:pt x="51" y="138"/>
                  </a:cubicBezTo>
                  <a:cubicBezTo>
                    <a:pt x="58" y="116"/>
                    <a:pt x="88" y="82"/>
                    <a:pt x="111" y="74"/>
                  </a:cubicBezTo>
                  <a:cubicBezTo>
                    <a:pt x="128" y="61"/>
                    <a:pt x="149" y="37"/>
                    <a:pt x="169" y="30"/>
                  </a:cubicBezTo>
                  <a:cubicBezTo>
                    <a:pt x="182" y="17"/>
                    <a:pt x="207" y="15"/>
                    <a:pt x="225" y="10"/>
                  </a:cubicBezTo>
                  <a:cubicBezTo>
                    <a:pt x="233" y="8"/>
                    <a:pt x="241" y="6"/>
                    <a:pt x="249" y="4"/>
                  </a:cubicBezTo>
                  <a:cubicBezTo>
                    <a:pt x="254" y="3"/>
                    <a:pt x="265" y="0"/>
                    <a:pt x="265" y="0"/>
                  </a:cubicBezTo>
                  <a:cubicBezTo>
                    <a:pt x="296" y="1"/>
                    <a:pt x="326" y="0"/>
                    <a:pt x="357" y="2"/>
                  </a:cubicBezTo>
                  <a:cubicBezTo>
                    <a:pt x="366" y="2"/>
                    <a:pt x="385" y="6"/>
                    <a:pt x="385" y="6"/>
                  </a:cubicBezTo>
                  <a:cubicBezTo>
                    <a:pt x="417" y="17"/>
                    <a:pt x="463" y="14"/>
                    <a:pt x="489" y="40"/>
                  </a:cubicBezTo>
                  <a:cubicBezTo>
                    <a:pt x="528" y="60"/>
                    <a:pt x="592" y="105"/>
                    <a:pt x="619" y="128"/>
                  </a:cubicBezTo>
                  <a:cubicBezTo>
                    <a:pt x="635" y="134"/>
                    <a:pt x="643" y="164"/>
                    <a:pt x="653" y="178"/>
                  </a:cubicBezTo>
                  <a:cubicBezTo>
                    <a:pt x="667" y="234"/>
                    <a:pt x="687" y="265"/>
                    <a:pt x="693" y="322"/>
                  </a:cubicBezTo>
                  <a:cubicBezTo>
                    <a:pt x="699" y="365"/>
                    <a:pt x="692" y="398"/>
                    <a:pt x="687" y="434"/>
                  </a:cubicBezTo>
                  <a:cubicBezTo>
                    <a:pt x="686" y="469"/>
                    <a:pt x="691" y="510"/>
                    <a:pt x="665" y="538"/>
                  </a:cubicBezTo>
                  <a:cubicBezTo>
                    <a:pt x="657" y="547"/>
                    <a:pt x="644" y="553"/>
                    <a:pt x="639" y="564"/>
                  </a:cubicBezTo>
                  <a:cubicBezTo>
                    <a:pt x="636" y="569"/>
                    <a:pt x="636" y="576"/>
                    <a:pt x="631" y="580"/>
                  </a:cubicBezTo>
                  <a:cubicBezTo>
                    <a:pt x="624" y="585"/>
                    <a:pt x="607" y="588"/>
                    <a:pt x="607" y="588"/>
                  </a:cubicBezTo>
                  <a:cubicBezTo>
                    <a:pt x="581" y="602"/>
                    <a:pt x="499" y="649"/>
                    <a:pt x="473" y="664"/>
                  </a:cubicBezTo>
                  <a:cubicBezTo>
                    <a:pt x="465" y="666"/>
                    <a:pt x="449" y="678"/>
                    <a:pt x="449" y="678"/>
                  </a:cubicBezTo>
                  <a:cubicBezTo>
                    <a:pt x="438" y="685"/>
                    <a:pt x="417" y="679"/>
                    <a:pt x="405" y="684"/>
                  </a:cubicBezTo>
                  <a:cubicBezTo>
                    <a:pt x="396" y="687"/>
                    <a:pt x="385" y="688"/>
                    <a:pt x="375" y="690"/>
                  </a:cubicBezTo>
                  <a:cubicBezTo>
                    <a:pt x="328" y="689"/>
                    <a:pt x="307" y="687"/>
                    <a:pt x="267" y="684"/>
                  </a:cubicBezTo>
                  <a:cubicBezTo>
                    <a:pt x="249" y="690"/>
                    <a:pt x="264" y="683"/>
                    <a:pt x="259" y="722"/>
                  </a:cubicBezTo>
                  <a:cubicBezTo>
                    <a:pt x="258" y="733"/>
                    <a:pt x="250" y="750"/>
                    <a:pt x="241" y="756"/>
                  </a:cubicBezTo>
                  <a:cubicBezTo>
                    <a:pt x="218" y="752"/>
                    <a:pt x="207" y="735"/>
                    <a:pt x="185" y="728"/>
                  </a:cubicBezTo>
                  <a:cubicBezTo>
                    <a:pt x="176" y="725"/>
                    <a:pt x="171" y="724"/>
                    <a:pt x="163" y="720"/>
                  </a:cubicBezTo>
                  <a:cubicBezTo>
                    <a:pt x="159" y="718"/>
                    <a:pt x="151" y="716"/>
                    <a:pt x="151" y="716"/>
                  </a:cubicBezTo>
                  <a:cubicBezTo>
                    <a:pt x="157" y="695"/>
                    <a:pt x="180" y="689"/>
                    <a:pt x="195" y="674"/>
                  </a:cubicBezTo>
                  <a:cubicBezTo>
                    <a:pt x="198" y="665"/>
                    <a:pt x="205" y="652"/>
                    <a:pt x="211" y="644"/>
                  </a:cubicBezTo>
                  <a:cubicBezTo>
                    <a:pt x="210" y="638"/>
                    <a:pt x="212" y="631"/>
                    <a:pt x="209" y="626"/>
                  </a:cubicBezTo>
                  <a:cubicBezTo>
                    <a:pt x="207" y="621"/>
                    <a:pt x="199" y="623"/>
                    <a:pt x="195" y="620"/>
                  </a:cubicBezTo>
                  <a:cubicBezTo>
                    <a:pt x="185" y="612"/>
                    <a:pt x="173" y="606"/>
                    <a:pt x="165" y="596"/>
                  </a:cubicBezTo>
                  <a:cubicBezTo>
                    <a:pt x="146" y="573"/>
                    <a:pt x="123" y="552"/>
                    <a:pt x="99" y="534"/>
                  </a:cubicBezTo>
                  <a:cubicBezTo>
                    <a:pt x="87" y="525"/>
                    <a:pt x="72" y="517"/>
                    <a:pt x="61" y="506"/>
                  </a:cubicBezTo>
                  <a:cubicBezTo>
                    <a:pt x="49" y="494"/>
                    <a:pt x="37" y="480"/>
                    <a:pt x="23" y="470"/>
                  </a:cubicBezTo>
                  <a:cubicBezTo>
                    <a:pt x="13" y="456"/>
                    <a:pt x="10" y="451"/>
                    <a:pt x="7" y="434"/>
                  </a:cubicBezTo>
                  <a:cubicBezTo>
                    <a:pt x="6" y="421"/>
                    <a:pt x="7" y="408"/>
                    <a:pt x="5" y="396"/>
                  </a:cubicBezTo>
                  <a:cubicBezTo>
                    <a:pt x="5" y="394"/>
                    <a:pt x="0" y="391"/>
                    <a:pt x="1" y="392"/>
                  </a:cubicBezTo>
                  <a:close/>
                </a:path>
              </a:pathLst>
            </a:custGeom>
            <a:solidFill>
              <a:schemeClr val="accent1">
                <a:alpha val="50000"/>
              </a:schemeClr>
            </a:solidFill>
            <a:ln w="9525">
              <a:noFill/>
              <a:round/>
            </a:ln>
            <a:effectLst/>
          </p:spPr>
          <p:txBody>
            <a:bodyPr/>
            <a:lstStyle/>
            <a:p>
              <a:endParaRPr lang="zh-CN" altLang="en-US"/>
            </a:p>
          </p:txBody>
        </p:sp>
        <p:sp>
          <p:nvSpPr>
            <p:cNvPr id="100384" name="Freeform 32"/>
            <p:cNvSpPr/>
            <p:nvPr/>
          </p:nvSpPr>
          <p:spPr bwMode="ltGray">
            <a:xfrm rot="828663">
              <a:off x="242" y="3404"/>
              <a:ext cx="132" cy="167"/>
            </a:xfrm>
            <a:custGeom>
              <a:avLst/>
              <a:gdLst/>
              <a:ahLst/>
              <a:cxnLst>
                <a:cxn ang="0">
                  <a:pos x="0" y="0"/>
                </a:cxn>
                <a:cxn ang="0">
                  <a:pos x="5" y="1"/>
                </a:cxn>
                <a:cxn ang="0">
                  <a:pos x="18" y="5"/>
                </a:cxn>
                <a:cxn ang="0">
                  <a:pos x="37" y="12"/>
                </a:cxn>
                <a:cxn ang="0">
                  <a:pos x="58" y="24"/>
                </a:cxn>
                <a:cxn ang="0">
                  <a:pos x="78" y="44"/>
                </a:cxn>
                <a:cxn ang="0">
                  <a:pos x="96" y="71"/>
                </a:cxn>
                <a:cxn ang="0">
                  <a:pos x="107" y="108"/>
                </a:cxn>
                <a:cxn ang="0">
                  <a:pos x="109" y="156"/>
                </a:cxn>
                <a:cxn ang="0">
                  <a:pos x="105" y="156"/>
                </a:cxn>
                <a:cxn ang="0">
                  <a:pos x="99" y="156"/>
                </a:cxn>
                <a:cxn ang="0">
                  <a:pos x="93" y="156"/>
                </a:cxn>
                <a:cxn ang="0">
                  <a:pos x="87" y="154"/>
                </a:cxn>
                <a:cxn ang="0">
                  <a:pos x="81" y="153"/>
                </a:cxn>
                <a:cxn ang="0">
                  <a:pos x="74" y="150"/>
                </a:cxn>
                <a:cxn ang="0">
                  <a:pos x="66" y="145"/>
                </a:cxn>
                <a:cxn ang="0">
                  <a:pos x="58" y="139"/>
                </a:cxn>
                <a:cxn ang="0">
                  <a:pos x="53" y="126"/>
                </a:cxn>
                <a:cxn ang="0">
                  <a:pos x="53" y="111"/>
                </a:cxn>
                <a:cxn ang="0">
                  <a:pos x="56" y="96"/>
                </a:cxn>
                <a:cxn ang="0">
                  <a:pos x="59" y="80"/>
                </a:cxn>
                <a:cxn ang="0">
                  <a:pos x="56" y="62"/>
                </a:cxn>
                <a:cxn ang="0">
                  <a:pos x="48" y="43"/>
                </a:cxn>
                <a:cxn ang="0">
                  <a:pos x="31" y="23"/>
                </a:cxn>
                <a:cxn ang="0">
                  <a:pos x="0" y="0"/>
                </a:cxn>
              </a:cxnLst>
              <a:rect l="0" t="0" r="r" b="b"/>
              <a:pathLst>
                <a:path w="109" h="156">
                  <a:moveTo>
                    <a:pt x="0" y="0"/>
                  </a:moveTo>
                  <a:lnTo>
                    <a:pt x="5" y="1"/>
                  </a:lnTo>
                  <a:lnTo>
                    <a:pt x="18" y="5"/>
                  </a:lnTo>
                  <a:lnTo>
                    <a:pt x="37" y="12"/>
                  </a:lnTo>
                  <a:lnTo>
                    <a:pt x="58" y="24"/>
                  </a:lnTo>
                  <a:lnTo>
                    <a:pt x="78" y="44"/>
                  </a:lnTo>
                  <a:lnTo>
                    <a:pt x="96" y="71"/>
                  </a:lnTo>
                  <a:lnTo>
                    <a:pt x="107" y="108"/>
                  </a:lnTo>
                  <a:lnTo>
                    <a:pt x="109" y="156"/>
                  </a:lnTo>
                  <a:lnTo>
                    <a:pt x="105" y="156"/>
                  </a:lnTo>
                  <a:lnTo>
                    <a:pt x="99" y="156"/>
                  </a:lnTo>
                  <a:lnTo>
                    <a:pt x="93" y="156"/>
                  </a:lnTo>
                  <a:lnTo>
                    <a:pt x="87" y="154"/>
                  </a:lnTo>
                  <a:lnTo>
                    <a:pt x="81" y="153"/>
                  </a:lnTo>
                  <a:lnTo>
                    <a:pt x="74" y="150"/>
                  </a:lnTo>
                  <a:lnTo>
                    <a:pt x="66" y="145"/>
                  </a:lnTo>
                  <a:lnTo>
                    <a:pt x="58" y="139"/>
                  </a:lnTo>
                  <a:lnTo>
                    <a:pt x="53" y="126"/>
                  </a:lnTo>
                  <a:lnTo>
                    <a:pt x="53" y="111"/>
                  </a:lnTo>
                  <a:lnTo>
                    <a:pt x="56" y="96"/>
                  </a:lnTo>
                  <a:lnTo>
                    <a:pt x="59" y="80"/>
                  </a:lnTo>
                  <a:lnTo>
                    <a:pt x="56" y="62"/>
                  </a:lnTo>
                  <a:lnTo>
                    <a:pt x="48" y="43"/>
                  </a:lnTo>
                  <a:lnTo>
                    <a:pt x="31" y="23"/>
                  </a:lnTo>
                  <a:lnTo>
                    <a:pt x="0" y="0"/>
                  </a:lnTo>
                  <a:close/>
                </a:path>
              </a:pathLst>
            </a:custGeom>
            <a:solidFill>
              <a:schemeClr val="folHlink"/>
            </a:solidFill>
            <a:ln w="9525">
              <a:noFill/>
              <a:round/>
            </a:ln>
          </p:spPr>
          <p:txBody>
            <a:bodyPr/>
            <a:lstStyle/>
            <a:p>
              <a:endParaRPr lang="zh-CN" altLang="en-US"/>
            </a:p>
          </p:txBody>
        </p:sp>
        <p:sp>
          <p:nvSpPr>
            <p:cNvPr id="100385" name="Freeform 33"/>
            <p:cNvSpPr/>
            <p:nvPr/>
          </p:nvSpPr>
          <p:spPr bwMode="ltGray">
            <a:xfrm rot="828663">
              <a:off x="266" y="3592"/>
              <a:ext cx="66" cy="43"/>
            </a:xfrm>
            <a:custGeom>
              <a:avLst/>
              <a:gdLst/>
              <a:ahLst/>
              <a:cxnLst>
                <a:cxn ang="0">
                  <a:pos x="0" y="0"/>
                </a:cxn>
                <a:cxn ang="0">
                  <a:pos x="1" y="1"/>
                </a:cxn>
                <a:cxn ang="0">
                  <a:pos x="6" y="3"/>
                </a:cxn>
                <a:cxn ang="0">
                  <a:pos x="13" y="8"/>
                </a:cxn>
                <a:cxn ang="0">
                  <a:pos x="21" y="12"/>
                </a:cxn>
                <a:cxn ang="0">
                  <a:pos x="29" y="15"/>
                </a:cxn>
                <a:cxn ang="0">
                  <a:pos x="38" y="17"/>
                </a:cxn>
                <a:cxn ang="0">
                  <a:pos x="46" y="18"/>
                </a:cxn>
                <a:cxn ang="0">
                  <a:pos x="54" y="16"/>
                </a:cxn>
                <a:cxn ang="0">
                  <a:pos x="53" y="25"/>
                </a:cxn>
                <a:cxn ang="0">
                  <a:pos x="50" y="33"/>
                </a:cxn>
                <a:cxn ang="0">
                  <a:pos x="44" y="38"/>
                </a:cxn>
                <a:cxn ang="0">
                  <a:pos x="37" y="40"/>
                </a:cxn>
                <a:cxn ang="0">
                  <a:pos x="28" y="39"/>
                </a:cxn>
                <a:cxn ang="0">
                  <a:pos x="19" y="32"/>
                </a:cxn>
                <a:cxn ang="0">
                  <a:pos x="10" y="20"/>
                </a:cxn>
                <a:cxn ang="0">
                  <a:pos x="0" y="0"/>
                </a:cxn>
              </a:cxnLst>
              <a:rect l="0" t="0" r="r" b="b"/>
              <a:pathLst>
                <a:path w="54" h="40">
                  <a:moveTo>
                    <a:pt x="0" y="0"/>
                  </a:moveTo>
                  <a:lnTo>
                    <a:pt x="1" y="1"/>
                  </a:lnTo>
                  <a:lnTo>
                    <a:pt x="6" y="3"/>
                  </a:lnTo>
                  <a:lnTo>
                    <a:pt x="13" y="8"/>
                  </a:lnTo>
                  <a:lnTo>
                    <a:pt x="21" y="12"/>
                  </a:lnTo>
                  <a:lnTo>
                    <a:pt x="29" y="15"/>
                  </a:lnTo>
                  <a:lnTo>
                    <a:pt x="38" y="17"/>
                  </a:lnTo>
                  <a:lnTo>
                    <a:pt x="46" y="18"/>
                  </a:lnTo>
                  <a:lnTo>
                    <a:pt x="54" y="16"/>
                  </a:lnTo>
                  <a:lnTo>
                    <a:pt x="53" y="25"/>
                  </a:lnTo>
                  <a:lnTo>
                    <a:pt x="50" y="33"/>
                  </a:lnTo>
                  <a:lnTo>
                    <a:pt x="44" y="38"/>
                  </a:lnTo>
                  <a:lnTo>
                    <a:pt x="37" y="40"/>
                  </a:lnTo>
                  <a:lnTo>
                    <a:pt x="28" y="39"/>
                  </a:lnTo>
                  <a:lnTo>
                    <a:pt x="19" y="32"/>
                  </a:lnTo>
                  <a:lnTo>
                    <a:pt x="10" y="20"/>
                  </a:lnTo>
                  <a:lnTo>
                    <a:pt x="0" y="0"/>
                  </a:lnTo>
                  <a:close/>
                </a:path>
              </a:pathLst>
            </a:custGeom>
            <a:solidFill>
              <a:schemeClr val="folHlink"/>
            </a:solidFill>
            <a:ln w="9525">
              <a:noFill/>
              <a:round/>
            </a:ln>
          </p:spPr>
          <p:txBody>
            <a:bodyPr/>
            <a:lstStyle/>
            <a:p>
              <a:endParaRPr lang="zh-CN" altLang="en-US"/>
            </a:p>
          </p:txBody>
        </p:sp>
        <p:sp>
          <p:nvSpPr>
            <p:cNvPr id="100386" name="Freeform 34"/>
            <p:cNvSpPr/>
            <p:nvPr/>
          </p:nvSpPr>
          <p:spPr bwMode="ltGray">
            <a:xfrm>
              <a:off x="11" y="4110"/>
              <a:ext cx="118" cy="209"/>
            </a:xfrm>
            <a:custGeom>
              <a:avLst/>
              <a:gdLst/>
              <a:ahLst/>
              <a:cxnLst>
                <a:cxn ang="0">
                  <a:pos x="0" y="0"/>
                </a:cxn>
                <a:cxn ang="0">
                  <a:pos x="6" y="8"/>
                </a:cxn>
                <a:cxn ang="0">
                  <a:pos x="15" y="19"/>
                </a:cxn>
                <a:cxn ang="0">
                  <a:pos x="26" y="33"/>
                </a:cxn>
                <a:cxn ang="0">
                  <a:pos x="38" y="51"/>
                </a:cxn>
                <a:cxn ang="0">
                  <a:pos x="54" y="72"/>
                </a:cxn>
                <a:cxn ang="0">
                  <a:pos x="67" y="94"/>
                </a:cxn>
                <a:cxn ang="0">
                  <a:pos x="79" y="119"/>
                </a:cxn>
                <a:cxn ang="0">
                  <a:pos x="87" y="146"/>
                </a:cxn>
                <a:cxn ang="0">
                  <a:pos x="94" y="175"/>
                </a:cxn>
                <a:cxn ang="0">
                  <a:pos x="91" y="209"/>
                </a:cxn>
                <a:cxn ang="0">
                  <a:pos x="118" y="209"/>
                </a:cxn>
                <a:cxn ang="0">
                  <a:pos x="117" y="177"/>
                </a:cxn>
                <a:cxn ang="0">
                  <a:pos x="104" y="119"/>
                </a:cxn>
                <a:cxn ang="0">
                  <a:pos x="82" y="69"/>
                </a:cxn>
                <a:cxn ang="0">
                  <a:pos x="47" y="27"/>
                </a:cxn>
                <a:cxn ang="0">
                  <a:pos x="0" y="0"/>
                </a:cxn>
              </a:cxnLst>
              <a:rect l="0" t="0" r="r" b="b"/>
              <a:pathLst>
                <a:path w="118" h="209">
                  <a:moveTo>
                    <a:pt x="0" y="0"/>
                  </a:moveTo>
                  <a:lnTo>
                    <a:pt x="6" y="8"/>
                  </a:lnTo>
                  <a:lnTo>
                    <a:pt x="15" y="19"/>
                  </a:lnTo>
                  <a:lnTo>
                    <a:pt x="26" y="33"/>
                  </a:lnTo>
                  <a:lnTo>
                    <a:pt x="38" y="51"/>
                  </a:lnTo>
                  <a:lnTo>
                    <a:pt x="54" y="72"/>
                  </a:lnTo>
                  <a:lnTo>
                    <a:pt x="67" y="94"/>
                  </a:lnTo>
                  <a:lnTo>
                    <a:pt x="79" y="119"/>
                  </a:lnTo>
                  <a:lnTo>
                    <a:pt x="87" y="146"/>
                  </a:lnTo>
                  <a:lnTo>
                    <a:pt x="94" y="175"/>
                  </a:lnTo>
                  <a:lnTo>
                    <a:pt x="91" y="209"/>
                  </a:lnTo>
                  <a:lnTo>
                    <a:pt x="118" y="209"/>
                  </a:lnTo>
                  <a:lnTo>
                    <a:pt x="117" y="177"/>
                  </a:lnTo>
                  <a:lnTo>
                    <a:pt x="104" y="119"/>
                  </a:lnTo>
                  <a:lnTo>
                    <a:pt x="82" y="69"/>
                  </a:lnTo>
                  <a:lnTo>
                    <a:pt x="47" y="27"/>
                  </a:lnTo>
                  <a:lnTo>
                    <a:pt x="0" y="0"/>
                  </a:lnTo>
                  <a:close/>
                </a:path>
              </a:pathLst>
            </a:custGeom>
            <a:solidFill>
              <a:schemeClr val="folHlink"/>
            </a:solidFill>
            <a:ln w="9525">
              <a:noFill/>
              <a:round/>
            </a:ln>
          </p:spPr>
          <p:txBody>
            <a:bodyPr/>
            <a:lstStyle/>
            <a:p>
              <a:endParaRPr lang="zh-CN" altLang="en-US"/>
            </a:p>
          </p:txBody>
        </p:sp>
        <p:sp>
          <p:nvSpPr>
            <p:cNvPr id="100387" name="Freeform 35"/>
            <p:cNvSpPr/>
            <p:nvPr/>
          </p:nvSpPr>
          <p:spPr bwMode="ltGray">
            <a:xfrm>
              <a:off x="0" y="3968"/>
              <a:ext cx="130" cy="128"/>
            </a:xfrm>
            <a:custGeom>
              <a:avLst/>
              <a:gdLst/>
              <a:ahLst/>
              <a:cxnLst>
                <a:cxn ang="0">
                  <a:pos x="103" y="0"/>
                </a:cxn>
                <a:cxn ang="0">
                  <a:pos x="130" y="128"/>
                </a:cxn>
                <a:cxn ang="0">
                  <a:pos x="125" y="126"/>
                </a:cxn>
                <a:cxn ang="0">
                  <a:pos x="111" y="121"/>
                </a:cxn>
                <a:cxn ang="0">
                  <a:pos x="92" y="111"/>
                </a:cxn>
                <a:cxn ang="0">
                  <a:pos x="68" y="103"/>
                </a:cxn>
                <a:cxn ang="0">
                  <a:pos x="41" y="94"/>
                </a:cxn>
                <a:cxn ang="0">
                  <a:pos x="19" y="90"/>
                </a:cxn>
                <a:cxn ang="0">
                  <a:pos x="0" y="93"/>
                </a:cxn>
                <a:cxn ang="0">
                  <a:pos x="0" y="72"/>
                </a:cxn>
                <a:cxn ang="0">
                  <a:pos x="12" y="70"/>
                </a:cxn>
                <a:cxn ang="0">
                  <a:pos x="24" y="66"/>
                </a:cxn>
                <a:cxn ang="0">
                  <a:pos x="38" y="66"/>
                </a:cxn>
                <a:cxn ang="0">
                  <a:pos x="51" y="67"/>
                </a:cxn>
                <a:cxn ang="0">
                  <a:pos x="65" y="70"/>
                </a:cxn>
                <a:cxn ang="0">
                  <a:pos x="78" y="78"/>
                </a:cxn>
                <a:cxn ang="0">
                  <a:pos x="81" y="74"/>
                </a:cxn>
                <a:cxn ang="0">
                  <a:pos x="81" y="58"/>
                </a:cxn>
                <a:cxn ang="0">
                  <a:pos x="82" y="37"/>
                </a:cxn>
                <a:cxn ang="0">
                  <a:pos x="82" y="29"/>
                </a:cxn>
                <a:cxn ang="0">
                  <a:pos x="80" y="29"/>
                </a:cxn>
                <a:cxn ang="0">
                  <a:pos x="77" y="27"/>
                </a:cxn>
                <a:cxn ang="0">
                  <a:pos x="76" y="22"/>
                </a:cxn>
                <a:cxn ang="0">
                  <a:pos x="75" y="19"/>
                </a:cxn>
                <a:cxn ang="0">
                  <a:pos x="76" y="15"/>
                </a:cxn>
                <a:cxn ang="0">
                  <a:pos x="79" y="10"/>
                </a:cxn>
                <a:cxn ang="0">
                  <a:pos x="89" y="6"/>
                </a:cxn>
                <a:cxn ang="0">
                  <a:pos x="103" y="0"/>
                </a:cxn>
              </a:cxnLst>
              <a:rect l="0" t="0" r="r" b="b"/>
              <a:pathLst>
                <a:path w="130" h="128">
                  <a:moveTo>
                    <a:pt x="103" y="0"/>
                  </a:moveTo>
                  <a:lnTo>
                    <a:pt x="130" y="128"/>
                  </a:lnTo>
                  <a:lnTo>
                    <a:pt x="125" y="126"/>
                  </a:lnTo>
                  <a:lnTo>
                    <a:pt x="111" y="121"/>
                  </a:lnTo>
                  <a:lnTo>
                    <a:pt x="92" y="111"/>
                  </a:lnTo>
                  <a:lnTo>
                    <a:pt x="68" y="103"/>
                  </a:lnTo>
                  <a:lnTo>
                    <a:pt x="41" y="94"/>
                  </a:lnTo>
                  <a:lnTo>
                    <a:pt x="19" y="90"/>
                  </a:lnTo>
                  <a:lnTo>
                    <a:pt x="0" y="93"/>
                  </a:lnTo>
                  <a:lnTo>
                    <a:pt x="0" y="72"/>
                  </a:lnTo>
                  <a:lnTo>
                    <a:pt x="12" y="70"/>
                  </a:lnTo>
                  <a:lnTo>
                    <a:pt x="24" y="66"/>
                  </a:lnTo>
                  <a:lnTo>
                    <a:pt x="38" y="66"/>
                  </a:lnTo>
                  <a:lnTo>
                    <a:pt x="51" y="67"/>
                  </a:lnTo>
                  <a:lnTo>
                    <a:pt x="65" y="70"/>
                  </a:lnTo>
                  <a:lnTo>
                    <a:pt x="78" y="78"/>
                  </a:lnTo>
                  <a:lnTo>
                    <a:pt x="81" y="74"/>
                  </a:lnTo>
                  <a:lnTo>
                    <a:pt x="81" y="58"/>
                  </a:lnTo>
                  <a:lnTo>
                    <a:pt x="82" y="37"/>
                  </a:lnTo>
                  <a:lnTo>
                    <a:pt x="82" y="29"/>
                  </a:lnTo>
                  <a:lnTo>
                    <a:pt x="80" y="29"/>
                  </a:lnTo>
                  <a:lnTo>
                    <a:pt x="77" y="27"/>
                  </a:lnTo>
                  <a:lnTo>
                    <a:pt x="76" y="22"/>
                  </a:lnTo>
                  <a:lnTo>
                    <a:pt x="75" y="19"/>
                  </a:lnTo>
                  <a:lnTo>
                    <a:pt x="76" y="15"/>
                  </a:lnTo>
                  <a:lnTo>
                    <a:pt x="79" y="10"/>
                  </a:lnTo>
                  <a:lnTo>
                    <a:pt x="89" y="6"/>
                  </a:lnTo>
                  <a:lnTo>
                    <a:pt x="103" y="0"/>
                  </a:lnTo>
                  <a:close/>
                </a:path>
              </a:pathLst>
            </a:custGeom>
            <a:solidFill>
              <a:schemeClr val="folHlink"/>
            </a:solidFill>
            <a:ln w="9525">
              <a:noFill/>
              <a:round/>
            </a:ln>
          </p:spPr>
          <p:txBody>
            <a:bodyPr/>
            <a:lstStyle/>
            <a:p>
              <a:endParaRPr lang="zh-CN" altLang="en-US"/>
            </a:p>
          </p:txBody>
        </p:sp>
        <p:sp>
          <p:nvSpPr>
            <p:cNvPr id="100388" name="Freeform 36"/>
            <p:cNvSpPr/>
            <p:nvPr/>
          </p:nvSpPr>
          <p:spPr bwMode="ltGray">
            <a:xfrm>
              <a:off x="0" y="3949"/>
              <a:ext cx="47" cy="86"/>
            </a:xfrm>
            <a:custGeom>
              <a:avLst/>
              <a:gdLst/>
              <a:ahLst/>
              <a:cxnLst>
                <a:cxn ang="0">
                  <a:pos x="37" y="0"/>
                </a:cxn>
                <a:cxn ang="0">
                  <a:pos x="15" y="37"/>
                </a:cxn>
                <a:cxn ang="0">
                  <a:pos x="0" y="59"/>
                </a:cxn>
                <a:cxn ang="0">
                  <a:pos x="0" y="86"/>
                </a:cxn>
                <a:cxn ang="0">
                  <a:pos x="8" y="82"/>
                </a:cxn>
                <a:cxn ang="0">
                  <a:pos x="20" y="73"/>
                </a:cxn>
                <a:cxn ang="0">
                  <a:pos x="33" y="63"/>
                </a:cxn>
                <a:cxn ang="0">
                  <a:pos x="42" y="51"/>
                </a:cxn>
                <a:cxn ang="0">
                  <a:pos x="47" y="36"/>
                </a:cxn>
                <a:cxn ang="0">
                  <a:pos x="46" y="19"/>
                </a:cxn>
                <a:cxn ang="0">
                  <a:pos x="37" y="0"/>
                </a:cxn>
              </a:cxnLst>
              <a:rect l="0" t="0" r="r" b="b"/>
              <a:pathLst>
                <a:path w="47" h="86">
                  <a:moveTo>
                    <a:pt x="37" y="0"/>
                  </a:moveTo>
                  <a:lnTo>
                    <a:pt x="15" y="37"/>
                  </a:lnTo>
                  <a:lnTo>
                    <a:pt x="0" y="59"/>
                  </a:lnTo>
                  <a:lnTo>
                    <a:pt x="0" y="86"/>
                  </a:lnTo>
                  <a:lnTo>
                    <a:pt x="8" y="82"/>
                  </a:lnTo>
                  <a:lnTo>
                    <a:pt x="20" y="73"/>
                  </a:lnTo>
                  <a:lnTo>
                    <a:pt x="33" y="63"/>
                  </a:lnTo>
                  <a:lnTo>
                    <a:pt x="42" y="51"/>
                  </a:lnTo>
                  <a:lnTo>
                    <a:pt x="47" y="36"/>
                  </a:lnTo>
                  <a:lnTo>
                    <a:pt x="46" y="19"/>
                  </a:lnTo>
                  <a:lnTo>
                    <a:pt x="37" y="0"/>
                  </a:lnTo>
                  <a:close/>
                </a:path>
              </a:pathLst>
            </a:custGeom>
            <a:solidFill>
              <a:schemeClr val="folHlink"/>
            </a:solidFill>
            <a:ln w="9525">
              <a:noFill/>
              <a:round/>
            </a:ln>
          </p:spPr>
          <p:txBody>
            <a:bodyPr/>
            <a:lstStyle/>
            <a:p>
              <a:endParaRPr lang="zh-CN" altLang="en-US"/>
            </a:p>
          </p:txBody>
        </p:sp>
        <p:sp>
          <p:nvSpPr>
            <p:cNvPr id="100389" name="Freeform 37"/>
            <p:cNvSpPr/>
            <p:nvPr/>
          </p:nvSpPr>
          <p:spPr bwMode="ltGray">
            <a:xfrm>
              <a:off x="0" y="3239"/>
              <a:ext cx="497" cy="740"/>
            </a:xfrm>
            <a:custGeom>
              <a:avLst/>
              <a:gdLst/>
              <a:ahLst/>
              <a:cxnLst>
                <a:cxn ang="0">
                  <a:pos x="0" y="13"/>
                </a:cxn>
                <a:cxn ang="0">
                  <a:pos x="41" y="4"/>
                </a:cxn>
                <a:cxn ang="0">
                  <a:pos x="101" y="0"/>
                </a:cxn>
                <a:cxn ang="0">
                  <a:pos x="170" y="4"/>
                </a:cxn>
                <a:cxn ang="0">
                  <a:pos x="248" y="21"/>
                </a:cxn>
                <a:cxn ang="0">
                  <a:pos x="323" y="50"/>
                </a:cxn>
                <a:cxn ang="0">
                  <a:pos x="382" y="90"/>
                </a:cxn>
                <a:cxn ang="0">
                  <a:pos x="428" y="141"/>
                </a:cxn>
                <a:cxn ang="0">
                  <a:pos x="463" y="199"/>
                </a:cxn>
                <a:cxn ang="0">
                  <a:pos x="485" y="262"/>
                </a:cxn>
                <a:cxn ang="0">
                  <a:pos x="496" y="327"/>
                </a:cxn>
                <a:cxn ang="0">
                  <a:pos x="497" y="396"/>
                </a:cxn>
                <a:cxn ang="0">
                  <a:pos x="487" y="462"/>
                </a:cxn>
                <a:cxn ang="0">
                  <a:pos x="470" y="527"/>
                </a:cxn>
                <a:cxn ang="0">
                  <a:pos x="443" y="586"/>
                </a:cxn>
                <a:cxn ang="0">
                  <a:pos x="406" y="639"/>
                </a:cxn>
                <a:cxn ang="0">
                  <a:pos x="364" y="683"/>
                </a:cxn>
                <a:cxn ang="0">
                  <a:pos x="315" y="715"/>
                </a:cxn>
                <a:cxn ang="0">
                  <a:pos x="259" y="736"/>
                </a:cxn>
                <a:cxn ang="0">
                  <a:pos x="198" y="740"/>
                </a:cxn>
                <a:cxn ang="0">
                  <a:pos x="131" y="727"/>
                </a:cxn>
                <a:cxn ang="0">
                  <a:pos x="167" y="728"/>
                </a:cxn>
                <a:cxn ang="0">
                  <a:pos x="204" y="718"/>
                </a:cxn>
                <a:cxn ang="0">
                  <a:pos x="238" y="700"/>
                </a:cxn>
                <a:cxn ang="0">
                  <a:pos x="272" y="670"/>
                </a:cxn>
                <a:cxn ang="0">
                  <a:pos x="304" y="635"/>
                </a:cxn>
                <a:cxn ang="0">
                  <a:pos x="333" y="594"/>
                </a:cxn>
                <a:cxn ang="0">
                  <a:pos x="358" y="549"/>
                </a:cxn>
                <a:cxn ang="0">
                  <a:pos x="381" y="500"/>
                </a:cxn>
                <a:cxn ang="0">
                  <a:pos x="396" y="449"/>
                </a:cxn>
                <a:cxn ang="0">
                  <a:pos x="408" y="397"/>
                </a:cxn>
                <a:cxn ang="0">
                  <a:pos x="414" y="346"/>
                </a:cxn>
                <a:cxn ang="0">
                  <a:pos x="412" y="296"/>
                </a:cxn>
                <a:cxn ang="0">
                  <a:pos x="402" y="251"/>
                </a:cxn>
                <a:cxn ang="0">
                  <a:pos x="384" y="208"/>
                </a:cxn>
                <a:cxn ang="0">
                  <a:pos x="357" y="172"/>
                </a:cxn>
                <a:cxn ang="0">
                  <a:pos x="320" y="142"/>
                </a:cxn>
                <a:cxn ang="0">
                  <a:pos x="260" y="107"/>
                </a:cxn>
                <a:cxn ang="0">
                  <a:pos x="203" y="82"/>
                </a:cxn>
                <a:cxn ang="0">
                  <a:pos x="154" y="65"/>
                </a:cxn>
                <a:cxn ang="0">
                  <a:pos x="108" y="56"/>
                </a:cxn>
                <a:cxn ang="0">
                  <a:pos x="68" y="55"/>
                </a:cxn>
                <a:cxn ang="0">
                  <a:pos x="32" y="61"/>
                </a:cxn>
                <a:cxn ang="0">
                  <a:pos x="0" y="70"/>
                </a:cxn>
                <a:cxn ang="0">
                  <a:pos x="0" y="13"/>
                </a:cxn>
              </a:cxnLst>
              <a:rect l="0" t="0" r="r" b="b"/>
              <a:pathLst>
                <a:path w="497" h="740">
                  <a:moveTo>
                    <a:pt x="0" y="13"/>
                  </a:moveTo>
                  <a:lnTo>
                    <a:pt x="41" y="4"/>
                  </a:lnTo>
                  <a:lnTo>
                    <a:pt x="101" y="0"/>
                  </a:lnTo>
                  <a:lnTo>
                    <a:pt x="170" y="4"/>
                  </a:lnTo>
                  <a:lnTo>
                    <a:pt x="248" y="21"/>
                  </a:lnTo>
                  <a:lnTo>
                    <a:pt x="323" y="50"/>
                  </a:lnTo>
                  <a:lnTo>
                    <a:pt x="382" y="90"/>
                  </a:lnTo>
                  <a:lnTo>
                    <a:pt x="428" y="141"/>
                  </a:lnTo>
                  <a:lnTo>
                    <a:pt x="463" y="199"/>
                  </a:lnTo>
                  <a:lnTo>
                    <a:pt x="485" y="262"/>
                  </a:lnTo>
                  <a:lnTo>
                    <a:pt x="496" y="327"/>
                  </a:lnTo>
                  <a:lnTo>
                    <a:pt x="497" y="396"/>
                  </a:lnTo>
                  <a:lnTo>
                    <a:pt x="487" y="462"/>
                  </a:lnTo>
                  <a:lnTo>
                    <a:pt x="470" y="527"/>
                  </a:lnTo>
                  <a:lnTo>
                    <a:pt x="443" y="586"/>
                  </a:lnTo>
                  <a:lnTo>
                    <a:pt x="406" y="639"/>
                  </a:lnTo>
                  <a:lnTo>
                    <a:pt x="364" y="683"/>
                  </a:lnTo>
                  <a:lnTo>
                    <a:pt x="315" y="715"/>
                  </a:lnTo>
                  <a:lnTo>
                    <a:pt x="259" y="736"/>
                  </a:lnTo>
                  <a:lnTo>
                    <a:pt x="198" y="740"/>
                  </a:lnTo>
                  <a:lnTo>
                    <a:pt x="131" y="727"/>
                  </a:lnTo>
                  <a:lnTo>
                    <a:pt x="167" y="728"/>
                  </a:lnTo>
                  <a:lnTo>
                    <a:pt x="204" y="718"/>
                  </a:lnTo>
                  <a:lnTo>
                    <a:pt x="238" y="700"/>
                  </a:lnTo>
                  <a:lnTo>
                    <a:pt x="272" y="670"/>
                  </a:lnTo>
                  <a:lnTo>
                    <a:pt x="304" y="635"/>
                  </a:lnTo>
                  <a:lnTo>
                    <a:pt x="333" y="594"/>
                  </a:lnTo>
                  <a:lnTo>
                    <a:pt x="358" y="549"/>
                  </a:lnTo>
                  <a:lnTo>
                    <a:pt x="381" y="500"/>
                  </a:lnTo>
                  <a:lnTo>
                    <a:pt x="396" y="449"/>
                  </a:lnTo>
                  <a:lnTo>
                    <a:pt x="408" y="397"/>
                  </a:lnTo>
                  <a:lnTo>
                    <a:pt x="414" y="346"/>
                  </a:lnTo>
                  <a:lnTo>
                    <a:pt x="412" y="296"/>
                  </a:lnTo>
                  <a:lnTo>
                    <a:pt x="402" y="251"/>
                  </a:lnTo>
                  <a:lnTo>
                    <a:pt x="384" y="208"/>
                  </a:lnTo>
                  <a:lnTo>
                    <a:pt x="357" y="172"/>
                  </a:lnTo>
                  <a:lnTo>
                    <a:pt x="320" y="142"/>
                  </a:lnTo>
                  <a:lnTo>
                    <a:pt x="260" y="107"/>
                  </a:lnTo>
                  <a:lnTo>
                    <a:pt x="203" y="82"/>
                  </a:lnTo>
                  <a:lnTo>
                    <a:pt x="154" y="65"/>
                  </a:lnTo>
                  <a:lnTo>
                    <a:pt x="108" y="56"/>
                  </a:lnTo>
                  <a:lnTo>
                    <a:pt x="68" y="55"/>
                  </a:lnTo>
                  <a:lnTo>
                    <a:pt x="32" y="61"/>
                  </a:lnTo>
                  <a:lnTo>
                    <a:pt x="0" y="70"/>
                  </a:lnTo>
                  <a:lnTo>
                    <a:pt x="0" y="13"/>
                  </a:lnTo>
                  <a:close/>
                </a:path>
              </a:pathLst>
            </a:custGeom>
            <a:solidFill>
              <a:schemeClr val="folHlink"/>
            </a:solidFill>
            <a:ln w="9525">
              <a:noFill/>
              <a:round/>
            </a:ln>
          </p:spPr>
          <p:txBody>
            <a:bodyPr/>
            <a:lstStyle/>
            <a:p>
              <a:endParaRPr lang="zh-CN" altLang="en-US"/>
            </a:p>
          </p:txBody>
        </p:sp>
        <p:sp>
          <p:nvSpPr>
            <p:cNvPr id="100390" name="Freeform 38"/>
            <p:cNvSpPr/>
            <p:nvPr/>
          </p:nvSpPr>
          <p:spPr bwMode="ltGray">
            <a:xfrm rot="1584153">
              <a:off x="20" y="410"/>
              <a:ext cx="344" cy="245"/>
            </a:xfrm>
            <a:custGeom>
              <a:avLst/>
              <a:gdLst/>
              <a:ahLst/>
              <a:cxnLst>
                <a:cxn ang="0">
                  <a:pos x="0" y="0"/>
                </a:cxn>
                <a:cxn ang="0">
                  <a:pos x="0" y="25"/>
                </a:cxn>
                <a:cxn ang="0">
                  <a:pos x="3" y="50"/>
                </a:cxn>
                <a:cxn ang="0">
                  <a:pos x="6" y="75"/>
                </a:cxn>
                <a:cxn ang="0">
                  <a:pos x="11" y="98"/>
                </a:cxn>
                <a:cxn ang="0">
                  <a:pos x="18" y="119"/>
                </a:cxn>
                <a:cxn ang="0">
                  <a:pos x="27" y="141"/>
                </a:cxn>
                <a:cxn ang="0">
                  <a:pos x="38" y="161"/>
                </a:cxn>
                <a:cxn ang="0">
                  <a:pos x="51" y="178"/>
                </a:cxn>
                <a:cxn ang="0">
                  <a:pos x="67" y="194"/>
                </a:cxn>
                <a:cxn ang="0">
                  <a:pos x="86" y="208"/>
                </a:cxn>
                <a:cxn ang="0">
                  <a:pos x="106" y="219"/>
                </a:cxn>
                <a:cxn ang="0">
                  <a:pos x="131" y="228"/>
                </a:cxn>
                <a:cxn ang="0">
                  <a:pos x="158" y="234"/>
                </a:cxn>
                <a:cxn ang="0">
                  <a:pos x="188" y="237"/>
                </a:cxn>
                <a:cxn ang="0">
                  <a:pos x="220" y="236"/>
                </a:cxn>
                <a:cxn ang="0">
                  <a:pos x="257" y="232"/>
                </a:cxn>
                <a:cxn ang="0">
                  <a:pos x="224" y="227"/>
                </a:cxn>
                <a:cxn ang="0">
                  <a:pos x="195" y="220"/>
                </a:cxn>
                <a:cxn ang="0">
                  <a:pos x="170" y="212"/>
                </a:cxn>
                <a:cxn ang="0">
                  <a:pos x="148" y="204"/>
                </a:cxn>
                <a:cxn ang="0">
                  <a:pos x="128" y="193"/>
                </a:cxn>
                <a:cxn ang="0">
                  <a:pos x="112" y="182"/>
                </a:cxn>
                <a:cxn ang="0">
                  <a:pos x="97" y="169"/>
                </a:cxn>
                <a:cxn ang="0">
                  <a:pos x="84" y="155"/>
                </a:cxn>
                <a:cxn ang="0">
                  <a:pos x="72" y="141"/>
                </a:cxn>
                <a:cxn ang="0">
                  <a:pos x="61" y="125"/>
                </a:cxn>
                <a:cxn ang="0">
                  <a:pos x="52" y="107"/>
                </a:cxn>
                <a:cxn ang="0">
                  <a:pos x="43" y="88"/>
                </a:cxn>
                <a:cxn ang="0">
                  <a:pos x="33" y="69"/>
                </a:cxn>
                <a:cxn ang="0">
                  <a:pos x="23" y="47"/>
                </a:cxn>
                <a:cxn ang="0">
                  <a:pos x="12" y="24"/>
                </a:cxn>
                <a:cxn ang="0">
                  <a:pos x="0" y="0"/>
                </a:cxn>
              </a:cxnLst>
              <a:rect l="0" t="0" r="r" b="b"/>
              <a:pathLst>
                <a:path w="257" h="237">
                  <a:moveTo>
                    <a:pt x="0" y="0"/>
                  </a:moveTo>
                  <a:lnTo>
                    <a:pt x="0" y="25"/>
                  </a:lnTo>
                  <a:lnTo>
                    <a:pt x="3" y="50"/>
                  </a:lnTo>
                  <a:lnTo>
                    <a:pt x="6" y="75"/>
                  </a:lnTo>
                  <a:lnTo>
                    <a:pt x="11" y="98"/>
                  </a:lnTo>
                  <a:lnTo>
                    <a:pt x="18" y="119"/>
                  </a:lnTo>
                  <a:lnTo>
                    <a:pt x="27" y="141"/>
                  </a:lnTo>
                  <a:lnTo>
                    <a:pt x="38" y="161"/>
                  </a:lnTo>
                  <a:lnTo>
                    <a:pt x="51" y="178"/>
                  </a:lnTo>
                  <a:lnTo>
                    <a:pt x="67" y="194"/>
                  </a:lnTo>
                  <a:lnTo>
                    <a:pt x="86" y="208"/>
                  </a:lnTo>
                  <a:lnTo>
                    <a:pt x="106" y="219"/>
                  </a:lnTo>
                  <a:lnTo>
                    <a:pt x="131" y="228"/>
                  </a:lnTo>
                  <a:lnTo>
                    <a:pt x="158" y="234"/>
                  </a:lnTo>
                  <a:lnTo>
                    <a:pt x="188" y="237"/>
                  </a:lnTo>
                  <a:lnTo>
                    <a:pt x="220" y="236"/>
                  </a:lnTo>
                  <a:lnTo>
                    <a:pt x="257" y="232"/>
                  </a:lnTo>
                  <a:lnTo>
                    <a:pt x="224" y="227"/>
                  </a:lnTo>
                  <a:lnTo>
                    <a:pt x="195" y="220"/>
                  </a:lnTo>
                  <a:lnTo>
                    <a:pt x="170" y="212"/>
                  </a:lnTo>
                  <a:lnTo>
                    <a:pt x="148" y="204"/>
                  </a:lnTo>
                  <a:lnTo>
                    <a:pt x="128" y="193"/>
                  </a:lnTo>
                  <a:lnTo>
                    <a:pt x="112" y="182"/>
                  </a:lnTo>
                  <a:lnTo>
                    <a:pt x="97" y="169"/>
                  </a:lnTo>
                  <a:lnTo>
                    <a:pt x="84" y="155"/>
                  </a:lnTo>
                  <a:lnTo>
                    <a:pt x="72" y="141"/>
                  </a:lnTo>
                  <a:lnTo>
                    <a:pt x="61" y="125"/>
                  </a:lnTo>
                  <a:lnTo>
                    <a:pt x="52" y="107"/>
                  </a:lnTo>
                  <a:lnTo>
                    <a:pt x="43" y="88"/>
                  </a:lnTo>
                  <a:lnTo>
                    <a:pt x="33" y="69"/>
                  </a:lnTo>
                  <a:lnTo>
                    <a:pt x="23" y="47"/>
                  </a:lnTo>
                  <a:lnTo>
                    <a:pt x="12" y="24"/>
                  </a:lnTo>
                  <a:lnTo>
                    <a:pt x="0" y="0"/>
                  </a:lnTo>
                  <a:close/>
                </a:path>
              </a:pathLst>
            </a:custGeom>
            <a:solidFill>
              <a:schemeClr val="accent1"/>
            </a:solidFill>
            <a:ln w="9525">
              <a:noFill/>
              <a:round/>
            </a:ln>
          </p:spPr>
          <p:txBody>
            <a:bodyPr/>
            <a:lstStyle/>
            <a:p>
              <a:endParaRPr lang="zh-CN" altLang="en-US"/>
            </a:p>
          </p:txBody>
        </p:sp>
        <p:sp>
          <p:nvSpPr>
            <p:cNvPr id="100391" name="Freeform 39"/>
            <p:cNvSpPr/>
            <p:nvPr/>
          </p:nvSpPr>
          <p:spPr bwMode="ltGray">
            <a:xfrm rot="1584153">
              <a:off x="242" y="756"/>
              <a:ext cx="167" cy="115"/>
            </a:xfrm>
            <a:custGeom>
              <a:avLst/>
              <a:gdLst/>
              <a:ahLst/>
              <a:cxnLst>
                <a:cxn ang="0">
                  <a:pos x="77" y="0"/>
                </a:cxn>
                <a:cxn ang="0">
                  <a:pos x="124" y="108"/>
                </a:cxn>
                <a:cxn ang="0">
                  <a:pos x="120" y="107"/>
                </a:cxn>
                <a:cxn ang="0">
                  <a:pos x="107" y="105"/>
                </a:cxn>
                <a:cxn ang="0">
                  <a:pos x="89" y="101"/>
                </a:cxn>
                <a:cxn ang="0">
                  <a:pos x="68" y="99"/>
                </a:cxn>
                <a:cxn ang="0">
                  <a:pos x="45" y="97"/>
                </a:cxn>
                <a:cxn ang="0">
                  <a:pos x="25" y="98"/>
                </a:cxn>
                <a:cxn ang="0">
                  <a:pos x="9" y="102"/>
                </a:cxn>
                <a:cxn ang="0">
                  <a:pos x="0" y="110"/>
                </a:cxn>
                <a:cxn ang="0">
                  <a:pos x="4" y="98"/>
                </a:cxn>
                <a:cxn ang="0">
                  <a:pos x="8" y="89"/>
                </a:cxn>
                <a:cxn ang="0">
                  <a:pos x="16" y="82"/>
                </a:cxn>
                <a:cxn ang="0">
                  <a:pos x="25" y="76"/>
                </a:cxn>
                <a:cxn ang="0">
                  <a:pos x="36" y="72"/>
                </a:cxn>
                <a:cxn ang="0">
                  <a:pos x="47" y="71"/>
                </a:cxn>
                <a:cxn ang="0">
                  <a:pos x="59" y="71"/>
                </a:cxn>
                <a:cxn ang="0">
                  <a:pos x="72" y="74"/>
                </a:cxn>
                <a:cxn ang="0">
                  <a:pos x="73" y="71"/>
                </a:cxn>
                <a:cxn ang="0">
                  <a:pos x="70" y="56"/>
                </a:cxn>
                <a:cxn ang="0">
                  <a:pos x="67" y="38"/>
                </a:cxn>
                <a:cxn ang="0">
                  <a:pos x="65" y="30"/>
                </a:cxn>
                <a:cxn ang="0">
                  <a:pos x="63" y="30"/>
                </a:cxn>
                <a:cxn ang="0">
                  <a:pos x="61" y="29"/>
                </a:cxn>
                <a:cxn ang="0">
                  <a:pos x="59" y="26"/>
                </a:cxn>
                <a:cxn ang="0">
                  <a:pos x="57" y="23"/>
                </a:cxn>
                <a:cxn ang="0">
                  <a:pos x="57" y="19"/>
                </a:cxn>
                <a:cxn ang="0">
                  <a:pos x="59" y="14"/>
                </a:cxn>
                <a:cxn ang="0">
                  <a:pos x="66" y="8"/>
                </a:cxn>
                <a:cxn ang="0">
                  <a:pos x="77" y="0"/>
                </a:cxn>
              </a:cxnLst>
              <a:rect l="0" t="0" r="r" b="b"/>
              <a:pathLst>
                <a:path w="124" h="110">
                  <a:moveTo>
                    <a:pt x="77" y="0"/>
                  </a:moveTo>
                  <a:lnTo>
                    <a:pt x="124" y="108"/>
                  </a:lnTo>
                  <a:lnTo>
                    <a:pt x="120" y="107"/>
                  </a:lnTo>
                  <a:lnTo>
                    <a:pt x="107" y="105"/>
                  </a:lnTo>
                  <a:lnTo>
                    <a:pt x="89" y="101"/>
                  </a:lnTo>
                  <a:lnTo>
                    <a:pt x="68" y="99"/>
                  </a:lnTo>
                  <a:lnTo>
                    <a:pt x="45" y="97"/>
                  </a:lnTo>
                  <a:lnTo>
                    <a:pt x="25" y="98"/>
                  </a:lnTo>
                  <a:lnTo>
                    <a:pt x="9" y="102"/>
                  </a:lnTo>
                  <a:lnTo>
                    <a:pt x="0" y="110"/>
                  </a:lnTo>
                  <a:lnTo>
                    <a:pt x="4" y="98"/>
                  </a:lnTo>
                  <a:lnTo>
                    <a:pt x="8" y="89"/>
                  </a:lnTo>
                  <a:lnTo>
                    <a:pt x="16" y="82"/>
                  </a:lnTo>
                  <a:lnTo>
                    <a:pt x="25" y="76"/>
                  </a:lnTo>
                  <a:lnTo>
                    <a:pt x="36" y="72"/>
                  </a:lnTo>
                  <a:lnTo>
                    <a:pt x="47" y="71"/>
                  </a:lnTo>
                  <a:lnTo>
                    <a:pt x="59" y="71"/>
                  </a:lnTo>
                  <a:lnTo>
                    <a:pt x="72" y="74"/>
                  </a:lnTo>
                  <a:lnTo>
                    <a:pt x="73" y="71"/>
                  </a:lnTo>
                  <a:lnTo>
                    <a:pt x="70" y="56"/>
                  </a:lnTo>
                  <a:lnTo>
                    <a:pt x="67" y="38"/>
                  </a:lnTo>
                  <a:lnTo>
                    <a:pt x="65" y="30"/>
                  </a:lnTo>
                  <a:lnTo>
                    <a:pt x="63" y="30"/>
                  </a:lnTo>
                  <a:lnTo>
                    <a:pt x="61" y="29"/>
                  </a:lnTo>
                  <a:lnTo>
                    <a:pt x="59" y="26"/>
                  </a:lnTo>
                  <a:lnTo>
                    <a:pt x="57" y="23"/>
                  </a:lnTo>
                  <a:lnTo>
                    <a:pt x="57" y="19"/>
                  </a:lnTo>
                  <a:lnTo>
                    <a:pt x="59" y="14"/>
                  </a:lnTo>
                  <a:lnTo>
                    <a:pt x="66" y="8"/>
                  </a:lnTo>
                  <a:lnTo>
                    <a:pt x="77" y="0"/>
                  </a:lnTo>
                  <a:close/>
                </a:path>
              </a:pathLst>
            </a:custGeom>
            <a:solidFill>
              <a:schemeClr val="accent1"/>
            </a:solidFill>
            <a:ln w="9525">
              <a:noFill/>
              <a:round/>
            </a:ln>
          </p:spPr>
          <p:txBody>
            <a:bodyPr/>
            <a:lstStyle/>
            <a:p>
              <a:endParaRPr lang="zh-CN" altLang="en-US"/>
            </a:p>
          </p:txBody>
        </p:sp>
        <p:sp>
          <p:nvSpPr>
            <p:cNvPr id="100392" name="Freeform 40"/>
            <p:cNvSpPr/>
            <p:nvPr/>
          </p:nvSpPr>
          <p:spPr bwMode="ltGray">
            <a:xfrm rot="1584153">
              <a:off x="574" y="286"/>
              <a:ext cx="147" cy="160"/>
            </a:xfrm>
            <a:custGeom>
              <a:avLst/>
              <a:gdLst/>
              <a:ahLst/>
              <a:cxnLst>
                <a:cxn ang="0">
                  <a:pos x="0" y="0"/>
                </a:cxn>
                <a:cxn ang="0">
                  <a:pos x="5" y="1"/>
                </a:cxn>
                <a:cxn ang="0">
                  <a:pos x="18" y="5"/>
                </a:cxn>
                <a:cxn ang="0">
                  <a:pos x="37" y="12"/>
                </a:cxn>
                <a:cxn ang="0">
                  <a:pos x="58" y="24"/>
                </a:cxn>
                <a:cxn ang="0">
                  <a:pos x="78" y="44"/>
                </a:cxn>
                <a:cxn ang="0">
                  <a:pos x="96" y="71"/>
                </a:cxn>
                <a:cxn ang="0">
                  <a:pos x="107" y="108"/>
                </a:cxn>
                <a:cxn ang="0">
                  <a:pos x="109" y="156"/>
                </a:cxn>
                <a:cxn ang="0">
                  <a:pos x="105" y="156"/>
                </a:cxn>
                <a:cxn ang="0">
                  <a:pos x="99" y="156"/>
                </a:cxn>
                <a:cxn ang="0">
                  <a:pos x="93" y="156"/>
                </a:cxn>
                <a:cxn ang="0">
                  <a:pos x="87" y="154"/>
                </a:cxn>
                <a:cxn ang="0">
                  <a:pos x="81" y="153"/>
                </a:cxn>
                <a:cxn ang="0">
                  <a:pos x="74" y="150"/>
                </a:cxn>
                <a:cxn ang="0">
                  <a:pos x="66" y="145"/>
                </a:cxn>
                <a:cxn ang="0">
                  <a:pos x="58" y="139"/>
                </a:cxn>
                <a:cxn ang="0">
                  <a:pos x="53" y="126"/>
                </a:cxn>
                <a:cxn ang="0">
                  <a:pos x="53" y="111"/>
                </a:cxn>
                <a:cxn ang="0">
                  <a:pos x="56" y="96"/>
                </a:cxn>
                <a:cxn ang="0">
                  <a:pos x="59" y="80"/>
                </a:cxn>
                <a:cxn ang="0">
                  <a:pos x="56" y="62"/>
                </a:cxn>
                <a:cxn ang="0">
                  <a:pos x="48" y="43"/>
                </a:cxn>
                <a:cxn ang="0">
                  <a:pos x="31" y="23"/>
                </a:cxn>
                <a:cxn ang="0">
                  <a:pos x="0" y="0"/>
                </a:cxn>
              </a:cxnLst>
              <a:rect l="0" t="0" r="r" b="b"/>
              <a:pathLst>
                <a:path w="109" h="156">
                  <a:moveTo>
                    <a:pt x="0" y="0"/>
                  </a:moveTo>
                  <a:lnTo>
                    <a:pt x="5" y="1"/>
                  </a:lnTo>
                  <a:lnTo>
                    <a:pt x="18" y="5"/>
                  </a:lnTo>
                  <a:lnTo>
                    <a:pt x="37" y="12"/>
                  </a:lnTo>
                  <a:lnTo>
                    <a:pt x="58" y="24"/>
                  </a:lnTo>
                  <a:lnTo>
                    <a:pt x="78" y="44"/>
                  </a:lnTo>
                  <a:lnTo>
                    <a:pt x="96" y="71"/>
                  </a:lnTo>
                  <a:lnTo>
                    <a:pt x="107" y="108"/>
                  </a:lnTo>
                  <a:lnTo>
                    <a:pt x="109" y="156"/>
                  </a:lnTo>
                  <a:lnTo>
                    <a:pt x="105" y="156"/>
                  </a:lnTo>
                  <a:lnTo>
                    <a:pt x="99" y="156"/>
                  </a:lnTo>
                  <a:lnTo>
                    <a:pt x="93" y="156"/>
                  </a:lnTo>
                  <a:lnTo>
                    <a:pt x="87" y="154"/>
                  </a:lnTo>
                  <a:lnTo>
                    <a:pt x="81" y="153"/>
                  </a:lnTo>
                  <a:lnTo>
                    <a:pt x="74" y="150"/>
                  </a:lnTo>
                  <a:lnTo>
                    <a:pt x="66" y="145"/>
                  </a:lnTo>
                  <a:lnTo>
                    <a:pt x="58" y="139"/>
                  </a:lnTo>
                  <a:lnTo>
                    <a:pt x="53" y="126"/>
                  </a:lnTo>
                  <a:lnTo>
                    <a:pt x="53" y="111"/>
                  </a:lnTo>
                  <a:lnTo>
                    <a:pt x="56" y="96"/>
                  </a:lnTo>
                  <a:lnTo>
                    <a:pt x="59" y="80"/>
                  </a:lnTo>
                  <a:lnTo>
                    <a:pt x="56" y="62"/>
                  </a:lnTo>
                  <a:lnTo>
                    <a:pt x="48" y="43"/>
                  </a:lnTo>
                  <a:lnTo>
                    <a:pt x="31" y="23"/>
                  </a:lnTo>
                  <a:lnTo>
                    <a:pt x="0" y="0"/>
                  </a:lnTo>
                  <a:close/>
                </a:path>
              </a:pathLst>
            </a:custGeom>
            <a:solidFill>
              <a:schemeClr val="accent1"/>
            </a:solidFill>
            <a:ln w="9525">
              <a:noFill/>
              <a:round/>
            </a:ln>
          </p:spPr>
          <p:txBody>
            <a:bodyPr/>
            <a:lstStyle/>
            <a:p>
              <a:endParaRPr lang="zh-CN" altLang="en-US"/>
            </a:p>
          </p:txBody>
        </p:sp>
        <p:sp>
          <p:nvSpPr>
            <p:cNvPr id="100393" name="Freeform 41"/>
            <p:cNvSpPr/>
            <p:nvPr/>
          </p:nvSpPr>
          <p:spPr bwMode="ltGray">
            <a:xfrm rot="1584153">
              <a:off x="236" y="721"/>
              <a:ext cx="62" cy="97"/>
            </a:xfrm>
            <a:custGeom>
              <a:avLst/>
              <a:gdLst/>
              <a:ahLst/>
              <a:cxnLst>
                <a:cxn ang="0">
                  <a:pos x="31" y="0"/>
                </a:cxn>
                <a:cxn ang="0">
                  <a:pos x="20" y="38"/>
                </a:cxn>
                <a:cxn ang="0">
                  <a:pos x="15" y="62"/>
                </a:cxn>
                <a:cxn ang="0">
                  <a:pos x="11" y="79"/>
                </a:cxn>
                <a:cxn ang="0">
                  <a:pos x="0" y="94"/>
                </a:cxn>
                <a:cxn ang="0">
                  <a:pos x="12" y="88"/>
                </a:cxn>
                <a:cxn ang="0">
                  <a:pos x="23" y="80"/>
                </a:cxn>
                <a:cxn ang="0">
                  <a:pos x="32" y="69"/>
                </a:cxn>
                <a:cxn ang="0">
                  <a:pos x="40" y="57"/>
                </a:cxn>
                <a:cxn ang="0">
                  <a:pos x="45" y="44"/>
                </a:cxn>
                <a:cxn ang="0">
                  <a:pos x="46" y="30"/>
                </a:cxn>
                <a:cxn ang="0">
                  <a:pos x="42" y="15"/>
                </a:cxn>
                <a:cxn ang="0">
                  <a:pos x="31" y="0"/>
                </a:cxn>
              </a:cxnLst>
              <a:rect l="0" t="0" r="r" b="b"/>
              <a:pathLst>
                <a:path w="46" h="94">
                  <a:moveTo>
                    <a:pt x="31" y="0"/>
                  </a:moveTo>
                  <a:lnTo>
                    <a:pt x="20" y="38"/>
                  </a:lnTo>
                  <a:lnTo>
                    <a:pt x="15" y="62"/>
                  </a:lnTo>
                  <a:lnTo>
                    <a:pt x="11" y="79"/>
                  </a:lnTo>
                  <a:lnTo>
                    <a:pt x="0" y="94"/>
                  </a:lnTo>
                  <a:lnTo>
                    <a:pt x="12" y="88"/>
                  </a:lnTo>
                  <a:lnTo>
                    <a:pt x="23" y="80"/>
                  </a:lnTo>
                  <a:lnTo>
                    <a:pt x="32" y="69"/>
                  </a:lnTo>
                  <a:lnTo>
                    <a:pt x="40" y="57"/>
                  </a:lnTo>
                  <a:lnTo>
                    <a:pt x="45" y="44"/>
                  </a:lnTo>
                  <a:lnTo>
                    <a:pt x="46" y="30"/>
                  </a:lnTo>
                  <a:lnTo>
                    <a:pt x="42" y="15"/>
                  </a:lnTo>
                  <a:lnTo>
                    <a:pt x="31" y="0"/>
                  </a:lnTo>
                  <a:close/>
                </a:path>
              </a:pathLst>
            </a:custGeom>
            <a:solidFill>
              <a:schemeClr val="accent1"/>
            </a:solidFill>
            <a:ln w="9525">
              <a:noFill/>
              <a:round/>
            </a:ln>
          </p:spPr>
          <p:txBody>
            <a:bodyPr/>
            <a:lstStyle/>
            <a:p>
              <a:endParaRPr lang="zh-CN" altLang="en-US"/>
            </a:p>
          </p:txBody>
        </p:sp>
        <p:sp>
          <p:nvSpPr>
            <p:cNvPr id="100394" name="Freeform 42"/>
            <p:cNvSpPr/>
            <p:nvPr/>
          </p:nvSpPr>
          <p:spPr bwMode="ltGray">
            <a:xfrm rot="1584153">
              <a:off x="585" y="466"/>
              <a:ext cx="72" cy="41"/>
            </a:xfrm>
            <a:custGeom>
              <a:avLst/>
              <a:gdLst/>
              <a:ahLst/>
              <a:cxnLst>
                <a:cxn ang="0">
                  <a:pos x="0" y="0"/>
                </a:cxn>
                <a:cxn ang="0">
                  <a:pos x="1" y="1"/>
                </a:cxn>
                <a:cxn ang="0">
                  <a:pos x="6" y="3"/>
                </a:cxn>
                <a:cxn ang="0">
                  <a:pos x="13" y="8"/>
                </a:cxn>
                <a:cxn ang="0">
                  <a:pos x="21" y="12"/>
                </a:cxn>
                <a:cxn ang="0">
                  <a:pos x="29" y="15"/>
                </a:cxn>
                <a:cxn ang="0">
                  <a:pos x="38" y="17"/>
                </a:cxn>
                <a:cxn ang="0">
                  <a:pos x="46" y="18"/>
                </a:cxn>
                <a:cxn ang="0">
                  <a:pos x="54" y="16"/>
                </a:cxn>
                <a:cxn ang="0">
                  <a:pos x="53" y="25"/>
                </a:cxn>
                <a:cxn ang="0">
                  <a:pos x="50" y="33"/>
                </a:cxn>
                <a:cxn ang="0">
                  <a:pos x="44" y="38"/>
                </a:cxn>
                <a:cxn ang="0">
                  <a:pos x="37" y="40"/>
                </a:cxn>
                <a:cxn ang="0">
                  <a:pos x="28" y="39"/>
                </a:cxn>
                <a:cxn ang="0">
                  <a:pos x="19" y="32"/>
                </a:cxn>
                <a:cxn ang="0">
                  <a:pos x="10" y="20"/>
                </a:cxn>
                <a:cxn ang="0">
                  <a:pos x="0" y="0"/>
                </a:cxn>
              </a:cxnLst>
              <a:rect l="0" t="0" r="r" b="b"/>
              <a:pathLst>
                <a:path w="54" h="40">
                  <a:moveTo>
                    <a:pt x="0" y="0"/>
                  </a:moveTo>
                  <a:lnTo>
                    <a:pt x="1" y="1"/>
                  </a:lnTo>
                  <a:lnTo>
                    <a:pt x="6" y="3"/>
                  </a:lnTo>
                  <a:lnTo>
                    <a:pt x="13" y="8"/>
                  </a:lnTo>
                  <a:lnTo>
                    <a:pt x="21" y="12"/>
                  </a:lnTo>
                  <a:lnTo>
                    <a:pt x="29" y="15"/>
                  </a:lnTo>
                  <a:lnTo>
                    <a:pt x="38" y="17"/>
                  </a:lnTo>
                  <a:lnTo>
                    <a:pt x="46" y="18"/>
                  </a:lnTo>
                  <a:lnTo>
                    <a:pt x="54" y="16"/>
                  </a:lnTo>
                  <a:lnTo>
                    <a:pt x="53" y="25"/>
                  </a:lnTo>
                  <a:lnTo>
                    <a:pt x="50" y="33"/>
                  </a:lnTo>
                  <a:lnTo>
                    <a:pt x="44" y="38"/>
                  </a:lnTo>
                  <a:lnTo>
                    <a:pt x="37" y="40"/>
                  </a:lnTo>
                  <a:lnTo>
                    <a:pt x="28" y="39"/>
                  </a:lnTo>
                  <a:lnTo>
                    <a:pt x="19" y="32"/>
                  </a:lnTo>
                  <a:lnTo>
                    <a:pt x="10" y="20"/>
                  </a:lnTo>
                  <a:lnTo>
                    <a:pt x="0" y="0"/>
                  </a:lnTo>
                  <a:close/>
                </a:path>
              </a:pathLst>
            </a:custGeom>
            <a:solidFill>
              <a:schemeClr val="accent1"/>
            </a:solidFill>
            <a:ln w="9525">
              <a:noFill/>
              <a:round/>
            </a:ln>
          </p:spPr>
          <p:txBody>
            <a:bodyPr/>
            <a:lstStyle/>
            <a:p>
              <a:endParaRPr lang="zh-CN" altLang="en-US"/>
            </a:p>
          </p:txBody>
        </p:sp>
        <p:sp>
          <p:nvSpPr>
            <p:cNvPr id="100395" name="Freeform 43"/>
            <p:cNvSpPr/>
            <p:nvPr/>
          </p:nvSpPr>
          <p:spPr bwMode="ltGray">
            <a:xfrm>
              <a:off x="0" y="886"/>
              <a:ext cx="360" cy="650"/>
            </a:xfrm>
            <a:custGeom>
              <a:avLst/>
              <a:gdLst/>
              <a:ahLst/>
              <a:cxnLst>
                <a:cxn ang="0">
                  <a:pos x="264" y="0"/>
                </a:cxn>
                <a:cxn ang="0">
                  <a:pos x="269" y="9"/>
                </a:cxn>
                <a:cxn ang="0">
                  <a:pos x="277" y="22"/>
                </a:cxn>
                <a:cxn ang="0">
                  <a:pos x="286" y="39"/>
                </a:cxn>
                <a:cxn ang="0">
                  <a:pos x="297" y="58"/>
                </a:cxn>
                <a:cxn ang="0">
                  <a:pos x="309" y="83"/>
                </a:cxn>
                <a:cxn ang="0">
                  <a:pos x="319" y="108"/>
                </a:cxn>
                <a:cxn ang="0">
                  <a:pos x="329" y="136"/>
                </a:cxn>
                <a:cxn ang="0">
                  <a:pos x="333" y="163"/>
                </a:cxn>
                <a:cxn ang="0">
                  <a:pos x="336" y="193"/>
                </a:cxn>
                <a:cxn ang="0">
                  <a:pos x="332" y="223"/>
                </a:cxn>
                <a:cxn ang="0">
                  <a:pos x="323" y="255"/>
                </a:cxn>
                <a:cxn ang="0">
                  <a:pos x="310" y="285"/>
                </a:cxn>
                <a:cxn ang="0">
                  <a:pos x="287" y="315"/>
                </a:cxn>
                <a:cxn ang="0">
                  <a:pos x="257" y="343"/>
                </a:cxn>
                <a:cxn ang="0">
                  <a:pos x="218" y="370"/>
                </a:cxn>
                <a:cxn ang="0">
                  <a:pos x="167" y="396"/>
                </a:cxn>
                <a:cxn ang="0">
                  <a:pos x="111" y="425"/>
                </a:cxn>
                <a:cxn ang="0">
                  <a:pos x="69" y="457"/>
                </a:cxn>
                <a:cxn ang="0">
                  <a:pos x="35" y="490"/>
                </a:cxn>
                <a:cxn ang="0">
                  <a:pos x="12" y="526"/>
                </a:cxn>
                <a:cxn ang="0">
                  <a:pos x="0" y="553"/>
                </a:cxn>
                <a:cxn ang="0">
                  <a:pos x="0" y="650"/>
                </a:cxn>
                <a:cxn ang="0">
                  <a:pos x="6" y="628"/>
                </a:cxn>
                <a:cxn ang="0">
                  <a:pos x="19" y="594"/>
                </a:cxn>
                <a:cxn ang="0">
                  <a:pos x="43" y="551"/>
                </a:cxn>
                <a:cxn ang="0">
                  <a:pos x="76" y="503"/>
                </a:cxn>
                <a:cxn ang="0">
                  <a:pos x="125" y="454"/>
                </a:cxn>
                <a:cxn ang="0">
                  <a:pos x="190" y="408"/>
                </a:cxn>
                <a:cxn ang="0">
                  <a:pos x="275" y="365"/>
                </a:cxn>
                <a:cxn ang="0">
                  <a:pos x="308" y="342"/>
                </a:cxn>
                <a:cxn ang="0">
                  <a:pos x="335" y="305"/>
                </a:cxn>
                <a:cxn ang="0">
                  <a:pos x="352" y="255"/>
                </a:cxn>
                <a:cxn ang="0">
                  <a:pos x="360" y="201"/>
                </a:cxn>
                <a:cxn ang="0">
                  <a:pos x="356" y="144"/>
                </a:cxn>
                <a:cxn ang="0">
                  <a:pos x="341" y="88"/>
                </a:cxn>
                <a:cxn ang="0">
                  <a:pos x="311" y="39"/>
                </a:cxn>
                <a:cxn ang="0">
                  <a:pos x="264" y="0"/>
                </a:cxn>
              </a:cxnLst>
              <a:rect l="0" t="0" r="r" b="b"/>
              <a:pathLst>
                <a:path w="360" h="650">
                  <a:moveTo>
                    <a:pt x="264" y="0"/>
                  </a:moveTo>
                  <a:lnTo>
                    <a:pt x="269" y="9"/>
                  </a:lnTo>
                  <a:lnTo>
                    <a:pt x="277" y="22"/>
                  </a:lnTo>
                  <a:lnTo>
                    <a:pt x="286" y="39"/>
                  </a:lnTo>
                  <a:lnTo>
                    <a:pt x="297" y="58"/>
                  </a:lnTo>
                  <a:lnTo>
                    <a:pt x="309" y="83"/>
                  </a:lnTo>
                  <a:lnTo>
                    <a:pt x="319" y="108"/>
                  </a:lnTo>
                  <a:lnTo>
                    <a:pt x="329" y="136"/>
                  </a:lnTo>
                  <a:lnTo>
                    <a:pt x="333" y="163"/>
                  </a:lnTo>
                  <a:lnTo>
                    <a:pt x="336" y="193"/>
                  </a:lnTo>
                  <a:lnTo>
                    <a:pt x="332" y="223"/>
                  </a:lnTo>
                  <a:lnTo>
                    <a:pt x="323" y="255"/>
                  </a:lnTo>
                  <a:lnTo>
                    <a:pt x="310" y="285"/>
                  </a:lnTo>
                  <a:lnTo>
                    <a:pt x="287" y="315"/>
                  </a:lnTo>
                  <a:lnTo>
                    <a:pt x="257" y="343"/>
                  </a:lnTo>
                  <a:lnTo>
                    <a:pt x="218" y="370"/>
                  </a:lnTo>
                  <a:lnTo>
                    <a:pt x="167" y="396"/>
                  </a:lnTo>
                  <a:lnTo>
                    <a:pt x="111" y="425"/>
                  </a:lnTo>
                  <a:lnTo>
                    <a:pt x="69" y="457"/>
                  </a:lnTo>
                  <a:lnTo>
                    <a:pt x="35" y="490"/>
                  </a:lnTo>
                  <a:lnTo>
                    <a:pt x="12" y="526"/>
                  </a:lnTo>
                  <a:lnTo>
                    <a:pt x="0" y="553"/>
                  </a:lnTo>
                  <a:lnTo>
                    <a:pt x="0" y="650"/>
                  </a:lnTo>
                  <a:lnTo>
                    <a:pt x="6" y="628"/>
                  </a:lnTo>
                  <a:lnTo>
                    <a:pt x="19" y="594"/>
                  </a:lnTo>
                  <a:lnTo>
                    <a:pt x="43" y="551"/>
                  </a:lnTo>
                  <a:lnTo>
                    <a:pt x="76" y="503"/>
                  </a:lnTo>
                  <a:lnTo>
                    <a:pt x="125" y="454"/>
                  </a:lnTo>
                  <a:lnTo>
                    <a:pt x="190" y="408"/>
                  </a:lnTo>
                  <a:lnTo>
                    <a:pt x="275" y="365"/>
                  </a:lnTo>
                  <a:lnTo>
                    <a:pt x="308" y="342"/>
                  </a:lnTo>
                  <a:lnTo>
                    <a:pt x="335" y="305"/>
                  </a:lnTo>
                  <a:lnTo>
                    <a:pt x="352" y="255"/>
                  </a:lnTo>
                  <a:lnTo>
                    <a:pt x="360" y="201"/>
                  </a:lnTo>
                  <a:lnTo>
                    <a:pt x="356" y="144"/>
                  </a:lnTo>
                  <a:lnTo>
                    <a:pt x="341" y="88"/>
                  </a:lnTo>
                  <a:lnTo>
                    <a:pt x="311" y="39"/>
                  </a:lnTo>
                  <a:lnTo>
                    <a:pt x="264" y="0"/>
                  </a:lnTo>
                  <a:close/>
                </a:path>
              </a:pathLst>
            </a:custGeom>
            <a:solidFill>
              <a:schemeClr val="accent1"/>
            </a:solidFill>
            <a:ln w="9525">
              <a:noFill/>
              <a:round/>
            </a:ln>
          </p:spPr>
          <p:txBody>
            <a:bodyPr/>
            <a:lstStyle/>
            <a:p>
              <a:endParaRPr lang="zh-CN" altLang="en-US"/>
            </a:p>
          </p:txBody>
        </p:sp>
        <p:sp>
          <p:nvSpPr>
            <p:cNvPr id="100396" name="Freeform 44"/>
            <p:cNvSpPr/>
            <p:nvPr/>
          </p:nvSpPr>
          <p:spPr bwMode="ltGray">
            <a:xfrm rot="1584153">
              <a:off x="56" y="84"/>
              <a:ext cx="804" cy="686"/>
            </a:xfrm>
            <a:custGeom>
              <a:avLst/>
              <a:gdLst/>
              <a:ahLst/>
              <a:cxnLst>
                <a:cxn ang="0">
                  <a:pos x="16" y="370"/>
                </a:cxn>
                <a:cxn ang="0">
                  <a:pos x="6" y="341"/>
                </a:cxn>
                <a:cxn ang="0">
                  <a:pos x="0" y="289"/>
                </a:cxn>
                <a:cxn ang="0">
                  <a:pos x="4" y="222"/>
                </a:cxn>
                <a:cxn ang="0">
                  <a:pos x="25" y="151"/>
                </a:cxn>
                <a:cxn ang="0">
                  <a:pos x="69" y="84"/>
                </a:cxn>
                <a:cxn ang="0">
                  <a:pos x="142" y="31"/>
                </a:cxn>
                <a:cxn ang="0">
                  <a:pos x="247" y="2"/>
                </a:cxn>
                <a:cxn ang="0">
                  <a:pos x="380" y="9"/>
                </a:cxn>
                <a:cxn ang="0">
                  <a:pos x="484" y="68"/>
                </a:cxn>
                <a:cxn ang="0">
                  <a:pos x="554" y="165"/>
                </a:cxn>
                <a:cxn ang="0">
                  <a:pos x="591" y="284"/>
                </a:cxn>
                <a:cxn ang="0">
                  <a:pos x="595" y="409"/>
                </a:cxn>
                <a:cxn ang="0">
                  <a:pos x="566" y="525"/>
                </a:cxn>
                <a:cxn ang="0">
                  <a:pos x="507" y="615"/>
                </a:cxn>
                <a:cxn ang="0">
                  <a:pos x="417" y="663"/>
                </a:cxn>
                <a:cxn ang="0">
                  <a:pos x="389" y="659"/>
                </a:cxn>
                <a:cxn ang="0">
                  <a:pos x="441" y="617"/>
                </a:cxn>
                <a:cxn ang="0">
                  <a:pos x="482" y="544"/>
                </a:cxn>
                <a:cxn ang="0">
                  <a:pos x="509" y="454"/>
                </a:cxn>
                <a:cxn ang="0">
                  <a:pos x="520" y="355"/>
                </a:cxn>
                <a:cxn ang="0">
                  <a:pos x="514" y="258"/>
                </a:cxn>
                <a:cxn ang="0">
                  <a:pos x="485" y="174"/>
                </a:cxn>
                <a:cxn ang="0">
                  <a:pos x="433" y="112"/>
                </a:cxn>
                <a:cxn ang="0">
                  <a:pos x="341" y="75"/>
                </a:cxn>
                <a:cxn ang="0">
                  <a:pos x="246" y="61"/>
                </a:cxn>
                <a:cxn ang="0">
                  <a:pos x="174" y="71"/>
                </a:cxn>
                <a:cxn ang="0">
                  <a:pos x="121" y="101"/>
                </a:cxn>
                <a:cxn ang="0">
                  <a:pos x="84" y="149"/>
                </a:cxn>
                <a:cxn ang="0">
                  <a:pos x="57" y="206"/>
                </a:cxn>
                <a:cxn ang="0">
                  <a:pos x="40" y="272"/>
                </a:cxn>
                <a:cxn ang="0">
                  <a:pos x="28" y="339"/>
                </a:cxn>
              </a:cxnLst>
              <a:rect l="0" t="0" r="r" b="b"/>
              <a:pathLst>
                <a:path w="596" h="666">
                  <a:moveTo>
                    <a:pt x="22" y="372"/>
                  </a:moveTo>
                  <a:lnTo>
                    <a:pt x="16" y="370"/>
                  </a:lnTo>
                  <a:lnTo>
                    <a:pt x="10" y="360"/>
                  </a:lnTo>
                  <a:lnTo>
                    <a:pt x="6" y="341"/>
                  </a:lnTo>
                  <a:lnTo>
                    <a:pt x="1" y="318"/>
                  </a:lnTo>
                  <a:lnTo>
                    <a:pt x="0" y="289"/>
                  </a:lnTo>
                  <a:lnTo>
                    <a:pt x="0" y="257"/>
                  </a:lnTo>
                  <a:lnTo>
                    <a:pt x="4" y="222"/>
                  </a:lnTo>
                  <a:lnTo>
                    <a:pt x="13" y="187"/>
                  </a:lnTo>
                  <a:lnTo>
                    <a:pt x="25" y="151"/>
                  </a:lnTo>
                  <a:lnTo>
                    <a:pt x="45" y="116"/>
                  </a:lnTo>
                  <a:lnTo>
                    <a:pt x="69" y="84"/>
                  </a:lnTo>
                  <a:lnTo>
                    <a:pt x="101" y="55"/>
                  </a:lnTo>
                  <a:lnTo>
                    <a:pt x="142" y="31"/>
                  </a:lnTo>
                  <a:lnTo>
                    <a:pt x="190" y="13"/>
                  </a:lnTo>
                  <a:lnTo>
                    <a:pt x="247" y="2"/>
                  </a:lnTo>
                  <a:lnTo>
                    <a:pt x="314" y="0"/>
                  </a:lnTo>
                  <a:lnTo>
                    <a:pt x="380" y="9"/>
                  </a:lnTo>
                  <a:lnTo>
                    <a:pt x="436" y="33"/>
                  </a:lnTo>
                  <a:lnTo>
                    <a:pt x="484" y="68"/>
                  </a:lnTo>
                  <a:lnTo>
                    <a:pt x="524" y="113"/>
                  </a:lnTo>
                  <a:lnTo>
                    <a:pt x="554" y="165"/>
                  </a:lnTo>
                  <a:lnTo>
                    <a:pt x="577" y="222"/>
                  </a:lnTo>
                  <a:lnTo>
                    <a:pt x="591" y="284"/>
                  </a:lnTo>
                  <a:lnTo>
                    <a:pt x="596" y="347"/>
                  </a:lnTo>
                  <a:lnTo>
                    <a:pt x="595" y="409"/>
                  </a:lnTo>
                  <a:lnTo>
                    <a:pt x="585" y="469"/>
                  </a:lnTo>
                  <a:lnTo>
                    <a:pt x="566" y="525"/>
                  </a:lnTo>
                  <a:lnTo>
                    <a:pt x="540" y="574"/>
                  </a:lnTo>
                  <a:lnTo>
                    <a:pt x="507" y="615"/>
                  </a:lnTo>
                  <a:lnTo>
                    <a:pt x="465" y="645"/>
                  </a:lnTo>
                  <a:lnTo>
                    <a:pt x="417" y="663"/>
                  </a:lnTo>
                  <a:lnTo>
                    <a:pt x="360" y="666"/>
                  </a:lnTo>
                  <a:lnTo>
                    <a:pt x="389" y="659"/>
                  </a:lnTo>
                  <a:lnTo>
                    <a:pt x="417" y="642"/>
                  </a:lnTo>
                  <a:lnTo>
                    <a:pt x="441" y="617"/>
                  </a:lnTo>
                  <a:lnTo>
                    <a:pt x="463" y="583"/>
                  </a:lnTo>
                  <a:lnTo>
                    <a:pt x="482" y="544"/>
                  </a:lnTo>
                  <a:lnTo>
                    <a:pt x="497" y="501"/>
                  </a:lnTo>
                  <a:lnTo>
                    <a:pt x="509" y="454"/>
                  </a:lnTo>
                  <a:lnTo>
                    <a:pt x="517" y="404"/>
                  </a:lnTo>
                  <a:lnTo>
                    <a:pt x="520" y="355"/>
                  </a:lnTo>
                  <a:lnTo>
                    <a:pt x="519" y="305"/>
                  </a:lnTo>
                  <a:lnTo>
                    <a:pt x="514" y="258"/>
                  </a:lnTo>
                  <a:lnTo>
                    <a:pt x="502" y="213"/>
                  </a:lnTo>
                  <a:lnTo>
                    <a:pt x="485" y="174"/>
                  </a:lnTo>
                  <a:lnTo>
                    <a:pt x="462" y="139"/>
                  </a:lnTo>
                  <a:lnTo>
                    <a:pt x="433" y="112"/>
                  </a:lnTo>
                  <a:lnTo>
                    <a:pt x="397" y="93"/>
                  </a:lnTo>
                  <a:lnTo>
                    <a:pt x="341" y="75"/>
                  </a:lnTo>
                  <a:lnTo>
                    <a:pt x="290" y="65"/>
                  </a:lnTo>
                  <a:lnTo>
                    <a:pt x="246" y="61"/>
                  </a:lnTo>
                  <a:lnTo>
                    <a:pt x="207" y="63"/>
                  </a:lnTo>
                  <a:lnTo>
                    <a:pt x="174" y="71"/>
                  </a:lnTo>
                  <a:lnTo>
                    <a:pt x="146" y="84"/>
                  </a:lnTo>
                  <a:lnTo>
                    <a:pt x="121" y="101"/>
                  </a:lnTo>
                  <a:lnTo>
                    <a:pt x="101" y="123"/>
                  </a:lnTo>
                  <a:lnTo>
                    <a:pt x="84" y="149"/>
                  </a:lnTo>
                  <a:lnTo>
                    <a:pt x="69" y="176"/>
                  </a:lnTo>
                  <a:lnTo>
                    <a:pt x="57" y="206"/>
                  </a:lnTo>
                  <a:lnTo>
                    <a:pt x="48" y="239"/>
                  </a:lnTo>
                  <a:lnTo>
                    <a:pt x="40" y="272"/>
                  </a:lnTo>
                  <a:lnTo>
                    <a:pt x="33" y="305"/>
                  </a:lnTo>
                  <a:lnTo>
                    <a:pt x="28" y="339"/>
                  </a:lnTo>
                  <a:lnTo>
                    <a:pt x="22" y="372"/>
                  </a:lnTo>
                  <a:close/>
                </a:path>
              </a:pathLst>
            </a:custGeom>
            <a:solidFill>
              <a:schemeClr val="accent1"/>
            </a:solidFill>
            <a:ln w="9525">
              <a:noFill/>
              <a:round/>
            </a:ln>
          </p:spPr>
          <p:txBody>
            <a:bodyPr/>
            <a:lstStyle/>
            <a:p>
              <a:endParaRPr lang="zh-CN" altLang="en-US"/>
            </a:p>
          </p:txBody>
        </p:sp>
      </p:grpSp>
      <p:sp>
        <p:nvSpPr>
          <p:cNvPr id="100397" name="Rectangle 45"/>
          <p:cNvSpPr>
            <a:spLocks noGrp="1" noChangeArrowheads="1"/>
          </p:cNvSpPr>
          <p:nvPr>
            <p:ph type="title"/>
          </p:nvPr>
        </p:nvSpPr>
        <p:spPr bwMode="auto">
          <a:xfrm>
            <a:off x="442913" y="103188"/>
            <a:ext cx="8243887" cy="1314450"/>
          </a:xfrm>
          <a:prstGeom prst="rect">
            <a:avLst/>
          </a:prstGeom>
          <a:noFill/>
          <a:ln w="9525">
            <a:noFill/>
            <a:miter lim="800000"/>
          </a:ln>
        </p:spPr>
        <p:txBody>
          <a:bodyPr vert="horz" wrap="square" lIns="91440" tIns="45720" rIns="91440" bIns="45720" numCol="1" anchor="b" anchorCtr="0" compatLnSpc="1"/>
          <a:lstStyle/>
          <a:p>
            <a:pPr lvl="0"/>
            <a:r>
              <a:rPr lang="zh-CN" altLang="en-US" smtClean="0"/>
              <a:t>单击此处编辑母版标题样式</a:t>
            </a:r>
            <a:endParaRPr lang="zh-CN" altLang="en-US" smtClean="0"/>
          </a:p>
        </p:txBody>
      </p:sp>
      <p:sp>
        <p:nvSpPr>
          <p:cNvPr id="100398" name="Rectangle 46"/>
          <p:cNvSpPr>
            <a:spLocks noGrp="1" noChangeArrowheads="1"/>
          </p:cNvSpPr>
          <p:nvPr>
            <p:ph type="body" idx="1"/>
          </p:nvPr>
        </p:nvSpPr>
        <p:spPr bwMode="auto">
          <a:xfrm>
            <a:off x="457200" y="1600200"/>
            <a:ext cx="8229600" cy="4456113"/>
          </a:xfrm>
          <a:prstGeom prst="rect">
            <a:avLst/>
          </a:prstGeom>
          <a:noFill/>
          <a:ln w="9525">
            <a:noFill/>
            <a:miter lim="800000"/>
          </a:ln>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100399" name="Rectangle 47"/>
          <p:cNvSpPr>
            <a:spLocks noGrp="1" noChangeArrowheads="1"/>
          </p:cNvSpPr>
          <p:nvPr>
            <p:ph type="dt" sz="half" idx="2"/>
          </p:nvPr>
        </p:nvSpPr>
        <p:spPr bwMode="auto">
          <a:xfrm>
            <a:off x="457200" y="6243638"/>
            <a:ext cx="2133600" cy="457200"/>
          </a:xfrm>
          <a:prstGeom prst="rect">
            <a:avLst/>
          </a:prstGeom>
          <a:noFill/>
          <a:ln w="9525">
            <a:noFill/>
            <a:miter lim="800000"/>
          </a:ln>
        </p:spPr>
        <p:txBody>
          <a:bodyPr vert="horz" wrap="square" lIns="91440" tIns="45720" rIns="91440" bIns="45720" numCol="1" anchor="t" anchorCtr="0" compatLnSpc="1"/>
          <a:lstStyle>
            <a:lvl1pPr>
              <a:defRPr sz="1400"/>
            </a:lvl1pPr>
          </a:lstStyle>
          <a:p>
            <a:fld id="{21D1DC9D-C42F-46D5-BF33-6023F953CDD9}" type="datetimeFigureOut">
              <a:rPr lang="zh-CN" altLang="en-US" smtClean="0"/>
            </a:fld>
            <a:endParaRPr lang="zh-CN" altLang="en-US"/>
          </a:p>
        </p:txBody>
      </p:sp>
      <p:sp>
        <p:nvSpPr>
          <p:cNvPr id="100400" name="Rectangle 48"/>
          <p:cNvSpPr>
            <a:spLocks noGrp="1" noChangeArrowheads="1"/>
          </p:cNvSpPr>
          <p:nvPr>
            <p:ph type="ftr" sz="quarter" idx="3"/>
          </p:nvPr>
        </p:nvSpPr>
        <p:spPr bwMode="auto">
          <a:xfrm>
            <a:off x="3124200" y="6248400"/>
            <a:ext cx="2895600" cy="457200"/>
          </a:xfrm>
          <a:prstGeom prst="rect">
            <a:avLst/>
          </a:prstGeom>
          <a:noFill/>
          <a:ln w="9525">
            <a:noFill/>
            <a:miter lim="800000"/>
          </a:ln>
        </p:spPr>
        <p:txBody>
          <a:bodyPr vert="horz" wrap="square" lIns="91440" tIns="45720" rIns="91440" bIns="45720" numCol="1" anchor="t" anchorCtr="0" compatLnSpc="1"/>
          <a:lstStyle>
            <a:lvl1pPr algn="ctr">
              <a:defRPr sz="1400"/>
            </a:lvl1pPr>
          </a:lstStyle>
          <a:p>
            <a:endParaRPr lang="zh-CN" altLang="en-US"/>
          </a:p>
        </p:txBody>
      </p:sp>
      <p:sp>
        <p:nvSpPr>
          <p:cNvPr id="100401" name="Rectangle 49"/>
          <p:cNvSpPr>
            <a:spLocks noGrp="1" noChangeArrowheads="1"/>
          </p:cNvSpPr>
          <p:nvPr>
            <p:ph type="sldNum" sz="quarter" idx="4"/>
          </p:nvPr>
        </p:nvSpPr>
        <p:spPr bwMode="auto">
          <a:xfrm>
            <a:off x="6553200" y="6243638"/>
            <a:ext cx="2133600" cy="457200"/>
          </a:xfrm>
          <a:prstGeom prst="rect">
            <a:avLst/>
          </a:prstGeom>
          <a:noFill/>
          <a:ln w="9525">
            <a:noFill/>
            <a:miter lim="800000"/>
          </a:ln>
        </p:spPr>
        <p:txBody>
          <a:bodyPr vert="horz" wrap="square" lIns="91440" tIns="45720" rIns="91440" bIns="45720" numCol="1" anchor="t" anchorCtr="0" compatLnSpc="1"/>
          <a:lstStyle>
            <a:lvl1pPr algn="r">
              <a:defRPr sz="1400"/>
            </a:lvl1pPr>
          </a:lstStyle>
          <a:p>
            <a:fld id="{A7569035-A9AF-49FB-8C2F-211B7B56E375}"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ransition>
    <p:blinds dir="vert"/>
  </p:transition>
  <p:timing>
    <p:tnLst>
      <p:par>
        <p:cTn id="1" dur="indefinite" restart="never" nodeType="tmRoot"/>
      </p:par>
    </p:tnLst>
  </p:timing>
  <p:txStyles>
    <p:titleStyle>
      <a:lvl1pPr algn="ctr" rtl="0" eaLnBrk="1" fontAlgn="base" hangingPunct="1">
        <a:lnSpc>
          <a:spcPct val="90000"/>
        </a:lnSpc>
        <a:spcBef>
          <a:spcPct val="0"/>
        </a:spcBef>
        <a:spcAft>
          <a:spcPct val="0"/>
        </a:spcAft>
        <a:defRPr sz="4400">
          <a:solidFill>
            <a:schemeClr val="tx2"/>
          </a:solidFill>
          <a:effectLst>
            <a:outerShdw blurRad="38100" dist="38100" dir="2700000" algn="tl">
              <a:srgbClr val="C0C0C0"/>
            </a:outerShdw>
          </a:effectLst>
          <a:latin typeface="+mj-lt"/>
          <a:ea typeface="+mj-ea"/>
          <a:cs typeface="+mj-cs"/>
        </a:defRPr>
      </a:lvl1pPr>
      <a:lvl2pPr algn="ctr" rtl="0" eaLnBrk="1" fontAlgn="base" hangingPunct="1">
        <a:lnSpc>
          <a:spcPct val="90000"/>
        </a:lnSpc>
        <a:spcBef>
          <a:spcPct val="0"/>
        </a:spcBef>
        <a:spcAft>
          <a:spcPct val="0"/>
        </a:spcAft>
        <a:defRPr sz="4400">
          <a:solidFill>
            <a:schemeClr val="tx2"/>
          </a:solidFill>
          <a:effectLst>
            <a:outerShdw blurRad="38100" dist="38100" dir="2700000" algn="tl">
              <a:srgbClr val="C0C0C0"/>
            </a:outerShdw>
          </a:effectLst>
          <a:latin typeface="Verdana" panose="020B0604030504040204" pitchFamily="34" charset="0"/>
          <a:ea typeface="宋体" panose="02010600030101010101" pitchFamily="2" charset="-122"/>
        </a:defRPr>
      </a:lvl2pPr>
      <a:lvl3pPr algn="ctr" rtl="0" eaLnBrk="1" fontAlgn="base" hangingPunct="1">
        <a:lnSpc>
          <a:spcPct val="90000"/>
        </a:lnSpc>
        <a:spcBef>
          <a:spcPct val="0"/>
        </a:spcBef>
        <a:spcAft>
          <a:spcPct val="0"/>
        </a:spcAft>
        <a:defRPr sz="4400">
          <a:solidFill>
            <a:schemeClr val="tx2"/>
          </a:solidFill>
          <a:effectLst>
            <a:outerShdw blurRad="38100" dist="38100" dir="2700000" algn="tl">
              <a:srgbClr val="C0C0C0"/>
            </a:outerShdw>
          </a:effectLst>
          <a:latin typeface="Verdana" panose="020B0604030504040204" pitchFamily="34" charset="0"/>
          <a:ea typeface="宋体" panose="02010600030101010101" pitchFamily="2" charset="-122"/>
        </a:defRPr>
      </a:lvl3pPr>
      <a:lvl4pPr algn="ctr" rtl="0" eaLnBrk="1" fontAlgn="base" hangingPunct="1">
        <a:lnSpc>
          <a:spcPct val="90000"/>
        </a:lnSpc>
        <a:spcBef>
          <a:spcPct val="0"/>
        </a:spcBef>
        <a:spcAft>
          <a:spcPct val="0"/>
        </a:spcAft>
        <a:defRPr sz="4400">
          <a:solidFill>
            <a:schemeClr val="tx2"/>
          </a:solidFill>
          <a:effectLst>
            <a:outerShdw blurRad="38100" dist="38100" dir="2700000" algn="tl">
              <a:srgbClr val="C0C0C0"/>
            </a:outerShdw>
          </a:effectLst>
          <a:latin typeface="Verdana" panose="020B0604030504040204" pitchFamily="34" charset="0"/>
          <a:ea typeface="宋体" panose="02010600030101010101" pitchFamily="2" charset="-122"/>
        </a:defRPr>
      </a:lvl4pPr>
      <a:lvl5pPr algn="ctr" rtl="0" eaLnBrk="1" fontAlgn="base" hangingPunct="1">
        <a:lnSpc>
          <a:spcPct val="90000"/>
        </a:lnSpc>
        <a:spcBef>
          <a:spcPct val="0"/>
        </a:spcBef>
        <a:spcAft>
          <a:spcPct val="0"/>
        </a:spcAft>
        <a:defRPr sz="4400">
          <a:solidFill>
            <a:schemeClr val="tx2"/>
          </a:solidFill>
          <a:effectLst>
            <a:outerShdw blurRad="38100" dist="38100" dir="2700000" algn="tl">
              <a:srgbClr val="C0C0C0"/>
            </a:outerShdw>
          </a:effectLst>
          <a:latin typeface="Verdana" panose="020B0604030504040204" pitchFamily="34" charset="0"/>
          <a:ea typeface="宋体" panose="02010600030101010101" pitchFamily="2" charset="-122"/>
        </a:defRPr>
      </a:lvl5pPr>
      <a:lvl6pPr marL="457200" algn="ctr" rtl="0" eaLnBrk="1" fontAlgn="base" hangingPunct="1">
        <a:lnSpc>
          <a:spcPct val="90000"/>
        </a:lnSpc>
        <a:spcBef>
          <a:spcPct val="0"/>
        </a:spcBef>
        <a:spcAft>
          <a:spcPct val="0"/>
        </a:spcAft>
        <a:defRPr sz="4400">
          <a:solidFill>
            <a:schemeClr val="tx2"/>
          </a:solidFill>
          <a:effectLst>
            <a:outerShdw blurRad="38100" dist="38100" dir="2700000" algn="tl">
              <a:srgbClr val="C0C0C0"/>
            </a:outerShdw>
          </a:effectLst>
          <a:latin typeface="Verdana" panose="020B0604030504040204" pitchFamily="34" charset="0"/>
          <a:ea typeface="宋体" panose="02010600030101010101" pitchFamily="2" charset="-122"/>
        </a:defRPr>
      </a:lvl6pPr>
      <a:lvl7pPr marL="914400" algn="ctr" rtl="0" eaLnBrk="1" fontAlgn="base" hangingPunct="1">
        <a:lnSpc>
          <a:spcPct val="90000"/>
        </a:lnSpc>
        <a:spcBef>
          <a:spcPct val="0"/>
        </a:spcBef>
        <a:spcAft>
          <a:spcPct val="0"/>
        </a:spcAft>
        <a:defRPr sz="4400">
          <a:solidFill>
            <a:schemeClr val="tx2"/>
          </a:solidFill>
          <a:effectLst>
            <a:outerShdw blurRad="38100" dist="38100" dir="2700000" algn="tl">
              <a:srgbClr val="C0C0C0"/>
            </a:outerShdw>
          </a:effectLst>
          <a:latin typeface="Verdana" panose="020B0604030504040204" pitchFamily="34" charset="0"/>
          <a:ea typeface="宋体" panose="02010600030101010101" pitchFamily="2" charset="-122"/>
        </a:defRPr>
      </a:lvl7pPr>
      <a:lvl8pPr marL="1371600" algn="ctr" rtl="0" eaLnBrk="1" fontAlgn="base" hangingPunct="1">
        <a:lnSpc>
          <a:spcPct val="90000"/>
        </a:lnSpc>
        <a:spcBef>
          <a:spcPct val="0"/>
        </a:spcBef>
        <a:spcAft>
          <a:spcPct val="0"/>
        </a:spcAft>
        <a:defRPr sz="4400">
          <a:solidFill>
            <a:schemeClr val="tx2"/>
          </a:solidFill>
          <a:effectLst>
            <a:outerShdw blurRad="38100" dist="38100" dir="2700000" algn="tl">
              <a:srgbClr val="C0C0C0"/>
            </a:outerShdw>
          </a:effectLst>
          <a:latin typeface="Verdana" panose="020B0604030504040204" pitchFamily="34" charset="0"/>
          <a:ea typeface="宋体" panose="02010600030101010101" pitchFamily="2" charset="-122"/>
        </a:defRPr>
      </a:lvl8pPr>
      <a:lvl9pPr marL="1828800" algn="ctr" rtl="0" eaLnBrk="1" fontAlgn="base" hangingPunct="1">
        <a:lnSpc>
          <a:spcPct val="90000"/>
        </a:lnSpc>
        <a:spcBef>
          <a:spcPct val="0"/>
        </a:spcBef>
        <a:spcAft>
          <a:spcPct val="0"/>
        </a:spcAft>
        <a:defRPr sz="4400">
          <a:solidFill>
            <a:schemeClr val="tx2"/>
          </a:solidFill>
          <a:effectLst>
            <a:outerShdw blurRad="38100" dist="38100" dir="2700000" algn="tl">
              <a:srgbClr val="C0C0C0"/>
            </a:outerShdw>
          </a:effectLst>
          <a:latin typeface="Verdana" panose="020B0604030504040204" pitchFamily="34" charset="0"/>
          <a:ea typeface="宋体" panose="02010600030101010101" pitchFamily="2" charset="-122"/>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AutoShape 2"/>
          <p:cNvSpPr>
            <a:spLocks noChangeArrowheads="1"/>
          </p:cNvSpPr>
          <p:nvPr/>
        </p:nvSpPr>
        <p:spPr bwMode="auto">
          <a:xfrm>
            <a:off x="0" y="304800"/>
            <a:ext cx="9144000" cy="990600"/>
          </a:xfrm>
          <a:prstGeom prst="flowChartAlternateProcess">
            <a:avLst/>
          </a:prstGeom>
          <a:gradFill rotWithShape="1">
            <a:gsLst>
              <a:gs pos="0">
                <a:srgbClr val="FFEFFF"/>
              </a:gs>
              <a:gs pos="100000">
                <a:schemeClr val="bg1"/>
              </a:gs>
            </a:gsLst>
            <a:lin ang="0" scaled="1"/>
          </a:gradFill>
          <a:ln w="9525">
            <a:noFill/>
            <a:miter lim="800000"/>
          </a:ln>
          <a:effectLst/>
        </p:spPr>
        <p:txBody>
          <a:bodyPr wrap="none" anchor="ctr"/>
          <a:lstStyle/>
          <a:p>
            <a:endParaRPr lang="zh-CN" altLang="en-US"/>
          </a:p>
        </p:txBody>
      </p:sp>
      <p:sp>
        <p:nvSpPr>
          <p:cNvPr id="1027" name="AutoShape 3"/>
          <p:cNvSpPr>
            <a:spLocks noChangeArrowheads="1"/>
          </p:cNvSpPr>
          <p:nvPr/>
        </p:nvSpPr>
        <p:spPr bwMode="auto">
          <a:xfrm rot="10800000">
            <a:off x="0" y="1447800"/>
            <a:ext cx="1905000" cy="3200400"/>
          </a:xfrm>
          <a:prstGeom prst="moon">
            <a:avLst>
              <a:gd name="adj" fmla="val 15833"/>
            </a:avLst>
          </a:prstGeom>
          <a:gradFill rotWithShape="1">
            <a:gsLst>
              <a:gs pos="0">
                <a:schemeClr val="bg1"/>
              </a:gs>
              <a:gs pos="50000">
                <a:srgbClr val="E2FF8F"/>
              </a:gs>
              <a:gs pos="100000">
                <a:schemeClr val="bg1"/>
              </a:gs>
            </a:gsLst>
            <a:lin ang="5400000" scaled="1"/>
          </a:gradFill>
          <a:ln w="9525">
            <a:noFill/>
            <a:miter lim="800000"/>
          </a:ln>
          <a:effectLst/>
        </p:spPr>
        <p:txBody>
          <a:bodyPr wrap="none" anchor="ctr"/>
          <a:lstStyle/>
          <a:p>
            <a:endParaRPr lang="zh-CN" altLang="en-US"/>
          </a:p>
        </p:txBody>
      </p:sp>
      <p:sp>
        <p:nvSpPr>
          <p:cNvPr id="1028" name="AutoShape 4"/>
          <p:cNvSpPr>
            <a:spLocks noChangeArrowheads="1"/>
          </p:cNvSpPr>
          <p:nvPr/>
        </p:nvSpPr>
        <p:spPr bwMode="auto">
          <a:xfrm rot="10800000">
            <a:off x="0" y="685800"/>
            <a:ext cx="1676400" cy="5410200"/>
          </a:xfrm>
          <a:prstGeom prst="moon">
            <a:avLst>
              <a:gd name="adj" fmla="val 16935"/>
            </a:avLst>
          </a:prstGeom>
          <a:gradFill rotWithShape="1">
            <a:gsLst>
              <a:gs pos="0">
                <a:srgbClr val="FFCC99"/>
              </a:gs>
              <a:gs pos="50000">
                <a:schemeClr val="bg1"/>
              </a:gs>
              <a:gs pos="100000">
                <a:srgbClr val="FFCC99"/>
              </a:gs>
            </a:gsLst>
            <a:lin ang="18900000" scaled="1"/>
          </a:gradFill>
          <a:ln w="9525">
            <a:noFill/>
            <a:miter lim="800000"/>
          </a:ln>
          <a:effectLst/>
        </p:spPr>
        <p:txBody>
          <a:bodyPr wrap="none" anchor="ctr"/>
          <a:lstStyle/>
          <a:p>
            <a:endParaRPr lang="zh-CN" altLang="en-US"/>
          </a:p>
        </p:txBody>
      </p:sp>
      <p:sp>
        <p:nvSpPr>
          <p:cNvPr id="1029" name="AutoShape 5"/>
          <p:cNvSpPr>
            <a:spLocks noChangeArrowheads="1"/>
          </p:cNvSpPr>
          <p:nvPr/>
        </p:nvSpPr>
        <p:spPr bwMode="auto">
          <a:xfrm rot="10800000">
            <a:off x="0" y="1295400"/>
            <a:ext cx="1219200" cy="3733800"/>
          </a:xfrm>
          <a:prstGeom prst="moon">
            <a:avLst>
              <a:gd name="adj" fmla="val 18227"/>
            </a:avLst>
          </a:prstGeom>
          <a:gradFill rotWithShape="1">
            <a:gsLst>
              <a:gs pos="0">
                <a:schemeClr val="bg1"/>
              </a:gs>
              <a:gs pos="50000">
                <a:srgbClr val="CCFFFF"/>
              </a:gs>
              <a:gs pos="100000">
                <a:schemeClr val="bg1"/>
              </a:gs>
            </a:gsLst>
            <a:lin ang="18900000" scaled="1"/>
          </a:gradFill>
          <a:ln w="9525">
            <a:noFill/>
            <a:miter lim="800000"/>
          </a:ln>
          <a:effectLst/>
        </p:spPr>
        <p:txBody>
          <a:bodyPr wrap="none" anchor="ctr"/>
          <a:lstStyle/>
          <a:p>
            <a:endParaRPr lang="zh-CN" altLang="en-US"/>
          </a:p>
        </p:txBody>
      </p:sp>
      <p:sp>
        <p:nvSpPr>
          <p:cNvPr id="1030" name="AutoShape 6"/>
          <p:cNvSpPr>
            <a:spLocks noChangeArrowheads="1"/>
          </p:cNvSpPr>
          <p:nvPr/>
        </p:nvSpPr>
        <p:spPr bwMode="auto">
          <a:xfrm>
            <a:off x="1752600" y="1600200"/>
            <a:ext cx="7019925" cy="4495800"/>
          </a:xfrm>
          <a:prstGeom prst="flowChartAlternateProcess">
            <a:avLst/>
          </a:prstGeom>
          <a:solidFill>
            <a:srgbClr val="FFCC99">
              <a:alpha val="9999"/>
            </a:srgbClr>
          </a:solidFill>
          <a:ln w="9525">
            <a:noFill/>
            <a:miter lim="800000"/>
          </a:ln>
          <a:effectLst/>
        </p:spPr>
        <p:txBody>
          <a:bodyPr wrap="none" anchor="ctr"/>
          <a:lstStyle/>
          <a:p>
            <a:endParaRPr lang="zh-CN" altLang="en-US"/>
          </a:p>
        </p:txBody>
      </p:sp>
      <p:sp>
        <p:nvSpPr>
          <p:cNvPr id="1031" name="Rectangle 7"/>
          <p:cNvSpPr>
            <a:spLocks noGrp="1" noChangeArrowheads="1"/>
          </p:cNvSpPr>
          <p:nvPr>
            <p:ph type="title"/>
          </p:nvPr>
        </p:nvSpPr>
        <p:spPr bwMode="auto">
          <a:xfrm>
            <a:off x="457200" y="274638"/>
            <a:ext cx="8229600" cy="1143000"/>
          </a:xfrm>
          <a:prstGeom prst="rect">
            <a:avLst/>
          </a:prstGeom>
          <a:noFill/>
          <a:ln w="9525">
            <a:noFill/>
            <a:miter lim="800000"/>
          </a:ln>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1032" name="Rectangle 8"/>
          <p:cNvSpPr>
            <a:spLocks noGrp="1" noChangeArrowheads="1"/>
          </p:cNvSpPr>
          <p:nvPr>
            <p:ph type="body" idx="1"/>
          </p:nvPr>
        </p:nvSpPr>
        <p:spPr bwMode="auto">
          <a:xfrm>
            <a:off x="457200" y="1600200"/>
            <a:ext cx="8229600" cy="4525963"/>
          </a:xfrm>
          <a:prstGeom prst="rect">
            <a:avLst/>
          </a:prstGeom>
          <a:noFill/>
          <a:ln w="9525">
            <a:noFill/>
            <a:miter lim="800000"/>
          </a:ln>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rtl="0" eaLnBrk="1" fontAlgn="base" hangingPunct="1">
        <a:spcBef>
          <a:spcPct val="0"/>
        </a:spcBef>
        <a:spcAft>
          <a:spcPct val="0"/>
        </a:spcAft>
        <a:defRPr sz="3200" b="1">
          <a:solidFill>
            <a:schemeClr val="tx2"/>
          </a:solidFill>
          <a:latin typeface="+mj-lt"/>
          <a:ea typeface="+mj-ea"/>
          <a:cs typeface="+mj-cs"/>
        </a:defRPr>
      </a:lvl1pPr>
      <a:lvl2pPr algn="l" rtl="0" eaLnBrk="1" fontAlgn="base" hangingPunct="1">
        <a:spcBef>
          <a:spcPct val="0"/>
        </a:spcBef>
        <a:spcAft>
          <a:spcPct val="0"/>
        </a:spcAft>
        <a:defRPr sz="3200" b="1">
          <a:solidFill>
            <a:schemeClr val="tx2"/>
          </a:solidFill>
          <a:latin typeface="Arial" panose="020B0604020202020204" pitchFamily="34" charset="0"/>
          <a:ea typeface="微软雅黑" panose="020B0503020204020204" pitchFamily="34" charset="-122"/>
        </a:defRPr>
      </a:lvl2pPr>
      <a:lvl3pPr algn="l" rtl="0" eaLnBrk="1" fontAlgn="base" hangingPunct="1">
        <a:spcBef>
          <a:spcPct val="0"/>
        </a:spcBef>
        <a:spcAft>
          <a:spcPct val="0"/>
        </a:spcAft>
        <a:defRPr sz="3200" b="1">
          <a:solidFill>
            <a:schemeClr val="tx2"/>
          </a:solidFill>
          <a:latin typeface="Arial" panose="020B0604020202020204" pitchFamily="34" charset="0"/>
          <a:ea typeface="微软雅黑" panose="020B0503020204020204" pitchFamily="34" charset="-122"/>
        </a:defRPr>
      </a:lvl3pPr>
      <a:lvl4pPr algn="l" rtl="0" eaLnBrk="1" fontAlgn="base" hangingPunct="1">
        <a:spcBef>
          <a:spcPct val="0"/>
        </a:spcBef>
        <a:spcAft>
          <a:spcPct val="0"/>
        </a:spcAft>
        <a:defRPr sz="3200" b="1">
          <a:solidFill>
            <a:schemeClr val="tx2"/>
          </a:solidFill>
          <a:latin typeface="Arial" panose="020B0604020202020204" pitchFamily="34" charset="0"/>
          <a:ea typeface="微软雅黑" panose="020B0503020204020204" pitchFamily="34" charset="-122"/>
        </a:defRPr>
      </a:lvl4pPr>
      <a:lvl5pPr algn="l" rtl="0" eaLnBrk="1" fontAlgn="base" hangingPunct="1">
        <a:spcBef>
          <a:spcPct val="0"/>
        </a:spcBef>
        <a:spcAft>
          <a:spcPct val="0"/>
        </a:spcAft>
        <a:defRPr sz="3200" b="1">
          <a:solidFill>
            <a:schemeClr val="tx2"/>
          </a:solidFill>
          <a:latin typeface="Arial" panose="020B0604020202020204" pitchFamily="34" charset="0"/>
          <a:ea typeface="微软雅黑" panose="020B0503020204020204" pitchFamily="34" charset="-122"/>
        </a:defRPr>
      </a:lvl5pPr>
      <a:lvl6pPr marL="457200" algn="l" rtl="0" eaLnBrk="1" fontAlgn="base" hangingPunct="1">
        <a:spcBef>
          <a:spcPct val="0"/>
        </a:spcBef>
        <a:spcAft>
          <a:spcPct val="0"/>
        </a:spcAft>
        <a:defRPr sz="3200" b="1">
          <a:solidFill>
            <a:schemeClr val="tx2"/>
          </a:solidFill>
          <a:latin typeface="Arial" panose="020B0604020202020204" pitchFamily="34" charset="0"/>
          <a:ea typeface="微软雅黑" panose="020B0503020204020204" pitchFamily="34" charset="-122"/>
        </a:defRPr>
      </a:lvl6pPr>
      <a:lvl7pPr marL="914400" algn="l" rtl="0" eaLnBrk="1" fontAlgn="base" hangingPunct="1">
        <a:spcBef>
          <a:spcPct val="0"/>
        </a:spcBef>
        <a:spcAft>
          <a:spcPct val="0"/>
        </a:spcAft>
        <a:defRPr sz="3200" b="1">
          <a:solidFill>
            <a:schemeClr val="tx2"/>
          </a:solidFill>
          <a:latin typeface="Arial" panose="020B0604020202020204" pitchFamily="34" charset="0"/>
          <a:ea typeface="微软雅黑" panose="020B0503020204020204" pitchFamily="34" charset="-122"/>
        </a:defRPr>
      </a:lvl7pPr>
      <a:lvl8pPr marL="1371600" algn="l" rtl="0" eaLnBrk="1" fontAlgn="base" hangingPunct="1">
        <a:spcBef>
          <a:spcPct val="0"/>
        </a:spcBef>
        <a:spcAft>
          <a:spcPct val="0"/>
        </a:spcAft>
        <a:defRPr sz="3200" b="1">
          <a:solidFill>
            <a:schemeClr val="tx2"/>
          </a:solidFill>
          <a:latin typeface="Arial" panose="020B0604020202020204" pitchFamily="34" charset="0"/>
          <a:ea typeface="微软雅黑" panose="020B0503020204020204" pitchFamily="34" charset="-122"/>
        </a:defRPr>
      </a:lvl8pPr>
      <a:lvl9pPr marL="1828800" algn="l" rtl="0" eaLnBrk="1" fontAlgn="base" hangingPunct="1">
        <a:spcBef>
          <a:spcPct val="0"/>
        </a:spcBef>
        <a:spcAft>
          <a:spcPct val="0"/>
        </a:spcAft>
        <a:defRPr sz="3200" b="1">
          <a:solidFill>
            <a:schemeClr val="tx2"/>
          </a:solidFill>
          <a:latin typeface="Arial" panose="020B0604020202020204" pitchFamily="34" charset="0"/>
          <a:ea typeface="微软雅黑" panose="020B0503020204020204" pitchFamily="34" charset="-122"/>
        </a:defRPr>
      </a:lvl9pPr>
    </p:titleStyle>
    <p:bodyStyle>
      <a:lvl1pPr marL="342900" indent="-342900" algn="l" rtl="0" eaLnBrk="1" fontAlgn="base" hangingPunct="1">
        <a:spcBef>
          <a:spcPct val="20000"/>
        </a:spcBef>
        <a:spcAft>
          <a:spcPct val="0"/>
        </a:spcAft>
        <a:buChar char="•"/>
        <a:defRPr sz="24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000">
          <a:solidFill>
            <a:schemeClr val="tx1"/>
          </a:solidFill>
          <a:latin typeface="+mn-lt"/>
          <a:ea typeface="+mn-ea"/>
        </a:defRPr>
      </a:lvl2pPr>
      <a:lvl3pPr marL="1143000" indent="-228600" algn="l" rtl="0" eaLnBrk="1" fontAlgn="base" hangingPunct="1">
        <a:spcBef>
          <a:spcPct val="20000"/>
        </a:spcBef>
        <a:spcAft>
          <a:spcPct val="0"/>
        </a:spcAft>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Char char="»"/>
        <a:defRPr sz="1600">
          <a:solidFill>
            <a:schemeClr val="tx1"/>
          </a:solidFill>
          <a:latin typeface="+mn-lt"/>
          <a:ea typeface="+mn-ea"/>
        </a:defRPr>
      </a:lvl5pPr>
      <a:lvl6pPr marL="2514600" indent="-228600" algn="l" rtl="0" eaLnBrk="1" fontAlgn="base" hangingPunct="1">
        <a:spcBef>
          <a:spcPct val="20000"/>
        </a:spcBef>
        <a:spcAft>
          <a:spcPct val="0"/>
        </a:spcAft>
        <a:buChar char="»"/>
        <a:defRPr sz="1600">
          <a:solidFill>
            <a:schemeClr val="tx1"/>
          </a:solidFill>
          <a:latin typeface="+mn-lt"/>
          <a:ea typeface="+mn-ea"/>
        </a:defRPr>
      </a:lvl6pPr>
      <a:lvl7pPr marL="2971800" indent="-228600" algn="l" rtl="0" eaLnBrk="1" fontAlgn="base" hangingPunct="1">
        <a:spcBef>
          <a:spcPct val="20000"/>
        </a:spcBef>
        <a:spcAft>
          <a:spcPct val="0"/>
        </a:spcAft>
        <a:buChar char="»"/>
        <a:defRPr sz="1600">
          <a:solidFill>
            <a:schemeClr val="tx1"/>
          </a:solidFill>
          <a:latin typeface="+mn-lt"/>
          <a:ea typeface="+mn-ea"/>
        </a:defRPr>
      </a:lvl7pPr>
      <a:lvl8pPr marL="3429000" indent="-228600" algn="l" rtl="0" eaLnBrk="1" fontAlgn="base" hangingPunct="1">
        <a:spcBef>
          <a:spcPct val="20000"/>
        </a:spcBef>
        <a:spcAft>
          <a:spcPct val="0"/>
        </a:spcAft>
        <a:buChar char="»"/>
        <a:defRPr sz="1600">
          <a:solidFill>
            <a:schemeClr val="tx1"/>
          </a:solidFill>
          <a:latin typeface="+mn-lt"/>
          <a:ea typeface="+mn-ea"/>
        </a:defRPr>
      </a:lvl8pPr>
      <a:lvl9pPr marL="3886200" indent="-228600" algn="l" rtl="0" eaLnBrk="1" fontAlgn="base" hangingPunct="1">
        <a:spcBef>
          <a:spcPct val="20000"/>
        </a:spcBef>
        <a:spcAft>
          <a:spcPct val="0"/>
        </a:spcAft>
        <a:buChar char="»"/>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457200" y="274638"/>
            <a:ext cx="8229600" cy="1143000"/>
          </a:xfrm>
          <a:prstGeom prst="rect">
            <a:avLst/>
          </a:prstGeom>
          <a:noFill/>
          <a:ln w="9525">
            <a:noFill/>
            <a:miter lim="800000"/>
          </a:ln>
          <a:effectLst/>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3075" name="Rectangle 3"/>
          <p:cNvSpPr>
            <a:spLocks noGrp="1" noChangeArrowheads="1"/>
          </p:cNvSpPr>
          <p:nvPr>
            <p:ph type="body" idx="1"/>
          </p:nvPr>
        </p:nvSpPr>
        <p:spPr bwMode="auto">
          <a:xfrm>
            <a:off x="457200" y="1600200"/>
            <a:ext cx="8229600" cy="4525963"/>
          </a:xfrm>
          <a:prstGeom prst="rect">
            <a:avLst/>
          </a:prstGeom>
          <a:noFill/>
          <a:ln w="9525">
            <a:noFill/>
            <a:miter lim="800000"/>
          </a:ln>
          <a:effec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3076" name="Rectangle 4"/>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t" anchorCtr="0" compatLnSpc="1"/>
          <a:lstStyle>
            <a:lvl1pPr>
              <a:defRPr sz="1400"/>
            </a:lvl1pPr>
          </a:lstStyle>
          <a:p>
            <a:endParaRPr lang="en-US" altLang="zh-CN"/>
          </a:p>
        </p:txBody>
      </p:sp>
      <p:sp>
        <p:nvSpPr>
          <p:cNvPr id="3077" name="Rectangle 5"/>
          <p:cNvSpPr>
            <a:spLocks noGrp="1" noChangeArrowheads="1"/>
          </p:cNvSpPr>
          <p:nvPr>
            <p:ph type="ftr" sz="quarter" idx="3"/>
          </p:nvPr>
        </p:nvSpPr>
        <p:spPr bwMode="auto">
          <a:xfrm>
            <a:off x="3124200" y="6245225"/>
            <a:ext cx="2895600" cy="476250"/>
          </a:xfrm>
          <a:prstGeom prst="rect">
            <a:avLst/>
          </a:prstGeom>
          <a:noFill/>
          <a:ln w="9525">
            <a:noFill/>
            <a:miter lim="800000"/>
          </a:ln>
          <a:effectLst/>
        </p:spPr>
        <p:txBody>
          <a:bodyPr vert="horz" wrap="square" lIns="91440" tIns="45720" rIns="91440" bIns="45720" numCol="1" anchor="t" anchorCtr="0" compatLnSpc="1"/>
          <a:lstStyle>
            <a:lvl1pPr algn="ctr">
              <a:defRPr sz="1400"/>
            </a:lvl1pPr>
          </a:lstStyle>
          <a:p>
            <a:endParaRPr lang="en-US" altLang="zh-CN"/>
          </a:p>
        </p:txBody>
      </p:sp>
      <p:sp>
        <p:nvSpPr>
          <p:cNvPr id="3078" name="Rectangle 6"/>
          <p:cNvSpPr>
            <a:spLocks noGrp="1" noChangeArrowheads="1"/>
          </p:cNvSpPr>
          <p:nvPr>
            <p:ph type="sldNum" sz="quarter" idx="4"/>
          </p:nvPr>
        </p:nvSpPr>
        <p:spPr bwMode="auto">
          <a:xfrm>
            <a:off x="6553200" y="6245225"/>
            <a:ext cx="2133600" cy="476250"/>
          </a:xfrm>
          <a:prstGeom prst="rect">
            <a:avLst/>
          </a:prstGeom>
          <a:noFill/>
          <a:ln w="9525">
            <a:noFill/>
            <a:miter lim="800000"/>
          </a:ln>
          <a:effectLst/>
        </p:spPr>
        <p:txBody>
          <a:bodyPr vert="horz" wrap="square" lIns="91440" tIns="45720" rIns="91440" bIns="45720" numCol="1" anchor="t" anchorCtr="0" compatLnSpc="1"/>
          <a:lstStyle>
            <a:lvl1pPr algn="r">
              <a:defRPr sz="1400"/>
            </a:lvl1pPr>
          </a:lstStyle>
          <a:p>
            <a:fld id="{E621C719-DC96-4C36-9650-16FAF1890E27}" type="slidenum">
              <a:rPr lang="zh-CN" altLang="en-US"/>
            </a:fld>
            <a:endParaRPr lang="en-US" altLang="zh-CN"/>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slide" Target="slide2.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slide" Target="slide2.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slide" Target="slide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slide" Target="slide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2.xml"/><Relationship Id="rId1" Type="http://schemas.openxmlformats.org/officeDocument/2006/relationships/image" Target="../media/image9.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slide" Target="slide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png"/><Relationship Id="rId2" Type="http://schemas.openxmlformats.org/officeDocument/2006/relationships/slide" Target="slide44.xml"/><Relationship Id="rId1" Type="http://schemas.openxmlformats.org/officeDocument/2006/relationships/slide" Target="slide9.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slide" Target="slide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slide" Target="slide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image" Target="../media/image11.jpeg"/><Relationship Id="rId1" Type="http://schemas.openxmlformats.org/officeDocument/2006/relationships/image" Target="../media/image10.jpe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image" Target="../media/image13.jpeg"/><Relationship Id="rId1" Type="http://schemas.openxmlformats.org/officeDocument/2006/relationships/image" Target="../media/image12.jpe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image" Target="../media/image3.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slide" Target="slide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image" Target="../media/image4.jpe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1.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slide" Target="slide2.xml"/></Relationships>
</file>

<file path=ppt/slides/_rels/slide42.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slide" Target="slide2.xml"/></Relationships>
</file>

<file path=ppt/slides/_rels/slide43.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slide" Target="slide2.xml"/></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slide" Target="slide2.xml"/></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slide" Target="slide2.xml"/></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slide" Target="slide2.xml"/></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slide" Target="slide2.xml"/></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slide" Target="slide2.xml"/></Relationships>
</file>

<file path=ppt/slides/_rels/slide4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slide" Target="slide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image" Target="../media/image5.jpeg"/></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slide" Target="slide2.xml"/></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slide" Target="slide2.xml"/></Relationships>
</file>

<file path=ppt/slides/_rels/slide5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slide" Target="slide2.xml"/></Relationships>
</file>

<file path=ppt/slides/_rels/slide5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slide" Target="slide2.xml"/></Relationships>
</file>

<file path=ppt/slides/_rels/slide5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slide" Target="slide2.xml"/></Relationships>
</file>

<file path=ppt/slides/_rels/slide5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slide" Target="slide2.xml"/></Relationships>
</file>

<file path=ppt/slides/_rels/slide5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slide" Target="slide2.xml"/></Relationships>
</file>

<file path=ppt/slides/_rels/slide5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slide" Target="slide2.xml"/></Relationships>
</file>

<file path=ppt/slides/_rels/slide58.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png"/><Relationship Id="rId3" Type="http://schemas.openxmlformats.org/officeDocument/2006/relationships/slide" Target="slide2.xml"/><Relationship Id="rId2" Type="http://schemas.openxmlformats.org/officeDocument/2006/relationships/image" Target="../media/image14.png"/><Relationship Id="rId1" Type="http://schemas.openxmlformats.org/officeDocument/2006/relationships/hyperlink" Target="U6&#35270;&#39057;.mp4" TargetMode="External"/></Relationships>
</file>

<file path=ppt/slides/_rels/slide59.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4.png"/><Relationship Id="rId3" Type="http://schemas.openxmlformats.org/officeDocument/2006/relationships/hyperlink" Target="U6&#35270;&#39057;.mp4" TargetMode="External"/><Relationship Id="rId2" Type="http://schemas.openxmlformats.org/officeDocument/2006/relationships/image" Target="../media/image2.png"/><Relationship Id="rId1" Type="http://schemas.openxmlformats.org/officeDocument/2006/relationships/slide" Target="slide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6.png"/><Relationship Id="rId1" Type="http://schemas.openxmlformats.org/officeDocument/2006/relationships/hyperlink" Target="Lead-in%20How%20to%20be%20Happy.MP4" TargetMode="External"/></Relationships>
</file>

<file path=ppt/slides/_rels/slide60.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4.png"/><Relationship Id="rId3" Type="http://schemas.openxmlformats.org/officeDocument/2006/relationships/hyperlink" Target="U6&#35270;&#39057;.mp4" TargetMode="External"/><Relationship Id="rId2" Type="http://schemas.openxmlformats.org/officeDocument/2006/relationships/image" Target="../media/image2.png"/><Relationship Id="rId1" Type="http://schemas.openxmlformats.org/officeDocument/2006/relationships/slide" Target="slide2.xml"/></Relationships>
</file>

<file path=ppt/slides/_rels/slide61.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4.png"/><Relationship Id="rId3" Type="http://schemas.openxmlformats.org/officeDocument/2006/relationships/hyperlink" Target="U6&#35270;&#39057;.mp4" TargetMode="External"/><Relationship Id="rId2" Type="http://schemas.openxmlformats.org/officeDocument/2006/relationships/image" Target="../media/image2.png"/><Relationship Id="rId1" Type="http://schemas.openxmlformats.org/officeDocument/2006/relationships/slide" Target="slide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7.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8.jpe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slide" Target="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1" cstate="print">
            <a:extLst>
              <a:ext uri="{28A0092B-C50C-407E-A947-70E740481C1C}">
                <a14:useLocalDpi xmlns:a14="http://schemas.microsoft.com/office/drawing/2010/main" val="0"/>
              </a:ext>
            </a:extLst>
          </a:blip>
          <a:srcRect l="35941" t="35397" r="24409" b="8624"/>
          <a:stretch>
            <a:fillRect/>
          </a:stretch>
        </p:blipFill>
        <p:spPr>
          <a:xfrm>
            <a:off x="-24528" y="-31671"/>
            <a:ext cx="3456385" cy="3312367"/>
          </a:xfrm>
          <a:prstGeom prst="rect">
            <a:avLst/>
          </a:prstGeom>
        </p:spPr>
      </p:pic>
      <p:sp>
        <p:nvSpPr>
          <p:cNvPr id="6" name="剪去单角的矩形 5"/>
          <p:cNvSpPr/>
          <p:nvPr/>
        </p:nvSpPr>
        <p:spPr>
          <a:xfrm flipH="1">
            <a:off x="0" y="-31670"/>
            <a:ext cx="9143999" cy="6889669"/>
          </a:xfrm>
          <a:prstGeom prst="snip1Rect">
            <a:avLst>
              <a:gd name="adj" fmla="val 50000"/>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rot="16200000">
            <a:off x="7371184" y="5085184"/>
            <a:ext cx="1916832" cy="1628800"/>
          </a:xfrm>
          <a:prstGeom prst="rtTriangle">
            <a:avLst/>
          </a:prstGeom>
          <a:solidFill>
            <a:schemeClr val="accent6">
              <a:lumMod val="75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ext Box 8"/>
          <p:cNvSpPr txBox="1">
            <a:spLocks noChangeArrowheads="1"/>
          </p:cNvSpPr>
          <p:nvPr/>
        </p:nvSpPr>
        <p:spPr bwMode="auto">
          <a:xfrm>
            <a:off x="2945953" y="1916113"/>
            <a:ext cx="3802075" cy="1006475"/>
          </a:xfrm>
          <a:prstGeom prst="rect">
            <a:avLst/>
          </a:prstGeom>
          <a:noFill/>
          <a:ln w="9525">
            <a:noFill/>
            <a:miter lim="800000"/>
          </a:ln>
          <a:effectLst/>
        </p:spPr>
        <p:txBody>
          <a:bodyPr wrap="square">
            <a:spAutoFit/>
          </a:bodyPr>
          <a:lstStyle/>
          <a:p>
            <a:pPr>
              <a:spcBef>
                <a:spcPct val="50000"/>
              </a:spcBef>
            </a:pPr>
            <a:r>
              <a:rPr lang="en-US" altLang="zh-CN" sz="6000" dirty="0" smtClean="0">
                <a:solidFill>
                  <a:schemeClr val="tx1">
                    <a:lumMod val="95000"/>
                    <a:lumOff val="5000"/>
                  </a:schemeClr>
                </a:solidFill>
                <a:cs typeface="Arial" panose="020B0604020202020204" pitchFamily="34" charset="0"/>
              </a:rPr>
              <a:t>Unit 6</a:t>
            </a:r>
            <a:endParaRPr lang="zh-CN" altLang="en-US" sz="6000" dirty="0">
              <a:solidFill>
                <a:schemeClr val="tx1">
                  <a:lumMod val="95000"/>
                  <a:lumOff val="5000"/>
                </a:schemeClr>
              </a:solidFill>
              <a:cs typeface="Arial" panose="020B0604020202020204" pitchFamily="34" charset="0"/>
            </a:endParaRPr>
          </a:p>
        </p:txBody>
      </p:sp>
      <p:sp>
        <p:nvSpPr>
          <p:cNvPr id="24" name="Text Box 9"/>
          <p:cNvSpPr txBox="1">
            <a:spLocks noChangeArrowheads="1"/>
          </p:cNvSpPr>
          <p:nvPr/>
        </p:nvSpPr>
        <p:spPr bwMode="auto">
          <a:xfrm>
            <a:off x="2915816" y="3429000"/>
            <a:ext cx="5689600" cy="1015663"/>
          </a:xfrm>
          <a:prstGeom prst="rect">
            <a:avLst/>
          </a:prstGeom>
          <a:noFill/>
          <a:ln w="9525">
            <a:noFill/>
            <a:miter lim="800000"/>
          </a:ln>
          <a:effectLst/>
        </p:spPr>
        <p:txBody>
          <a:bodyPr>
            <a:spAutoFit/>
          </a:bodyPr>
          <a:lstStyle/>
          <a:p>
            <a:pPr>
              <a:spcBef>
                <a:spcPct val="50000"/>
              </a:spcBef>
            </a:pPr>
            <a:r>
              <a:rPr lang="en-US" altLang="zh-CN" sz="6000" dirty="0" smtClean="0">
                <a:solidFill>
                  <a:schemeClr val="tx1">
                    <a:lumMod val="95000"/>
                    <a:lumOff val="5000"/>
                  </a:schemeClr>
                </a:solidFill>
                <a:cs typeface="Arial" panose="020B0604020202020204" pitchFamily="34" charset="0"/>
              </a:rPr>
              <a:t>Sociology</a:t>
            </a:r>
            <a:endParaRPr lang="en-US" altLang="zh-CN" sz="6000" dirty="0">
              <a:solidFill>
                <a:schemeClr val="tx1">
                  <a:lumMod val="95000"/>
                  <a:lumOff val="5000"/>
                </a:schemeClr>
              </a:solidFill>
              <a:ea typeface="MS Gothic" panose="020B0609070205080204" pitchFamily="49" charset="-128"/>
              <a:cs typeface="Arial" panose="020B0604020202020204" pitchFamily="34" charset="0"/>
            </a:endParaRPr>
          </a:p>
        </p:txBody>
      </p:sp>
      <p:sp>
        <p:nvSpPr>
          <p:cNvPr id="11" name="直角三角形 10"/>
          <p:cNvSpPr/>
          <p:nvPr/>
        </p:nvSpPr>
        <p:spPr>
          <a:xfrm rot="5400000">
            <a:off x="-24529" y="2364716"/>
            <a:ext cx="1064284" cy="1064284"/>
          </a:xfrm>
          <a:prstGeom prst="rtTriangle">
            <a:avLst/>
          </a:prstGeom>
          <a:solidFill>
            <a:srgbClr val="9848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rot="5400000">
            <a:off x="-336434" y="320766"/>
            <a:ext cx="3300652" cy="2627784"/>
          </a:xfrm>
          <a:prstGeom prst="rtTriangle">
            <a:avLst/>
          </a:prstGeom>
          <a:solidFill>
            <a:schemeClr val="accent6">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rot="16200000">
            <a:off x="7371184" y="5085184"/>
            <a:ext cx="1916832" cy="1628800"/>
          </a:xfrm>
          <a:prstGeom prst="rtTriangle">
            <a:avLst/>
          </a:prstGeom>
          <a:solidFill>
            <a:schemeClr val="accent6">
              <a:lumMod val="75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2202115" y="429197"/>
            <a:ext cx="6186309" cy="646331"/>
          </a:xfrm>
          <a:prstGeom prst="rect">
            <a:avLst/>
          </a:prstGeom>
        </p:spPr>
        <p:txBody>
          <a:bodyPr wrap="none">
            <a:spAutoFit/>
          </a:bodyPr>
          <a:lstStyle/>
          <a:p>
            <a:pPr marL="0" lvl="0" indent="0">
              <a:buNone/>
            </a:pPr>
            <a:r>
              <a:rPr lang="en-AU" altLang="zh-CN" sz="3600" b="1" dirty="0" smtClean="0">
                <a:solidFill>
                  <a:srgbClr val="C00000"/>
                </a:solidFill>
                <a:latin typeface="Arial" panose="020B0604020202020204" pitchFamily="34" charset="0"/>
                <a:cs typeface="Arial" panose="020B0604020202020204" pitchFamily="34" charset="0"/>
              </a:rPr>
              <a:t>Supplementary Information</a:t>
            </a:r>
            <a:endParaRPr lang="en-AU" altLang="zh-CN" sz="3600" b="1" dirty="0">
              <a:solidFill>
                <a:srgbClr val="C00000"/>
              </a:solidFill>
              <a:latin typeface="Arial" panose="020B0604020202020204" pitchFamily="34" charset="0"/>
              <a:cs typeface="Arial" panose="020B0604020202020204" pitchFamily="34" charset="0"/>
            </a:endParaRPr>
          </a:p>
        </p:txBody>
      </p:sp>
      <p:sp>
        <p:nvSpPr>
          <p:cNvPr id="2" name="矩形 1"/>
          <p:cNvSpPr/>
          <p:nvPr/>
        </p:nvSpPr>
        <p:spPr>
          <a:xfrm>
            <a:off x="1662791" y="1244845"/>
            <a:ext cx="7200800" cy="523220"/>
          </a:xfrm>
          <a:prstGeom prst="rect">
            <a:avLst/>
          </a:prstGeom>
        </p:spPr>
        <p:txBody>
          <a:bodyPr wrap="square">
            <a:spAutoFit/>
          </a:bodyPr>
          <a:lstStyle/>
          <a:p>
            <a:pPr lvl="0"/>
            <a:r>
              <a:rPr lang="en-US" altLang="zh-CN" sz="2800" b="1" dirty="0" smtClean="0">
                <a:solidFill>
                  <a:schemeClr val="accent6">
                    <a:lumMod val="50000"/>
                  </a:schemeClr>
                </a:solidFill>
                <a:latin typeface="Arial" panose="020B0604020202020204" pitchFamily="34" charset="0"/>
                <a:cs typeface="Arial" panose="020B0604020202020204" pitchFamily="34" charset="0"/>
              </a:rPr>
              <a:t>1. Life satisfaction</a:t>
            </a:r>
            <a:endParaRPr lang="en-US" altLang="zh-CN" sz="2800" b="1" dirty="0" smtClean="0">
              <a:solidFill>
                <a:schemeClr val="accent6">
                  <a:lumMod val="50000"/>
                </a:schemeClr>
              </a:solidFill>
              <a:latin typeface="Arial" panose="020B0604020202020204" pitchFamily="34" charset="0"/>
              <a:cs typeface="Arial" panose="020B0604020202020204" pitchFamily="34" charset="0"/>
            </a:endParaRPr>
          </a:p>
        </p:txBody>
      </p:sp>
      <p:sp>
        <p:nvSpPr>
          <p:cNvPr id="11" name="矩形 10"/>
          <p:cNvSpPr/>
          <p:nvPr/>
        </p:nvSpPr>
        <p:spPr>
          <a:xfrm>
            <a:off x="1050380" y="1841521"/>
            <a:ext cx="7338044" cy="4893647"/>
          </a:xfrm>
          <a:prstGeom prst="rect">
            <a:avLst/>
          </a:prstGeom>
        </p:spPr>
        <p:txBody>
          <a:bodyPr wrap="square">
            <a:spAutoFit/>
          </a:bodyPr>
          <a:lstStyle/>
          <a:p>
            <a:pPr algn="just"/>
            <a:r>
              <a:rPr lang="en-US" altLang="zh-CN" sz="2400" dirty="0">
                <a:latin typeface="Arial" panose="020B0604020202020204" pitchFamily="34" charset="0"/>
                <a:cs typeface="Arial" panose="020B0604020202020204" pitchFamily="34" charset="0"/>
              </a:rPr>
              <a:t>Life satisfaction is the way people perceive how their life has been, how they feel about </a:t>
            </a:r>
            <a:r>
              <a:rPr lang="en-US" altLang="zh-CN" sz="2400" dirty="0" smtClean="0">
                <a:latin typeface="Arial" panose="020B0604020202020204" pitchFamily="34" charset="0"/>
                <a:cs typeface="Arial" panose="020B0604020202020204" pitchFamily="34" charset="0"/>
              </a:rPr>
              <a:t>it, </a:t>
            </a:r>
            <a:r>
              <a:rPr lang="en-US" altLang="zh-CN" sz="2400" dirty="0">
                <a:latin typeface="Arial" panose="020B0604020202020204" pitchFamily="34" charset="0"/>
                <a:cs typeface="Arial" panose="020B0604020202020204" pitchFamily="34" charset="0"/>
              </a:rPr>
              <a:t>and where it is going in the future. It is a measure of well-being and may be assessed in terms of mood, satisfaction with relations with </a:t>
            </a:r>
            <a:r>
              <a:rPr lang="en-US" altLang="zh-CN" sz="2400" dirty="0" smtClean="0">
                <a:latin typeface="Arial" panose="020B0604020202020204" pitchFamily="34" charset="0"/>
                <a:cs typeface="Arial" panose="020B0604020202020204" pitchFamily="34" charset="0"/>
              </a:rPr>
              <a:t>others, </a:t>
            </a:r>
            <a:r>
              <a:rPr lang="en-US" altLang="zh-CN" sz="2400" dirty="0">
                <a:latin typeface="Arial" panose="020B0604020202020204" pitchFamily="34" charset="0"/>
                <a:cs typeface="Arial" panose="020B0604020202020204" pitchFamily="34" charset="0"/>
              </a:rPr>
              <a:t>and with achieved goals, self-concepts, and self-perceived ability to cope with daily life, etc. It is having a favorable attitude of </a:t>
            </a:r>
            <a:r>
              <a:rPr lang="en-US" altLang="zh-CN" sz="2400" dirty="0" smtClean="0">
                <a:latin typeface="Arial" panose="020B0604020202020204" pitchFamily="34" charset="0"/>
                <a:cs typeface="Arial" panose="020B0604020202020204" pitchFamily="34" charset="0"/>
              </a:rPr>
              <a:t>one’s </a:t>
            </a:r>
            <a:r>
              <a:rPr lang="en-US" altLang="zh-CN" sz="2400" dirty="0">
                <a:latin typeface="Arial" panose="020B0604020202020204" pitchFamily="34" charset="0"/>
                <a:cs typeface="Arial" panose="020B0604020202020204" pitchFamily="34" charset="0"/>
              </a:rPr>
              <a:t>life as a whole rather than their current feelings. Life satisfaction has been measured in relation to economic standing, amount of education, personal experiences, and living condition as well as many other </a:t>
            </a:r>
            <a:r>
              <a:rPr lang="en-US" altLang="zh-CN" sz="2400" dirty="0" smtClean="0">
                <a:latin typeface="Arial" panose="020B0604020202020204" pitchFamily="34" charset="0"/>
                <a:cs typeface="Arial" panose="020B0604020202020204" pitchFamily="34" charset="0"/>
              </a:rPr>
              <a:t>factors.</a:t>
            </a:r>
            <a:endParaRPr lang="zh-CN" altLang="zh-CN" sz="2400" dirty="0">
              <a:latin typeface="Arial" panose="020B0604020202020204" pitchFamily="34" charset="0"/>
              <a:cs typeface="Arial" panose="020B0604020202020204" pitchFamily="34" charset="0"/>
            </a:endParaRPr>
          </a:p>
          <a:p>
            <a:pPr algn="just"/>
            <a:endParaRPr lang="zh-CN" altLang="en-US" sz="2400" dirty="0">
              <a:latin typeface="Arial" panose="020B0604020202020204" pitchFamily="34" charset="0"/>
              <a:cs typeface="Arial" panose="020B0604020202020204" pitchFamily="34" charset="0"/>
            </a:endParaRPr>
          </a:p>
        </p:txBody>
      </p:sp>
      <p:sp>
        <p:nvSpPr>
          <p:cNvPr id="9" name="Rectangle 7"/>
          <p:cNvSpPr>
            <a:spLocks noChangeArrowheads="1"/>
          </p:cNvSpPr>
          <p:nvPr/>
        </p:nvSpPr>
        <p:spPr bwMode="auto">
          <a:xfrm>
            <a:off x="21951" y="-27384"/>
            <a:ext cx="2029769" cy="1464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sz="2800" dirty="0" smtClean="0">
                <a:solidFill>
                  <a:schemeClr val="accent6">
                    <a:lumMod val="40000"/>
                    <a:lumOff val="60000"/>
                  </a:schemeClr>
                </a:solidFill>
                <a:latin typeface="Arial Black" panose="020B0A04020102020204" pitchFamily="34" charset="0"/>
              </a:rPr>
              <a:t>Text A </a:t>
            </a:r>
            <a:r>
              <a:rPr lang="en-US" altLang="zh-CN" sz="2800" dirty="0" smtClean="0">
                <a:solidFill>
                  <a:schemeClr val="bg1"/>
                </a:solidFill>
                <a:latin typeface="Arial Black" panose="020B0A04020102020204" pitchFamily="34" charset="0"/>
              </a:rPr>
              <a:t>While reading</a:t>
            </a:r>
            <a:endParaRPr lang="en-US" altLang="zh-CN" sz="2800" dirty="0">
              <a:solidFill>
                <a:schemeClr val="bg1"/>
              </a:solidFill>
              <a:latin typeface="Arial Black" panose="020B0A04020102020204" pitchFamily="34" charset="0"/>
            </a:endParaRPr>
          </a:p>
        </p:txBody>
      </p:sp>
      <p:pic>
        <p:nvPicPr>
          <p:cNvPr id="10" name="Picture 9" descr="home">
            <a:hlinkClick r:id="rId1" action="ppaction://hlinksldjump"/>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32813" y="6246813"/>
            <a:ext cx="611187"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rot="5400000">
            <a:off x="-336434" y="320766"/>
            <a:ext cx="3300652" cy="2627784"/>
          </a:xfrm>
          <a:prstGeom prst="rtTriangle">
            <a:avLst/>
          </a:prstGeom>
          <a:solidFill>
            <a:schemeClr val="accent6">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rot="16200000">
            <a:off x="7371184" y="5085184"/>
            <a:ext cx="1916832" cy="1628800"/>
          </a:xfrm>
          <a:prstGeom prst="rtTriangle">
            <a:avLst/>
          </a:prstGeom>
          <a:solidFill>
            <a:schemeClr val="accent6">
              <a:lumMod val="75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2202115" y="429197"/>
            <a:ext cx="6186309" cy="646331"/>
          </a:xfrm>
          <a:prstGeom prst="rect">
            <a:avLst/>
          </a:prstGeom>
        </p:spPr>
        <p:txBody>
          <a:bodyPr wrap="none">
            <a:spAutoFit/>
          </a:bodyPr>
          <a:lstStyle/>
          <a:p>
            <a:pPr marL="0" lvl="0" indent="0">
              <a:buNone/>
            </a:pPr>
            <a:r>
              <a:rPr lang="en-AU" altLang="zh-CN" sz="3600" b="1" dirty="0" smtClean="0">
                <a:solidFill>
                  <a:srgbClr val="C00000"/>
                </a:solidFill>
                <a:latin typeface="Arial" panose="020B0604020202020204" pitchFamily="34" charset="0"/>
                <a:cs typeface="Arial" panose="020B0604020202020204" pitchFamily="34" charset="0"/>
              </a:rPr>
              <a:t>Supplementary Information</a:t>
            </a:r>
            <a:endParaRPr lang="en-AU" altLang="zh-CN" sz="3600" b="1" dirty="0">
              <a:solidFill>
                <a:srgbClr val="C00000"/>
              </a:solidFill>
              <a:latin typeface="Arial" panose="020B0604020202020204" pitchFamily="34" charset="0"/>
              <a:cs typeface="Arial" panose="020B0604020202020204" pitchFamily="34" charset="0"/>
            </a:endParaRPr>
          </a:p>
        </p:txBody>
      </p:sp>
      <p:sp>
        <p:nvSpPr>
          <p:cNvPr id="2" name="矩形 1"/>
          <p:cNvSpPr/>
          <p:nvPr/>
        </p:nvSpPr>
        <p:spPr>
          <a:xfrm>
            <a:off x="1662791" y="1244845"/>
            <a:ext cx="7200800" cy="523220"/>
          </a:xfrm>
          <a:prstGeom prst="rect">
            <a:avLst/>
          </a:prstGeom>
        </p:spPr>
        <p:txBody>
          <a:bodyPr wrap="square">
            <a:spAutoFit/>
          </a:bodyPr>
          <a:lstStyle/>
          <a:p>
            <a:pPr lvl="0"/>
            <a:r>
              <a:rPr lang="en-US" altLang="zh-CN" sz="2800" b="1" dirty="0">
                <a:solidFill>
                  <a:schemeClr val="accent6">
                    <a:lumMod val="50000"/>
                  </a:schemeClr>
                </a:solidFill>
                <a:latin typeface="Arial" panose="020B0604020202020204" pitchFamily="34" charset="0"/>
                <a:cs typeface="Arial" panose="020B0604020202020204" pitchFamily="34" charset="0"/>
              </a:rPr>
              <a:t>2</a:t>
            </a:r>
            <a:r>
              <a:rPr lang="en-US" altLang="zh-CN" sz="2800" b="1" dirty="0" smtClean="0">
                <a:solidFill>
                  <a:schemeClr val="accent6">
                    <a:lumMod val="50000"/>
                  </a:schemeClr>
                </a:solidFill>
                <a:latin typeface="Arial" panose="020B0604020202020204" pitchFamily="34" charset="0"/>
                <a:cs typeface="Arial" panose="020B0604020202020204" pitchFamily="34" charset="0"/>
              </a:rPr>
              <a:t>. Signature strengths</a:t>
            </a:r>
            <a:endParaRPr lang="en-US" altLang="zh-CN" sz="2800" b="1" dirty="0" smtClean="0">
              <a:solidFill>
                <a:schemeClr val="accent6">
                  <a:lumMod val="50000"/>
                </a:schemeClr>
              </a:solidFill>
              <a:latin typeface="Arial" panose="020B0604020202020204" pitchFamily="34" charset="0"/>
              <a:cs typeface="Arial" panose="020B0604020202020204" pitchFamily="34" charset="0"/>
            </a:endParaRPr>
          </a:p>
        </p:txBody>
      </p:sp>
      <p:sp>
        <p:nvSpPr>
          <p:cNvPr id="11" name="矩形 10"/>
          <p:cNvSpPr/>
          <p:nvPr/>
        </p:nvSpPr>
        <p:spPr>
          <a:xfrm>
            <a:off x="755576" y="2381174"/>
            <a:ext cx="7813211" cy="2677656"/>
          </a:xfrm>
          <a:prstGeom prst="rect">
            <a:avLst/>
          </a:prstGeom>
        </p:spPr>
        <p:txBody>
          <a:bodyPr wrap="square">
            <a:spAutoFit/>
          </a:bodyPr>
          <a:lstStyle/>
          <a:p>
            <a:pPr algn="just"/>
            <a:r>
              <a:rPr lang="en-US" altLang="zh-CN" sz="2400" dirty="0" smtClean="0">
                <a:latin typeface="Arial" panose="020B0604020202020204" pitchFamily="34" charset="0"/>
                <a:cs typeface="Arial" panose="020B0604020202020204" pitchFamily="34" charset="0"/>
              </a:rPr>
              <a:t>Signature strengths are </a:t>
            </a:r>
            <a:r>
              <a:rPr lang="en-US" altLang="zh-CN" sz="2400" dirty="0">
                <a:latin typeface="Arial" panose="020B0604020202020204" pitchFamily="34" charset="0"/>
                <a:cs typeface="Arial" panose="020B0604020202020204" pitchFamily="34" charset="0"/>
              </a:rPr>
              <a:t>the strongest or most prominent in one’s strengths profile. </a:t>
            </a:r>
            <a:r>
              <a:rPr lang="en-US" altLang="zh-CN" sz="2400" dirty="0" smtClean="0">
                <a:latin typeface="Arial" panose="020B0604020202020204" pitchFamily="34" charset="0"/>
                <a:cs typeface="Arial" panose="020B0604020202020204" pitchFamily="34" charset="0"/>
              </a:rPr>
              <a:t>They are some of </a:t>
            </a:r>
            <a:r>
              <a:rPr lang="en-US" altLang="zh-CN" sz="2400" dirty="0">
                <a:latin typeface="Arial" panose="020B0604020202020204" pitchFamily="34" charset="0"/>
                <a:cs typeface="Arial" panose="020B0604020202020204" pitchFamily="34" charset="0"/>
              </a:rPr>
              <a:t>the most central </a:t>
            </a:r>
            <a:r>
              <a:rPr lang="en-US" altLang="zh-CN" sz="2400" dirty="0" smtClean="0">
                <a:latin typeface="Arial" panose="020B0604020202020204" pitchFamily="34" charset="0"/>
                <a:cs typeface="Arial" panose="020B0604020202020204" pitchFamily="34" charset="0"/>
              </a:rPr>
              <a:t>characteristics </a:t>
            </a:r>
            <a:r>
              <a:rPr lang="en-US" altLang="zh-CN" sz="2400" dirty="0">
                <a:latin typeface="Arial" panose="020B0604020202020204" pitchFamily="34" charset="0"/>
                <a:cs typeface="Arial" panose="020B0604020202020204" pitchFamily="34" charset="0"/>
              </a:rPr>
              <a:t>of one’s personal identity. A strength can be identified as a signature strength if a person feels it is essential to who </a:t>
            </a:r>
            <a:r>
              <a:rPr lang="en-US" altLang="zh-CN" sz="2400" dirty="0" smtClean="0">
                <a:latin typeface="Arial" panose="020B0604020202020204" pitchFamily="34" charset="0"/>
                <a:cs typeface="Arial" panose="020B0604020202020204" pitchFamily="34" charset="0"/>
              </a:rPr>
              <a:t>he / she is as </a:t>
            </a:r>
            <a:r>
              <a:rPr lang="en-US" altLang="zh-CN" sz="2400" dirty="0">
                <a:latin typeface="Arial" panose="020B0604020202020204" pitchFamily="34" charset="0"/>
                <a:cs typeface="Arial" panose="020B0604020202020204" pitchFamily="34" charset="0"/>
              </a:rPr>
              <a:t>a person, and feels effortless and energizing when </a:t>
            </a:r>
            <a:r>
              <a:rPr lang="en-US" altLang="zh-CN" sz="2400" dirty="0" smtClean="0">
                <a:latin typeface="Arial" panose="020B0604020202020204" pitchFamily="34" charset="0"/>
                <a:cs typeface="Arial" panose="020B0604020202020204" pitchFamily="34" charset="0"/>
              </a:rPr>
              <a:t>he / she enacts </a:t>
            </a:r>
            <a:r>
              <a:rPr lang="en-US" altLang="zh-CN" sz="2400" dirty="0">
                <a:latin typeface="Arial" panose="020B0604020202020204" pitchFamily="34" charset="0"/>
                <a:cs typeface="Arial" panose="020B0604020202020204" pitchFamily="34" charset="0"/>
              </a:rPr>
              <a:t>the strength</a:t>
            </a:r>
            <a:r>
              <a:rPr lang="en-US" altLang="zh-CN" sz="2400" dirty="0" smtClean="0">
                <a:latin typeface="Arial" panose="020B0604020202020204" pitchFamily="34" charset="0"/>
                <a:cs typeface="Arial" panose="020B0604020202020204" pitchFamily="34" charset="0"/>
              </a:rPr>
              <a:t>.</a:t>
            </a:r>
            <a:endParaRPr lang="en-US" altLang="zh-CN" sz="2400" dirty="0">
              <a:latin typeface="Arial" panose="020B0604020202020204" pitchFamily="34" charset="0"/>
              <a:cs typeface="Arial" panose="020B0604020202020204" pitchFamily="34" charset="0"/>
            </a:endParaRPr>
          </a:p>
        </p:txBody>
      </p:sp>
      <p:sp>
        <p:nvSpPr>
          <p:cNvPr id="9" name="Rectangle 7"/>
          <p:cNvSpPr>
            <a:spLocks noChangeArrowheads="1"/>
          </p:cNvSpPr>
          <p:nvPr/>
        </p:nvSpPr>
        <p:spPr bwMode="auto">
          <a:xfrm>
            <a:off x="21951" y="-27384"/>
            <a:ext cx="2029769" cy="1464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sz="2800" dirty="0" smtClean="0">
                <a:solidFill>
                  <a:schemeClr val="accent6">
                    <a:lumMod val="40000"/>
                    <a:lumOff val="60000"/>
                  </a:schemeClr>
                </a:solidFill>
                <a:latin typeface="Arial Black" panose="020B0A04020102020204" pitchFamily="34" charset="0"/>
              </a:rPr>
              <a:t>Text A </a:t>
            </a:r>
            <a:r>
              <a:rPr lang="en-US" altLang="zh-CN" sz="2800" dirty="0" smtClean="0">
                <a:solidFill>
                  <a:schemeClr val="bg1"/>
                </a:solidFill>
                <a:latin typeface="Arial Black" panose="020B0A04020102020204" pitchFamily="34" charset="0"/>
              </a:rPr>
              <a:t>While reading</a:t>
            </a:r>
            <a:endParaRPr lang="en-US" altLang="zh-CN" sz="2800" dirty="0">
              <a:solidFill>
                <a:schemeClr val="bg1"/>
              </a:solidFill>
              <a:latin typeface="Arial Black" panose="020B0A04020102020204" pitchFamily="34" charset="0"/>
            </a:endParaRPr>
          </a:p>
        </p:txBody>
      </p:sp>
      <p:pic>
        <p:nvPicPr>
          <p:cNvPr id="10" name="Picture 9" descr="home">
            <a:hlinkClick r:id="rId1" action="ppaction://hlinksldjump"/>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32813" y="6246813"/>
            <a:ext cx="611187"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rot="5400000">
            <a:off x="-336434" y="320766"/>
            <a:ext cx="3300652" cy="2627784"/>
          </a:xfrm>
          <a:prstGeom prst="rtTriangle">
            <a:avLst/>
          </a:prstGeom>
          <a:solidFill>
            <a:schemeClr val="accent6">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rot="16200000">
            <a:off x="7371184" y="5085184"/>
            <a:ext cx="1916832" cy="1628800"/>
          </a:xfrm>
          <a:prstGeom prst="rtTriangle">
            <a:avLst/>
          </a:prstGeom>
          <a:solidFill>
            <a:schemeClr val="accent6">
              <a:lumMod val="75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2202115" y="429197"/>
            <a:ext cx="6186309" cy="646331"/>
          </a:xfrm>
          <a:prstGeom prst="rect">
            <a:avLst/>
          </a:prstGeom>
        </p:spPr>
        <p:txBody>
          <a:bodyPr wrap="none">
            <a:spAutoFit/>
          </a:bodyPr>
          <a:lstStyle/>
          <a:p>
            <a:pPr marL="0" lvl="0" indent="0">
              <a:buNone/>
            </a:pPr>
            <a:r>
              <a:rPr lang="en-AU" altLang="zh-CN" sz="3600" b="1" dirty="0" smtClean="0">
                <a:solidFill>
                  <a:srgbClr val="C00000"/>
                </a:solidFill>
                <a:latin typeface="Arial" panose="020B0604020202020204" pitchFamily="34" charset="0"/>
                <a:cs typeface="Arial" panose="020B0604020202020204" pitchFamily="34" charset="0"/>
              </a:rPr>
              <a:t>Supplementary Information</a:t>
            </a:r>
            <a:endParaRPr lang="en-AU" altLang="zh-CN" sz="3600" b="1" dirty="0">
              <a:solidFill>
                <a:srgbClr val="C00000"/>
              </a:solidFill>
              <a:latin typeface="Arial" panose="020B0604020202020204" pitchFamily="34" charset="0"/>
              <a:cs typeface="Arial" panose="020B0604020202020204" pitchFamily="34" charset="0"/>
            </a:endParaRPr>
          </a:p>
        </p:txBody>
      </p:sp>
      <p:sp>
        <p:nvSpPr>
          <p:cNvPr id="2" name="矩形 1"/>
          <p:cNvSpPr/>
          <p:nvPr/>
        </p:nvSpPr>
        <p:spPr>
          <a:xfrm>
            <a:off x="1662791" y="1244845"/>
            <a:ext cx="7200800" cy="523220"/>
          </a:xfrm>
          <a:prstGeom prst="rect">
            <a:avLst/>
          </a:prstGeom>
        </p:spPr>
        <p:txBody>
          <a:bodyPr wrap="square">
            <a:spAutoFit/>
          </a:bodyPr>
          <a:lstStyle/>
          <a:p>
            <a:pPr lvl="0"/>
            <a:r>
              <a:rPr lang="en-US" altLang="zh-CN" sz="2800" b="1" dirty="0">
                <a:solidFill>
                  <a:schemeClr val="accent6">
                    <a:lumMod val="50000"/>
                  </a:schemeClr>
                </a:solidFill>
                <a:latin typeface="Arial" panose="020B0604020202020204" pitchFamily="34" charset="0"/>
                <a:cs typeface="Arial" panose="020B0604020202020204" pitchFamily="34" charset="0"/>
              </a:rPr>
              <a:t>2</a:t>
            </a:r>
            <a:r>
              <a:rPr lang="en-US" altLang="zh-CN" sz="2800" b="1" dirty="0" smtClean="0">
                <a:solidFill>
                  <a:schemeClr val="accent6">
                    <a:lumMod val="50000"/>
                  </a:schemeClr>
                </a:solidFill>
                <a:latin typeface="Arial" panose="020B0604020202020204" pitchFamily="34" charset="0"/>
                <a:cs typeface="Arial" panose="020B0604020202020204" pitchFamily="34" charset="0"/>
              </a:rPr>
              <a:t>. Signature strength</a:t>
            </a:r>
            <a:endParaRPr lang="en-US" altLang="zh-CN" sz="2800" b="1" dirty="0" smtClean="0">
              <a:solidFill>
                <a:schemeClr val="accent6">
                  <a:lumMod val="50000"/>
                </a:schemeClr>
              </a:solidFill>
              <a:latin typeface="Arial" panose="020B0604020202020204" pitchFamily="34" charset="0"/>
              <a:cs typeface="Arial" panose="020B0604020202020204" pitchFamily="34" charset="0"/>
            </a:endParaRPr>
          </a:p>
        </p:txBody>
      </p:sp>
      <p:sp>
        <p:nvSpPr>
          <p:cNvPr id="11" name="矩形 10"/>
          <p:cNvSpPr/>
          <p:nvPr/>
        </p:nvSpPr>
        <p:spPr>
          <a:xfrm>
            <a:off x="1050380" y="1841521"/>
            <a:ext cx="7338044" cy="4524315"/>
          </a:xfrm>
          <a:prstGeom prst="rect">
            <a:avLst/>
          </a:prstGeom>
        </p:spPr>
        <p:txBody>
          <a:bodyPr wrap="square">
            <a:spAutoFit/>
          </a:bodyPr>
          <a:lstStyle/>
          <a:p>
            <a:pPr algn="just"/>
            <a:r>
              <a:rPr lang="en-US" altLang="zh-CN" sz="2400" dirty="0" smtClean="0">
                <a:latin typeface="Arial" panose="020B0604020202020204" pitchFamily="34" charset="0"/>
                <a:cs typeface="Arial" panose="020B0604020202020204" pitchFamily="34" charset="0"/>
              </a:rPr>
              <a:t>American </a:t>
            </a:r>
            <a:r>
              <a:rPr lang="en-US" altLang="zh-CN" sz="2400" dirty="0">
                <a:latin typeface="Arial" panose="020B0604020202020204" pitchFamily="34" charset="0"/>
                <a:cs typeface="Arial" panose="020B0604020202020204" pitchFamily="34" charset="0"/>
              </a:rPr>
              <a:t>positive </a:t>
            </a:r>
            <a:r>
              <a:rPr lang="en-US" altLang="zh-CN" sz="2400" dirty="0" smtClean="0">
                <a:latin typeface="Arial" panose="020B0604020202020204" pitchFamily="34" charset="0"/>
                <a:cs typeface="Arial" panose="020B0604020202020204" pitchFamily="34" charset="0"/>
              </a:rPr>
              <a:t>psychologists Christopher </a:t>
            </a:r>
            <a:r>
              <a:rPr lang="en-US" altLang="zh-CN" sz="2400" dirty="0">
                <a:latin typeface="Arial" panose="020B0604020202020204" pitchFamily="34" charset="0"/>
                <a:cs typeface="Arial" panose="020B0604020202020204" pitchFamily="34" charset="0"/>
              </a:rPr>
              <a:t>Peterson and Martin Seligman developed the Values in Action (VIA) Classification of character strengths and virtues in their book </a:t>
            </a:r>
            <a:r>
              <a:rPr lang="en-US" altLang="zh-CN" sz="2400" i="1" dirty="0">
                <a:latin typeface="Arial" panose="020B0604020202020204" pitchFamily="34" charset="0"/>
                <a:cs typeface="Arial" panose="020B0604020202020204" pitchFamily="34" charset="0"/>
              </a:rPr>
              <a:t>Character Strengths and Virtues: A Handbook and Classification </a:t>
            </a:r>
            <a:r>
              <a:rPr lang="en-US" altLang="zh-CN" sz="2400" dirty="0">
                <a:latin typeface="Arial" panose="020B0604020202020204" pitchFamily="34" charset="0"/>
                <a:cs typeface="Arial" panose="020B0604020202020204" pitchFamily="34" charset="0"/>
              </a:rPr>
              <a:t>(2004), which is a classification of 24 character strengths in people. Strengths such as perseverance, bravery, gratitude, teamwork, </a:t>
            </a:r>
            <a:r>
              <a:rPr lang="en-US" altLang="zh-CN" sz="2400" dirty="0" smtClean="0">
                <a:latin typeface="Arial" panose="020B0604020202020204" pitchFamily="34" charset="0"/>
                <a:cs typeface="Arial" panose="020B0604020202020204" pitchFamily="34" charset="0"/>
              </a:rPr>
              <a:t>kindness, </a:t>
            </a:r>
            <a:r>
              <a:rPr lang="en-US" altLang="zh-CN" sz="2400" dirty="0">
                <a:latin typeface="Arial" panose="020B0604020202020204" pitchFamily="34" charset="0"/>
                <a:cs typeface="Arial" panose="020B0604020202020204" pitchFamily="34" charset="0"/>
              </a:rPr>
              <a:t>and curiosity are part of the framework. The VIA Survey, which is a 240-item questionnaire that measures 24 key character strengths, is used as a scientific tool to help people discover their character strengths.</a:t>
            </a:r>
            <a:endParaRPr lang="zh-CN" altLang="en-US" sz="2400" dirty="0">
              <a:latin typeface="Arial" panose="020B0604020202020204" pitchFamily="34" charset="0"/>
              <a:cs typeface="Arial" panose="020B0604020202020204" pitchFamily="34" charset="0"/>
            </a:endParaRPr>
          </a:p>
        </p:txBody>
      </p:sp>
      <p:sp>
        <p:nvSpPr>
          <p:cNvPr id="13" name="Rectangle 7"/>
          <p:cNvSpPr>
            <a:spLocks noChangeArrowheads="1"/>
          </p:cNvSpPr>
          <p:nvPr/>
        </p:nvSpPr>
        <p:spPr bwMode="auto">
          <a:xfrm>
            <a:off x="21951" y="-27384"/>
            <a:ext cx="2029769" cy="1464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sz="2800" dirty="0" smtClean="0">
                <a:solidFill>
                  <a:schemeClr val="accent6">
                    <a:lumMod val="40000"/>
                    <a:lumOff val="60000"/>
                  </a:schemeClr>
                </a:solidFill>
                <a:latin typeface="Arial Black" panose="020B0A04020102020204" pitchFamily="34" charset="0"/>
              </a:rPr>
              <a:t>Text A </a:t>
            </a:r>
            <a:r>
              <a:rPr lang="en-US" altLang="zh-CN" sz="2800" dirty="0" smtClean="0">
                <a:solidFill>
                  <a:schemeClr val="bg1"/>
                </a:solidFill>
                <a:latin typeface="Arial Black" panose="020B0A04020102020204" pitchFamily="34" charset="0"/>
              </a:rPr>
              <a:t>While reading</a:t>
            </a:r>
            <a:endParaRPr lang="en-US" altLang="zh-CN" sz="2800" dirty="0">
              <a:solidFill>
                <a:schemeClr val="bg1"/>
              </a:solidFill>
              <a:latin typeface="Arial Black" panose="020B0A04020102020204" pitchFamily="34" charset="0"/>
            </a:endParaRPr>
          </a:p>
        </p:txBody>
      </p:sp>
      <p:pic>
        <p:nvPicPr>
          <p:cNvPr id="9" name="Picture 9" descr="home">
            <a:hlinkClick r:id="rId1" action="ppaction://hlinksldjump"/>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32813" y="6246813"/>
            <a:ext cx="611187"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rot="5400000">
            <a:off x="-336434" y="320766"/>
            <a:ext cx="3300652" cy="2627784"/>
          </a:xfrm>
          <a:prstGeom prst="rtTriangle">
            <a:avLst/>
          </a:prstGeom>
          <a:solidFill>
            <a:schemeClr val="accent6">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rot="16200000">
            <a:off x="7371184" y="5085184"/>
            <a:ext cx="1916832" cy="1628800"/>
          </a:xfrm>
          <a:prstGeom prst="rtTriangle">
            <a:avLst/>
          </a:prstGeom>
          <a:solidFill>
            <a:schemeClr val="accent6">
              <a:lumMod val="75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2202115" y="429197"/>
            <a:ext cx="6186309" cy="646331"/>
          </a:xfrm>
          <a:prstGeom prst="rect">
            <a:avLst/>
          </a:prstGeom>
        </p:spPr>
        <p:txBody>
          <a:bodyPr wrap="none">
            <a:spAutoFit/>
          </a:bodyPr>
          <a:lstStyle/>
          <a:p>
            <a:pPr marL="0" lvl="0" indent="0">
              <a:buNone/>
            </a:pPr>
            <a:r>
              <a:rPr lang="en-AU" altLang="zh-CN" sz="3600" b="1" dirty="0" smtClean="0">
                <a:solidFill>
                  <a:srgbClr val="C00000"/>
                </a:solidFill>
                <a:latin typeface="Arial" panose="020B0604020202020204" pitchFamily="34" charset="0"/>
                <a:cs typeface="Arial" panose="020B0604020202020204" pitchFamily="34" charset="0"/>
              </a:rPr>
              <a:t>Supplementary Information</a:t>
            </a:r>
            <a:endParaRPr lang="en-AU" altLang="zh-CN" sz="3600" b="1" dirty="0">
              <a:solidFill>
                <a:srgbClr val="C00000"/>
              </a:solidFill>
              <a:latin typeface="Arial" panose="020B0604020202020204" pitchFamily="34" charset="0"/>
              <a:cs typeface="Arial" panose="020B0604020202020204" pitchFamily="34" charset="0"/>
            </a:endParaRPr>
          </a:p>
        </p:txBody>
      </p:sp>
      <p:sp>
        <p:nvSpPr>
          <p:cNvPr id="2" name="矩形 1"/>
          <p:cNvSpPr/>
          <p:nvPr/>
        </p:nvSpPr>
        <p:spPr>
          <a:xfrm>
            <a:off x="1662791" y="1244845"/>
            <a:ext cx="7200800" cy="523220"/>
          </a:xfrm>
          <a:prstGeom prst="rect">
            <a:avLst/>
          </a:prstGeom>
        </p:spPr>
        <p:txBody>
          <a:bodyPr wrap="square">
            <a:spAutoFit/>
          </a:bodyPr>
          <a:lstStyle/>
          <a:p>
            <a:pPr lvl="0"/>
            <a:r>
              <a:rPr lang="en-US" altLang="zh-CN" sz="2800" b="1" dirty="0" smtClean="0">
                <a:solidFill>
                  <a:schemeClr val="accent6">
                    <a:lumMod val="50000"/>
                  </a:schemeClr>
                </a:solidFill>
                <a:latin typeface="Arial" panose="020B0604020202020204" pitchFamily="34" charset="0"/>
                <a:cs typeface="Arial" panose="020B0604020202020204" pitchFamily="34" charset="0"/>
              </a:rPr>
              <a:t>3. Work orientation</a:t>
            </a:r>
            <a:endParaRPr lang="en-US" altLang="zh-CN" sz="2800" b="1" dirty="0" smtClean="0">
              <a:solidFill>
                <a:schemeClr val="accent6">
                  <a:lumMod val="50000"/>
                </a:schemeClr>
              </a:solidFill>
              <a:latin typeface="Arial" panose="020B0604020202020204" pitchFamily="34" charset="0"/>
              <a:cs typeface="Arial" panose="020B0604020202020204" pitchFamily="34" charset="0"/>
            </a:endParaRPr>
          </a:p>
        </p:txBody>
      </p:sp>
      <p:sp>
        <p:nvSpPr>
          <p:cNvPr id="11" name="矩形 10"/>
          <p:cNvSpPr/>
          <p:nvPr/>
        </p:nvSpPr>
        <p:spPr>
          <a:xfrm>
            <a:off x="895596" y="1874104"/>
            <a:ext cx="7637217" cy="4524315"/>
          </a:xfrm>
          <a:prstGeom prst="rect">
            <a:avLst/>
          </a:prstGeom>
        </p:spPr>
        <p:txBody>
          <a:bodyPr wrap="square">
            <a:spAutoFit/>
          </a:bodyPr>
          <a:lstStyle/>
          <a:p>
            <a:pPr algn="just"/>
            <a:r>
              <a:rPr lang="en-US" altLang="zh-CN" sz="2400" dirty="0">
                <a:latin typeface="Arial" panose="020B0604020202020204" pitchFamily="34" charset="0"/>
                <a:cs typeface="Arial" panose="020B0604020202020204" pitchFamily="34" charset="0"/>
              </a:rPr>
              <a:t>Work orientation refers to an individual’s motivation and responses to work. The first area covers why people work, which analyzes need hierarchies, self-actualization, and intrinsic and extrinsic motivations. The second area addresses the ways in which individuals react to the activity of work. Job satisfaction and commitment have been given the most attention when sociologists study reactions to work. The major issues in the study of job satisfaction are: What produces job satisfaction? What are the consequences of differing levels of job satisfaction? Is it a global or unitary concept, or should its facets be investigated?</a:t>
            </a:r>
            <a:endParaRPr lang="zh-CN" altLang="en-US" sz="2400" dirty="0">
              <a:latin typeface="Arial" panose="020B0604020202020204" pitchFamily="34" charset="0"/>
              <a:cs typeface="Arial" panose="020B0604020202020204" pitchFamily="34" charset="0"/>
            </a:endParaRPr>
          </a:p>
        </p:txBody>
      </p:sp>
      <p:sp>
        <p:nvSpPr>
          <p:cNvPr id="9" name="Rectangle 7"/>
          <p:cNvSpPr>
            <a:spLocks noChangeArrowheads="1"/>
          </p:cNvSpPr>
          <p:nvPr/>
        </p:nvSpPr>
        <p:spPr bwMode="auto">
          <a:xfrm>
            <a:off x="21951" y="-27384"/>
            <a:ext cx="2029769" cy="1464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sz="2800" dirty="0" smtClean="0">
                <a:solidFill>
                  <a:schemeClr val="accent6">
                    <a:lumMod val="40000"/>
                    <a:lumOff val="60000"/>
                  </a:schemeClr>
                </a:solidFill>
                <a:latin typeface="Arial Black" panose="020B0A04020102020204" pitchFamily="34" charset="0"/>
              </a:rPr>
              <a:t>Text A </a:t>
            </a:r>
            <a:r>
              <a:rPr lang="en-US" altLang="zh-CN" sz="2800" dirty="0" smtClean="0">
                <a:solidFill>
                  <a:schemeClr val="bg1"/>
                </a:solidFill>
                <a:latin typeface="Arial Black" panose="020B0A04020102020204" pitchFamily="34" charset="0"/>
              </a:rPr>
              <a:t>While reading</a:t>
            </a:r>
            <a:endParaRPr lang="en-US" altLang="zh-CN" sz="2800" dirty="0">
              <a:solidFill>
                <a:schemeClr val="bg1"/>
              </a:solidFill>
              <a:latin typeface="Arial Black" panose="020B0A04020102020204" pitchFamily="34" charset="0"/>
            </a:endParaRPr>
          </a:p>
        </p:txBody>
      </p:sp>
      <p:pic>
        <p:nvPicPr>
          <p:cNvPr id="10" name="Picture 9" descr="home">
            <a:hlinkClick r:id="rId1" action="ppaction://hlinksldjump"/>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32813" y="6246813"/>
            <a:ext cx="611187"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8"/>
          <p:cNvSpPr txBox="1"/>
          <p:nvPr/>
        </p:nvSpPr>
        <p:spPr>
          <a:xfrm>
            <a:off x="470886" y="165648"/>
            <a:ext cx="3741074" cy="553998"/>
          </a:xfrm>
          <a:prstGeom prst="rect">
            <a:avLst/>
          </a:prstGeom>
          <a:noFill/>
        </p:spPr>
        <p:txBody>
          <a:bodyPr wrap="square" lIns="0" tIns="0" rIns="0" bIns="0" rtlCol="0" anchor="ctr">
            <a:spAutoFit/>
          </a:bodyPr>
          <a:lstStyle/>
          <a:p>
            <a:r>
              <a:rPr lang="en-US" altLang="zh-CN" sz="3600" dirty="0" smtClean="0">
                <a:solidFill>
                  <a:srgbClr val="002060"/>
                </a:solidFill>
                <a:latin typeface="+mn-lt"/>
                <a:ea typeface="+mn-ea"/>
                <a:cs typeface="+mn-ea"/>
                <a:sym typeface="+mn-lt"/>
              </a:rPr>
              <a:t>Reading: Text A</a:t>
            </a:r>
            <a:endParaRPr lang="zh-CN" altLang="en-US" sz="3600" dirty="0">
              <a:solidFill>
                <a:srgbClr val="002060"/>
              </a:solidFill>
              <a:latin typeface="+mn-lt"/>
              <a:ea typeface="+mn-ea"/>
              <a:cs typeface="+mn-ea"/>
              <a:sym typeface="+mn-lt"/>
            </a:endParaRPr>
          </a:p>
        </p:txBody>
      </p:sp>
      <p:sp>
        <p:nvSpPr>
          <p:cNvPr id="35" name="任意多边形: 形状 34"/>
          <p:cNvSpPr/>
          <p:nvPr/>
        </p:nvSpPr>
        <p:spPr>
          <a:xfrm rot="16200000" flipV="1">
            <a:off x="-297382" y="278823"/>
            <a:ext cx="989552" cy="394788"/>
          </a:xfrm>
          <a:custGeom>
            <a:avLst/>
            <a:gdLst>
              <a:gd name="connsiteX0" fmla="*/ 2311910 w 4623820"/>
              <a:gd name="connsiteY0" fmla="*/ 0 h 1994395"/>
              <a:gd name="connsiteX1" fmla="*/ 4604624 w 4623820"/>
              <a:gd name="connsiteY1" fmla="*/ 1868616 h 1994395"/>
              <a:gd name="connsiteX2" fmla="*/ 4623820 w 4623820"/>
              <a:gd name="connsiteY2" fmla="*/ 1994395 h 1994395"/>
              <a:gd name="connsiteX3" fmla="*/ 0 w 4623820"/>
              <a:gd name="connsiteY3" fmla="*/ 1994395 h 1994395"/>
              <a:gd name="connsiteX4" fmla="*/ 19196 w 4623820"/>
              <a:gd name="connsiteY4" fmla="*/ 1868616 h 1994395"/>
              <a:gd name="connsiteX5" fmla="*/ 2311910 w 4623820"/>
              <a:gd name="connsiteY5" fmla="*/ 0 h 1994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23820" h="1994395">
                <a:moveTo>
                  <a:pt x="2311910" y="0"/>
                </a:moveTo>
                <a:cubicBezTo>
                  <a:pt x="3442839" y="0"/>
                  <a:pt x="4386404" y="802199"/>
                  <a:pt x="4604624" y="1868616"/>
                </a:cubicBezTo>
                <a:lnTo>
                  <a:pt x="4623820" y="1994395"/>
                </a:lnTo>
                <a:lnTo>
                  <a:pt x="0" y="1994395"/>
                </a:lnTo>
                <a:lnTo>
                  <a:pt x="19196" y="1868616"/>
                </a:lnTo>
                <a:cubicBezTo>
                  <a:pt x="237417" y="802199"/>
                  <a:pt x="1180982" y="0"/>
                  <a:pt x="2311910" y="0"/>
                </a:cubicBezTo>
                <a:close/>
              </a:path>
            </a:pathLst>
          </a:custGeom>
          <a:solidFill>
            <a:srgbClr val="CECED0"/>
          </a:solidFill>
          <a:ln>
            <a:noFill/>
          </a:ln>
        </p:spPr>
        <p:style>
          <a:lnRef idx="2">
            <a:schemeClr val="accent1">
              <a:shade val="50000"/>
            </a:schemeClr>
          </a:lnRef>
          <a:fillRef idx="1">
            <a:schemeClr val="accent1"/>
          </a:fillRef>
          <a:effectRef idx="0">
            <a:schemeClr val="accent1"/>
          </a:effectRef>
          <a:fontRef idx="minor">
            <a:schemeClr val="lt1"/>
          </a:fontRef>
        </p:style>
        <p:txBody>
          <a:bodyPr lIns="72823" tIns="36411" rIns="72823" bIns="36411" rtlCol="0" anchor="ctr"/>
          <a:lstStyle/>
          <a:p>
            <a:pPr algn="ctr"/>
            <a:endParaRPr lang="zh-CN" altLang="en-US">
              <a:cs typeface="+mn-ea"/>
              <a:sym typeface="+mn-lt"/>
            </a:endParaRPr>
          </a:p>
        </p:txBody>
      </p:sp>
      <p:sp>
        <p:nvSpPr>
          <p:cNvPr id="36" name="任意多边形: 形状 35"/>
          <p:cNvSpPr/>
          <p:nvPr/>
        </p:nvSpPr>
        <p:spPr>
          <a:xfrm rot="16200000" flipV="1">
            <a:off x="-187832" y="342106"/>
            <a:ext cx="640589" cy="264926"/>
          </a:xfrm>
          <a:custGeom>
            <a:avLst/>
            <a:gdLst>
              <a:gd name="connsiteX0" fmla="*/ 2311910 w 4623820"/>
              <a:gd name="connsiteY0" fmla="*/ 0 h 1994395"/>
              <a:gd name="connsiteX1" fmla="*/ 4604624 w 4623820"/>
              <a:gd name="connsiteY1" fmla="*/ 1868616 h 1994395"/>
              <a:gd name="connsiteX2" fmla="*/ 4623820 w 4623820"/>
              <a:gd name="connsiteY2" fmla="*/ 1994395 h 1994395"/>
              <a:gd name="connsiteX3" fmla="*/ 0 w 4623820"/>
              <a:gd name="connsiteY3" fmla="*/ 1994395 h 1994395"/>
              <a:gd name="connsiteX4" fmla="*/ 19196 w 4623820"/>
              <a:gd name="connsiteY4" fmla="*/ 1868616 h 1994395"/>
              <a:gd name="connsiteX5" fmla="*/ 2311910 w 4623820"/>
              <a:gd name="connsiteY5" fmla="*/ 0 h 1994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23820" h="1994395">
                <a:moveTo>
                  <a:pt x="2311910" y="0"/>
                </a:moveTo>
                <a:cubicBezTo>
                  <a:pt x="3442839" y="0"/>
                  <a:pt x="4386404" y="802199"/>
                  <a:pt x="4604624" y="1868616"/>
                </a:cubicBezTo>
                <a:lnTo>
                  <a:pt x="4623820" y="1994395"/>
                </a:lnTo>
                <a:lnTo>
                  <a:pt x="0" y="1994395"/>
                </a:lnTo>
                <a:lnTo>
                  <a:pt x="19196" y="1868616"/>
                </a:lnTo>
                <a:cubicBezTo>
                  <a:pt x="237417" y="802199"/>
                  <a:pt x="1180982" y="0"/>
                  <a:pt x="2311910" y="0"/>
                </a:cubicBez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823" tIns="36411" rIns="72823" bIns="36411" rtlCol="0" anchor="ctr"/>
          <a:lstStyle/>
          <a:p>
            <a:pPr algn="ctr"/>
            <a:endParaRPr lang="zh-CN" altLang="en-US">
              <a:cs typeface="+mn-ea"/>
              <a:sym typeface="+mn-lt"/>
            </a:endParaRPr>
          </a:p>
        </p:txBody>
      </p:sp>
      <p:sp>
        <p:nvSpPr>
          <p:cNvPr id="7" name="标题 22"/>
          <p:cNvSpPr>
            <a:spLocks noGrp="1"/>
          </p:cNvSpPr>
          <p:nvPr>
            <p:ph type="title"/>
          </p:nvPr>
        </p:nvSpPr>
        <p:spPr>
          <a:xfrm>
            <a:off x="827584" y="980728"/>
            <a:ext cx="7886418" cy="1324636"/>
          </a:xfrm>
        </p:spPr>
        <p:txBody>
          <a:bodyPr>
            <a:normAutofit/>
          </a:bodyPr>
          <a:lstStyle/>
          <a:p>
            <a:pPr algn="ctr"/>
            <a:r>
              <a:rPr lang="en-US" altLang="zh-CN" sz="4400" dirty="0" smtClean="0">
                <a:solidFill>
                  <a:srgbClr val="000A1E"/>
                </a:solidFill>
                <a:latin typeface="Calibri" panose="020F0502020204030204" pitchFamily="34" charset="0"/>
              </a:rPr>
              <a:t>Work and Personal Satisfaction</a:t>
            </a:r>
            <a:endParaRPr lang="zh-CN" altLang="en-US" sz="4400" dirty="0">
              <a:solidFill>
                <a:srgbClr val="000A1E"/>
              </a:solidFill>
              <a:latin typeface="Calibri" panose="020F0502020204030204" pitchFamily="34" charset="0"/>
            </a:endParaRPr>
          </a:p>
        </p:txBody>
      </p:sp>
      <p:pic>
        <p:nvPicPr>
          <p:cNvPr id="7170" name="Picture 2" descr="https://paidsocialmediajobsreview.com/wp-content/uploads/2021/02/iStock-1170730064.jpg"/>
          <p:cNvPicPr>
            <a:picLocks noChangeAspect="1" noChangeArrowheads="1"/>
          </p:cNvPicPr>
          <p:nvPr/>
        </p:nvPicPr>
        <p:blipFill>
          <a:blip r:embed="rId1" cstate="print"/>
          <a:srcRect/>
          <a:stretch>
            <a:fillRect/>
          </a:stretch>
        </p:blipFill>
        <p:spPr bwMode="auto">
          <a:xfrm>
            <a:off x="1331640" y="2564904"/>
            <a:ext cx="6181986" cy="3584914"/>
          </a:xfrm>
          <a:prstGeom prst="rect">
            <a:avLst/>
          </a:prstGeom>
          <a:noFill/>
        </p:spPr>
      </p:pic>
    </p:spTree>
  </p:cSld>
  <p:clrMapOvr>
    <a:masterClrMapping/>
  </p:clrMapOvr>
  <p:transition spd="slow">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Box 15"/>
          <p:cNvSpPr txBox="1">
            <a:spLocks noChangeArrowheads="1"/>
          </p:cNvSpPr>
          <p:nvPr/>
        </p:nvSpPr>
        <p:spPr bwMode="auto">
          <a:xfrm>
            <a:off x="4786313" y="5857875"/>
            <a:ext cx="546100" cy="584200"/>
          </a:xfrm>
          <a:prstGeom prst="rect">
            <a:avLst/>
          </a:prstGeom>
          <a:noFill/>
          <a:ln w="9525">
            <a:noFill/>
            <a:miter lim="800000"/>
          </a:ln>
        </p:spPr>
        <p:txBody>
          <a:bodyPr>
            <a:spAutoFit/>
          </a:bodyPr>
          <a:lstStyle/>
          <a:p>
            <a:endParaRPr lang="zh-CN" altLang="en-US">
              <a:latin typeface="Calibri" panose="020F0502020204030204" pitchFamily="34" charset="0"/>
            </a:endParaRPr>
          </a:p>
        </p:txBody>
      </p:sp>
      <p:sp>
        <p:nvSpPr>
          <p:cNvPr id="12" name="Rectangle 12"/>
          <p:cNvSpPr>
            <a:spLocks noChangeArrowheads="1"/>
          </p:cNvSpPr>
          <p:nvPr/>
        </p:nvSpPr>
        <p:spPr bwMode="auto">
          <a:xfrm>
            <a:off x="899592" y="1390423"/>
            <a:ext cx="4968551" cy="954107"/>
          </a:xfrm>
          <a:prstGeom prst="rect">
            <a:avLst/>
          </a:prstGeom>
          <a:solidFill>
            <a:schemeClr val="accent5">
              <a:lumMod val="20000"/>
              <a:lumOff val="80000"/>
            </a:schemeClr>
          </a:solidFill>
          <a:ln w="9525">
            <a:noFill/>
            <a:miter lim="800000"/>
          </a:ln>
          <a:effectLst>
            <a:prstShdw prst="shdw11">
              <a:schemeClr val="bg2">
                <a:alpha val="50000"/>
              </a:schemeClr>
            </a:prstShdw>
          </a:effectLst>
        </p:spPr>
        <p:txBody>
          <a:bodyPr wrap="square">
            <a:spAutoFit/>
          </a:bodyPr>
          <a:lstStyle/>
          <a:p>
            <a:pPr algn="ctr" fontAlgn="auto">
              <a:spcBef>
                <a:spcPts val="0"/>
              </a:spcBef>
              <a:spcAft>
                <a:spcPts val="0"/>
              </a:spcAft>
              <a:buFontTx/>
              <a:buNone/>
              <a:defRPr/>
            </a:pPr>
            <a:r>
              <a:rPr lang="en-US" altLang="zh-CN" sz="2800" dirty="0" smtClean="0">
                <a:solidFill>
                  <a:schemeClr val="accent2">
                    <a:lumMod val="50000"/>
                  </a:schemeClr>
                </a:solidFill>
                <a:ea typeface="+mn-ea"/>
                <a:cs typeface="Arial" panose="020B0604020202020204" pitchFamily="34" charset="0"/>
                <a:sym typeface="+mn-ea"/>
              </a:rPr>
              <a:t>Background: sea change in work life and education</a:t>
            </a:r>
            <a:endParaRPr lang="en-US" altLang="zh-CN" sz="2800" dirty="0" smtClean="0">
              <a:solidFill>
                <a:schemeClr val="accent2">
                  <a:lumMod val="50000"/>
                </a:schemeClr>
              </a:solidFill>
            </a:endParaRPr>
          </a:p>
        </p:txBody>
      </p:sp>
      <p:sp>
        <p:nvSpPr>
          <p:cNvPr id="13" name="Rectangle 12"/>
          <p:cNvSpPr>
            <a:spLocks noChangeArrowheads="1"/>
          </p:cNvSpPr>
          <p:nvPr/>
        </p:nvSpPr>
        <p:spPr bwMode="auto">
          <a:xfrm>
            <a:off x="971600" y="3501008"/>
            <a:ext cx="4843463" cy="523220"/>
          </a:xfrm>
          <a:prstGeom prst="rect">
            <a:avLst/>
          </a:prstGeom>
          <a:solidFill>
            <a:schemeClr val="accent5">
              <a:lumMod val="20000"/>
              <a:lumOff val="80000"/>
            </a:schemeClr>
          </a:solidFill>
          <a:ln w="9525">
            <a:noFill/>
            <a:miter lim="800000"/>
          </a:ln>
          <a:effectLst>
            <a:prstShdw prst="shdw11">
              <a:schemeClr val="bg2">
                <a:alpha val="50000"/>
              </a:schemeClr>
            </a:prstShdw>
          </a:effectLst>
        </p:spPr>
        <p:txBody>
          <a:bodyPr wrap="square">
            <a:spAutoFit/>
          </a:bodyPr>
          <a:lstStyle/>
          <a:p>
            <a:pPr algn="ctr"/>
            <a:r>
              <a:rPr lang="en-US" altLang="zh-CN" sz="2800" dirty="0" smtClean="0">
                <a:solidFill>
                  <a:schemeClr val="accent2">
                    <a:lumMod val="50000"/>
                  </a:schemeClr>
                </a:solidFill>
              </a:rPr>
              <a:t>Anecdote: an orderly’s story</a:t>
            </a:r>
            <a:endParaRPr lang="en-US" altLang="zh-CN" sz="2800" dirty="0" smtClean="0"/>
          </a:p>
        </p:txBody>
      </p:sp>
      <p:sp>
        <p:nvSpPr>
          <p:cNvPr id="23" name="Rectangle 12"/>
          <p:cNvSpPr>
            <a:spLocks noChangeArrowheads="1"/>
          </p:cNvSpPr>
          <p:nvPr/>
        </p:nvSpPr>
        <p:spPr bwMode="auto">
          <a:xfrm>
            <a:off x="966335" y="5306786"/>
            <a:ext cx="4886325" cy="523220"/>
          </a:xfrm>
          <a:prstGeom prst="rect">
            <a:avLst/>
          </a:prstGeom>
          <a:solidFill>
            <a:schemeClr val="accent5">
              <a:lumMod val="20000"/>
              <a:lumOff val="80000"/>
            </a:schemeClr>
          </a:solidFill>
          <a:ln w="9525">
            <a:noFill/>
            <a:miter lim="800000"/>
          </a:ln>
          <a:effectLst>
            <a:prstShdw prst="shdw11">
              <a:schemeClr val="bg2">
                <a:alpha val="50000"/>
              </a:schemeClr>
            </a:prstShdw>
          </a:effectLst>
        </p:spPr>
        <p:txBody>
          <a:bodyPr wrap="square">
            <a:spAutoFit/>
          </a:bodyPr>
          <a:lstStyle/>
          <a:p>
            <a:pPr algn="ctr"/>
            <a:r>
              <a:rPr lang="en-US" altLang="zh-CN" sz="2800" dirty="0" smtClean="0">
                <a:solidFill>
                  <a:schemeClr val="accent2">
                    <a:lumMod val="50000"/>
                  </a:schemeClr>
                </a:solidFill>
              </a:rPr>
              <a:t>Three kinds of work orientation</a:t>
            </a:r>
            <a:endParaRPr lang="zh-CN" altLang="en-US" sz="2800" dirty="0"/>
          </a:p>
        </p:txBody>
      </p:sp>
      <p:sp>
        <p:nvSpPr>
          <p:cNvPr id="52240" name="标题 13"/>
          <p:cNvSpPr txBox="1">
            <a:spLocks noChangeArrowheads="1"/>
          </p:cNvSpPr>
          <p:nvPr/>
        </p:nvSpPr>
        <p:spPr bwMode="auto">
          <a:xfrm>
            <a:off x="0" y="260648"/>
            <a:ext cx="8229600" cy="960438"/>
          </a:xfrm>
          <a:prstGeom prst="rect">
            <a:avLst/>
          </a:prstGeom>
          <a:noFill/>
          <a:ln w="9525">
            <a:noFill/>
            <a:miter lim="800000"/>
          </a:ln>
        </p:spPr>
        <p:txBody>
          <a:bodyPr/>
          <a:lstStyle/>
          <a:p>
            <a:pPr algn="ctr"/>
            <a:r>
              <a:rPr lang="en-US" altLang="zh-CN" sz="3600" dirty="0" smtClean="0">
                <a:latin typeface="Gill Sans MT" panose="020B0502020104020203" pitchFamily="34" charset="0"/>
              </a:rPr>
              <a:t>Structure</a:t>
            </a:r>
            <a:endParaRPr lang="zh-CN" altLang="en-US" sz="3600" dirty="0">
              <a:latin typeface="Gill Sans MT" panose="020B0502020104020203" pitchFamily="34" charset="0"/>
              <a:cs typeface="Arial" panose="020B0604020202020204" pitchFamily="34" charset="0"/>
            </a:endParaRPr>
          </a:p>
        </p:txBody>
      </p:sp>
      <p:sp>
        <p:nvSpPr>
          <p:cNvPr id="19" name="矩形 18"/>
          <p:cNvSpPr/>
          <p:nvPr/>
        </p:nvSpPr>
        <p:spPr>
          <a:xfrm>
            <a:off x="6300192" y="1484784"/>
            <a:ext cx="1695657" cy="609398"/>
          </a:xfrm>
          <a:prstGeom prst="rect">
            <a:avLst/>
          </a:prstGeom>
        </p:spPr>
        <p:txBody>
          <a:bodyPr wrap="none">
            <a:spAutoFit/>
          </a:bodyPr>
          <a:lstStyle/>
          <a:p>
            <a:pPr marL="274320" indent="-274320" algn="just" fontAlgn="auto">
              <a:lnSpc>
                <a:spcPct val="120000"/>
              </a:lnSpc>
              <a:spcBef>
                <a:spcPct val="20000"/>
              </a:spcBef>
              <a:spcAft>
                <a:spcPts val="0"/>
              </a:spcAft>
              <a:buClr>
                <a:srgbClr val="D16349"/>
              </a:buClr>
              <a:buSzPct val="85000"/>
              <a:buFont typeface="Wingdings 2" panose="05020102010507070707" pitchFamily="18" charset="2"/>
              <a:buNone/>
              <a:defRPr/>
            </a:pPr>
            <a:r>
              <a:rPr lang="en-US" altLang="zh-CN" sz="2800" dirty="0" err="1" smtClean="0">
                <a:solidFill>
                  <a:sysClr val="windowText" lastClr="000000"/>
                </a:solidFill>
                <a:ea typeface="方正舒体" panose="02010601030101010101" charset="-122"/>
              </a:rPr>
              <a:t>Paras</a:t>
            </a:r>
            <a:r>
              <a:rPr lang="en-US" altLang="zh-CN" sz="2800" dirty="0" smtClean="0">
                <a:solidFill>
                  <a:sysClr val="windowText" lastClr="000000"/>
                </a:solidFill>
                <a:ea typeface="方正舒体" panose="02010601030101010101" charset="-122"/>
              </a:rPr>
              <a:t>. 1- 3</a:t>
            </a:r>
            <a:endParaRPr lang="en-US" altLang="zh-CN" sz="2800" dirty="0">
              <a:solidFill>
                <a:sysClr val="windowText" lastClr="000000"/>
              </a:solidFill>
              <a:ea typeface="方正舒体" panose="02010601030101010101" charset="-122"/>
            </a:endParaRPr>
          </a:p>
        </p:txBody>
      </p:sp>
      <p:sp>
        <p:nvSpPr>
          <p:cNvPr id="20" name="矩形 19"/>
          <p:cNvSpPr/>
          <p:nvPr/>
        </p:nvSpPr>
        <p:spPr>
          <a:xfrm>
            <a:off x="6300192" y="3501008"/>
            <a:ext cx="1695657" cy="609398"/>
          </a:xfrm>
          <a:prstGeom prst="rect">
            <a:avLst/>
          </a:prstGeom>
        </p:spPr>
        <p:txBody>
          <a:bodyPr wrap="none">
            <a:spAutoFit/>
          </a:bodyPr>
          <a:lstStyle/>
          <a:p>
            <a:pPr marL="274320" indent="-274320" algn="just" fontAlgn="auto">
              <a:lnSpc>
                <a:spcPct val="120000"/>
              </a:lnSpc>
              <a:spcBef>
                <a:spcPct val="20000"/>
              </a:spcBef>
              <a:spcAft>
                <a:spcPts val="0"/>
              </a:spcAft>
              <a:buClr>
                <a:srgbClr val="D16349"/>
              </a:buClr>
              <a:buSzPct val="85000"/>
              <a:buFont typeface="Wingdings 2" panose="05020102010507070707" pitchFamily="18" charset="2"/>
              <a:buNone/>
              <a:defRPr/>
            </a:pPr>
            <a:r>
              <a:rPr lang="en-US" altLang="zh-CN" sz="2800" dirty="0" err="1" smtClean="0">
                <a:solidFill>
                  <a:sysClr val="windowText" lastClr="000000"/>
                </a:solidFill>
                <a:ea typeface="方正舒体" panose="02010601030101010101" charset="-122"/>
              </a:rPr>
              <a:t>Paras</a:t>
            </a:r>
            <a:r>
              <a:rPr lang="en-US" altLang="zh-CN" sz="2800" dirty="0" smtClean="0">
                <a:solidFill>
                  <a:sysClr val="windowText" lastClr="000000"/>
                </a:solidFill>
                <a:ea typeface="方正舒体" panose="02010601030101010101" charset="-122"/>
              </a:rPr>
              <a:t>. 4-9 </a:t>
            </a:r>
            <a:endParaRPr lang="en-US" altLang="zh-CN" sz="2800" dirty="0">
              <a:solidFill>
                <a:sysClr val="windowText" lastClr="000000"/>
              </a:solidFill>
              <a:ea typeface="方正舒体" panose="02010601030101010101" charset="-122"/>
            </a:endParaRPr>
          </a:p>
        </p:txBody>
      </p:sp>
      <p:sp>
        <p:nvSpPr>
          <p:cNvPr id="25" name="矩形 24"/>
          <p:cNvSpPr/>
          <p:nvPr/>
        </p:nvSpPr>
        <p:spPr>
          <a:xfrm>
            <a:off x="6156176" y="5301208"/>
            <a:ext cx="1979388" cy="609398"/>
          </a:xfrm>
          <a:prstGeom prst="rect">
            <a:avLst/>
          </a:prstGeom>
        </p:spPr>
        <p:txBody>
          <a:bodyPr wrap="none">
            <a:spAutoFit/>
          </a:bodyPr>
          <a:lstStyle/>
          <a:p>
            <a:pPr marL="274320" indent="-274320" algn="just" fontAlgn="auto">
              <a:lnSpc>
                <a:spcPct val="120000"/>
              </a:lnSpc>
              <a:spcBef>
                <a:spcPct val="20000"/>
              </a:spcBef>
              <a:spcAft>
                <a:spcPts val="0"/>
              </a:spcAft>
              <a:buClr>
                <a:srgbClr val="D16349"/>
              </a:buClr>
              <a:buSzPct val="85000"/>
              <a:buFont typeface="Wingdings 2" panose="05020102010507070707" pitchFamily="18" charset="2"/>
              <a:buNone/>
              <a:defRPr/>
            </a:pPr>
            <a:r>
              <a:rPr lang="en-US" altLang="zh-CN" sz="2800" dirty="0" err="1" smtClean="0">
                <a:solidFill>
                  <a:sysClr val="windowText" lastClr="000000"/>
                </a:solidFill>
                <a:ea typeface="方正舒体" panose="02010601030101010101" charset="-122"/>
              </a:rPr>
              <a:t>Paras</a:t>
            </a:r>
            <a:r>
              <a:rPr lang="en-US" altLang="zh-CN" sz="2800" dirty="0" smtClean="0">
                <a:solidFill>
                  <a:sysClr val="windowText" lastClr="000000"/>
                </a:solidFill>
                <a:ea typeface="方正舒体" panose="02010601030101010101" charset="-122"/>
              </a:rPr>
              <a:t>. 10-11</a:t>
            </a:r>
            <a:endParaRPr lang="en-US" altLang="zh-CN" sz="2800" dirty="0">
              <a:solidFill>
                <a:sysClr val="windowText" lastClr="000000"/>
              </a:solidFill>
              <a:ea typeface="方正舒体" panose="02010601030101010101" charset="-122"/>
            </a:endParaRPr>
          </a:p>
        </p:txBody>
      </p:sp>
      <p:sp>
        <p:nvSpPr>
          <p:cNvPr id="16" name="任意多边形: 形状 34"/>
          <p:cNvSpPr/>
          <p:nvPr/>
        </p:nvSpPr>
        <p:spPr>
          <a:xfrm rot="16200000" flipV="1">
            <a:off x="-297382" y="278823"/>
            <a:ext cx="989552" cy="394788"/>
          </a:xfrm>
          <a:custGeom>
            <a:avLst/>
            <a:gdLst>
              <a:gd name="connsiteX0" fmla="*/ 2311910 w 4623820"/>
              <a:gd name="connsiteY0" fmla="*/ 0 h 1994395"/>
              <a:gd name="connsiteX1" fmla="*/ 4604624 w 4623820"/>
              <a:gd name="connsiteY1" fmla="*/ 1868616 h 1994395"/>
              <a:gd name="connsiteX2" fmla="*/ 4623820 w 4623820"/>
              <a:gd name="connsiteY2" fmla="*/ 1994395 h 1994395"/>
              <a:gd name="connsiteX3" fmla="*/ 0 w 4623820"/>
              <a:gd name="connsiteY3" fmla="*/ 1994395 h 1994395"/>
              <a:gd name="connsiteX4" fmla="*/ 19196 w 4623820"/>
              <a:gd name="connsiteY4" fmla="*/ 1868616 h 1994395"/>
              <a:gd name="connsiteX5" fmla="*/ 2311910 w 4623820"/>
              <a:gd name="connsiteY5" fmla="*/ 0 h 1994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23820" h="1994395">
                <a:moveTo>
                  <a:pt x="2311910" y="0"/>
                </a:moveTo>
                <a:cubicBezTo>
                  <a:pt x="3442839" y="0"/>
                  <a:pt x="4386404" y="802199"/>
                  <a:pt x="4604624" y="1868616"/>
                </a:cubicBezTo>
                <a:lnTo>
                  <a:pt x="4623820" y="1994395"/>
                </a:lnTo>
                <a:lnTo>
                  <a:pt x="0" y="1994395"/>
                </a:lnTo>
                <a:lnTo>
                  <a:pt x="19196" y="1868616"/>
                </a:lnTo>
                <a:cubicBezTo>
                  <a:pt x="237417" y="802199"/>
                  <a:pt x="1180982" y="0"/>
                  <a:pt x="2311910" y="0"/>
                </a:cubicBezTo>
                <a:close/>
              </a:path>
            </a:pathLst>
          </a:custGeom>
          <a:solidFill>
            <a:srgbClr val="CECED0"/>
          </a:solidFill>
          <a:ln>
            <a:noFill/>
          </a:ln>
        </p:spPr>
        <p:style>
          <a:lnRef idx="2">
            <a:schemeClr val="accent1">
              <a:shade val="50000"/>
            </a:schemeClr>
          </a:lnRef>
          <a:fillRef idx="1">
            <a:schemeClr val="accent1"/>
          </a:fillRef>
          <a:effectRef idx="0">
            <a:schemeClr val="accent1"/>
          </a:effectRef>
          <a:fontRef idx="minor">
            <a:schemeClr val="lt1"/>
          </a:fontRef>
        </p:style>
        <p:txBody>
          <a:bodyPr lIns="72823" tIns="36411" rIns="72823" bIns="36411" rtlCol="0" anchor="ctr"/>
          <a:lstStyle/>
          <a:p>
            <a:pPr algn="ctr"/>
            <a:endParaRPr lang="zh-CN" altLang="en-US">
              <a:cs typeface="+mn-ea"/>
              <a:sym typeface="+mn-lt"/>
            </a:endParaRPr>
          </a:p>
        </p:txBody>
      </p:sp>
      <p:sp>
        <p:nvSpPr>
          <p:cNvPr id="17" name="任意多边形: 形状 35"/>
          <p:cNvSpPr/>
          <p:nvPr/>
        </p:nvSpPr>
        <p:spPr>
          <a:xfrm rot="16200000" flipV="1">
            <a:off x="-187832" y="342106"/>
            <a:ext cx="640589" cy="264926"/>
          </a:xfrm>
          <a:custGeom>
            <a:avLst/>
            <a:gdLst>
              <a:gd name="connsiteX0" fmla="*/ 2311910 w 4623820"/>
              <a:gd name="connsiteY0" fmla="*/ 0 h 1994395"/>
              <a:gd name="connsiteX1" fmla="*/ 4604624 w 4623820"/>
              <a:gd name="connsiteY1" fmla="*/ 1868616 h 1994395"/>
              <a:gd name="connsiteX2" fmla="*/ 4623820 w 4623820"/>
              <a:gd name="connsiteY2" fmla="*/ 1994395 h 1994395"/>
              <a:gd name="connsiteX3" fmla="*/ 0 w 4623820"/>
              <a:gd name="connsiteY3" fmla="*/ 1994395 h 1994395"/>
              <a:gd name="connsiteX4" fmla="*/ 19196 w 4623820"/>
              <a:gd name="connsiteY4" fmla="*/ 1868616 h 1994395"/>
              <a:gd name="connsiteX5" fmla="*/ 2311910 w 4623820"/>
              <a:gd name="connsiteY5" fmla="*/ 0 h 1994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23820" h="1994395">
                <a:moveTo>
                  <a:pt x="2311910" y="0"/>
                </a:moveTo>
                <a:cubicBezTo>
                  <a:pt x="3442839" y="0"/>
                  <a:pt x="4386404" y="802199"/>
                  <a:pt x="4604624" y="1868616"/>
                </a:cubicBezTo>
                <a:lnTo>
                  <a:pt x="4623820" y="1994395"/>
                </a:lnTo>
                <a:lnTo>
                  <a:pt x="0" y="1994395"/>
                </a:lnTo>
                <a:lnTo>
                  <a:pt x="19196" y="1868616"/>
                </a:lnTo>
                <a:cubicBezTo>
                  <a:pt x="237417" y="802199"/>
                  <a:pt x="1180982" y="0"/>
                  <a:pt x="2311910" y="0"/>
                </a:cubicBez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823" tIns="36411" rIns="72823" bIns="36411" rtlCol="0" anchor="ctr"/>
          <a:lstStyle/>
          <a:p>
            <a:pPr algn="ctr"/>
            <a:endParaRPr lang="zh-CN" altLang="en-US">
              <a:cs typeface="+mn-ea"/>
              <a:sym typeface="+mn-lt"/>
            </a:endParaRPr>
          </a:p>
        </p:txBody>
      </p:sp>
      <p:sp>
        <p:nvSpPr>
          <p:cNvPr id="18" name="下箭头 17"/>
          <p:cNvSpPr/>
          <p:nvPr/>
        </p:nvSpPr>
        <p:spPr>
          <a:xfrm>
            <a:off x="3059832" y="2636912"/>
            <a:ext cx="484632" cy="576064"/>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下箭头 20"/>
          <p:cNvSpPr/>
          <p:nvPr/>
        </p:nvSpPr>
        <p:spPr>
          <a:xfrm>
            <a:off x="3059832" y="4437112"/>
            <a:ext cx="484632" cy="576064"/>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blinds(horizontal)">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blinds(horizontal)">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blinds(horizontal)">
                                      <p:cBhvr>
                                        <p:cTn id="22" dur="500"/>
                                        <p:tgtEl>
                                          <p:spTgt spid="2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blinds(horizontal)">
                                      <p:cBhvr>
                                        <p:cTn id="2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23" grpId="0" animBg="1"/>
      <p:bldP spid="18" grpId="0" animBg="1"/>
      <p:bldP spid="2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dirty="0" smtClean="0">
                <a:solidFill>
                  <a:srgbClr val="002060"/>
                </a:solidFill>
              </a:rPr>
              <a:t>Text A - Discussion</a:t>
            </a:r>
            <a:endParaRPr lang="zh-CN" altLang="en-US" sz="4000" dirty="0">
              <a:solidFill>
                <a:srgbClr val="002060"/>
              </a:solidFill>
            </a:endParaRPr>
          </a:p>
        </p:txBody>
      </p:sp>
      <p:sp>
        <p:nvSpPr>
          <p:cNvPr id="5" name="内容占位符 4"/>
          <p:cNvSpPr>
            <a:spLocks noGrp="1"/>
          </p:cNvSpPr>
          <p:nvPr>
            <p:ph idx="1"/>
          </p:nvPr>
        </p:nvSpPr>
        <p:spPr>
          <a:xfrm>
            <a:off x="539552" y="1556792"/>
            <a:ext cx="8229600" cy="4525963"/>
          </a:xfrm>
        </p:spPr>
        <p:txBody>
          <a:bodyPr>
            <a:normAutofit fontScale="92500" lnSpcReduction="10000"/>
          </a:bodyPr>
          <a:lstStyle/>
          <a:p>
            <a:pPr marL="457200" indent="-457200">
              <a:lnSpc>
                <a:spcPct val="100000"/>
              </a:lnSpc>
              <a:buFont typeface="+mj-lt"/>
              <a:buAutoNum type="arabicPeriod"/>
            </a:pPr>
            <a:r>
              <a:rPr lang="en-US" altLang="zh-CN" dirty="0" smtClean="0">
                <a:latin typeface="Calibri" panose="020F0502020204030204" pitchFamily="34" charset="0"/>
              </a:rPr>
              <a:t>What is the sea change in work life?</a:t>
            </a:r>
            <a:endParaRPr lang="en-US" altLang="zh-CN" dirty="0" smtClean="0">
              <a:latin typeface="Calibri" panose="020F0502020204030204" pitchFamily="34" charset="0"/>
            </a:endParaRPr>
          </a:p>
          <a:p>
            <a:pPr marL="457200" indent="-457200">
              <a:lnSpc>
                <a:spcPct val="100000"/>
              </a:lnSpc>
              <a:buFont typeface="+mj-lt"/>
              <a:buAutoNum type="arabicPeriod"/>
            </a:pPr>
            <a:r>
              <a:rPr lang="en-US" altLang="zh-CN" dirty="0" smtClean="0">
                <a:latin typeface="Calibri" panose="020F0502020204030204" pitchFamily="34" charset="0"/>
              </a:rPr>
              <a:t>What is the changing trend of our economy?</a:t>
            </a:r>
            <a:endParaRPr lang="en-US" altLang="zh-CN" dirty="0" smtClean="0">
              <a:latin typeface="Calibri" panose="020F0502020204030204" pitchFamily="34" charset="0"/>
            </a:endParaRPr>
          </a:p>
          <a:p>
            <a:pPr marL="457200" indent="-457200">
              <a:lnSpc>
                <a:spcPct val="100000"/>
              </a:lnSpc>
              <a:buFont typeface="+mj-lt"/>
              <a:buAutoNum type="arabicPeriod"/>
            </a:pPr>
            <a:r>
              <a:rPr lang="en-US" altLang="zh-CN" dirty="0" smtClean="0">
                <a:latin typeface="Calibri" panose="020F0502020204030204" pitchFamily="34" charset="0"/>
              </a:rPr>
              <a:t>What is the sea change in education?</a:t>
            </a:r>
            <a:endParaRPr lang="en-US" altLang="zh-CN" dirty="0" smtClean="0">
              <a:latin typeface="Calibri" panose="020F0502020204030204" pitchFamily="34" charset="0"/>
            </a:endParaRPr>
          </a:p>
          <a:p>
            <a:pPr marL="457200" indent="-457200">
              <a:lnSpc>
                <a:spcPct val="100000"/>
              </a:lnSpc>
              <a:buFont typeface="+mj-lt"/>
              <a:buAutoNum type="arabicPeriod"/>
            </a:pPr>
            <a:r>
              <a:rPr lang="en-US" altLang="zh-CN" dirty="0" smtClean="0">
                <a:latin typeface="Calibri" panose="020F0502020204030204" pitchFamily="34" charset="0"/>
              </a:rPr>
              <a:t>Why did the orderly at the hospital draw the author’s attention?</a:t>
            </a:r>
            <a:endParaRPr lang="en-US" altLang="zh-CN" dirty="0" smtClean="0">
              <a:latin typeface="Calibri" panose="020F0502020204030204" pitchFamily="34" charset="0"/>
            </a:endParaRPr>
          </a:p>
          <a:p>
            <a:pPr marL="457200" indent="-457200">
              <a:lnSpc>
                <a:spcPct val="100000"/>
              </a:lnSpc>
              <a:buFont typeface="+mj-lt"/>
              <a:buAutoNum type="arabicPeriod"/>
            </a:pPr>
            <a:r>
              <a:rPr lang="en-US" altLang="zh-CN" dirty="0" smtClean="0">
                <a:latin typeface="Calibri" panose="020F0502020204030204" pitchFamily="34" charset="0"/>
              </a:rPr>
              <a:t>How did the orderly define his work?</a:t>
            </a:r>
            <a:endParaRPr lang="en-US" altLang="zh-CN" dirty="0" smtClean="0">
              <a:latin typeface="Calibri" panose="020F0502020204030204" pitchFamily="34" charset="0"/>
            </a:endParaRPr>
          </a:p>
          <a:p>
            <a:pPr marL="457200" indent="-457200">
              <a:lnSpc>
                <a:spcPct val="100000"/>
              </a:lnSpc>
              <a:buFont typeface="+mj-lt"/>
              <a:buAutoNum type="arabicPeriod"/>
            </a:pPr>
            <a:r>
              <a:rPr lang="en-US" altLang="zh-CN" dirty="0" smtClean="0">
                <a:latin typeface="Calibri" panose="020F0502020204030204" pitchFamily="34" charset="0"/>
              </a:rPr>
              <a:t>What is a Job?</a:t>
            </a:r>
            <a:endParaRPr lang="en-US" altLang="zh-CN" dirty="0" smtClean="0">
              <a:latin typeface="Calibri" panose="020F0502020204030204" pitchFamily="34" charset="0"/>
            </a:endParaRPr>
          </a:p>
          <a:p>
            <a:pPr marL="457200" indent="-457200">
              <a:lnSpc>
                <a:spcPct val="100000"/>
              </a:lnSpc>
              <a:buFont typeface="+mj-lt"/>
              <a:buAutoNum type="arabicPeriod"/>
            </a:pPr>
            <a:r>
              <a:rPr lang="en-US" altLang="zh-CN" dirty="0" smtClean="0">
                <a:latin typeface="Calibri" panose="020F0502020204030204" pitchFamily="34" charset="0"/>
              </a:rPr>
              <a:t>What is a Career?</a:t>
            </a:r>
            <a:endParaRPr lang="en-US" altLang="zh-CN" dirty="0" smtClean="0">
              <a:latin typeface="Calibri" panose="020F0502020204030204" pitchFamily="34" charset="0"/>
            </a:endParaRPr>
          </a:p>
          <a:p>
            <a:pPr marL="457200" indent="-457200">
              <a:lnSpc>
                <a:spcPct val="100000"/>
              </a:lnSpc>
              <a:buFont typeface="+mj-lt"/>
              <a:buAutoNum type="arabicPeriod"/>
            </a:pPr>
            <a:r>
              <a:rPr lang="en-US" altLang="zh-CN" dirty="0" smtClean="0">
                <a:latin typeface="Calibri" panose="020F0502020204030204" pitchFamily="34" charset="0"/>
              </a:rPr>
              <a:t>What is a Calling?</a:t>
            </a:r>
            <a:endParaRPr lang="en-US" altLang="zh-CN" dirty="0" smtClean="0">
              <a:latin typeface="Calibri" panose="020F0502020204030204" pitchFamily="34" charset="0"/>
            </a:endParaRPr>
          </a:p>
          <a:p>
            <a:endParaRPr lang="zh-CN" altLang="en-US" dirty="0"/>
          </a:p>
        </p:txBody>
      </p:sp>
      <p:sp>
        <p:nvSpPr>
          <p:cNvPr id="3" name="任意多边形: 形状 34"/>
          <p:cNvSpPr/>
          <p:nvPr/>
        </p:nvSpPr>
        <p:spPr>
          <a:xfrm rot="16200000" flipV="1">
            <a:off x="-297382" y="278823"/>
            <a:ext cx="989552" cy="394788"/>
          </a:xfrm>
          <a:custGeom>
            <a:avLst/>
            <a:gdLst>
              <a:gd name="connsiteX0" fmla="*/ 2311910 w 4623820"/>
              <a:gd name="connsiteY0" fmla="*/ 0 h 1994395"/>
              <a:gd name="connsiteX1" fmla="*/ 4604624 w 4623820"/>
              <a:gd name="connsiteY1" fmla="*/ 1868616 h 1994395"/>
              <a:gd name="connsiteX2" fmla="*/ 4623820 w 4623820"/>
              <a:gd name="connsiteY2" fmla="*/ 1994395 h 1994395"/>
              <a:gd name="connsiteX3" fmla="*/ 0 w 4623820"/>
              <a:gd name="connsiteY3" fmla="*/ 1994395 h 1994395"/>
              <a:gd name="connsiteX4" fmla="*/ 19196 w 4623820"/>
              <a:gd name="connsiteY4" fmla="*/ 1868616 h 1994395"/>
              <a:gd name="connsiteX5" fmla="*/ 2311910 w 4623820"/>
              <a:gd name="connsiteY5" fmla="*/ 0 h 1994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23820" h="1994395">
                <a:moveTo>
                  <a:pt x="2311910" y="0"/>
                </a:moveTo>
                <a:cubicBezTo>
                  <a:pt x="3442839" y="0"/>
                  <a:pt x="4386404" y="802199"/>
                  <a:pt x="4604624" y="1868616"/>
                </a:cubicBezTo>
                <a:lnTo>
                  <a:pt x="4623820" y="1994395"/>
                </a:lnTo>
                <a:lnTo>
                  <a:pt x="0" y="1994395"/>
                </a:lnTo>
                <a:lnTo>
                  <a:pt x="19196" y="1868616"/>
                </a:lnTo>
                <a:cubicBezTo>
                  <a:pt x="237417" y="802199"/>
                  <a:pt x="1180982" y="0"/>
                  <a:pt x="2311910" y="0"/>
                </a:cubicBezTo>
                <a:close/>
              </a:path>
            </a:pathLst>
          </a:custGeom>
          <a:solidFill>
            <a:srgbClr val="CECED0"/>
          </a:solidFill>
          <a:ln>
            <a:noFill/>
          </a:ln>
        </p:spPr>
        <p:style>
          <a:lnRef idx="2">
            <a:schemeClr val="accent1">
              <a:shade val="50000"/>
            </a:schemeClr>
          </a:lnRef>
          <a:fillRef idx="1">
            <a:schemeClr val="accent1"/>
          </a:fillRef>
          <a:effectRef idx="0">
            <a:schemeClr val="accent1"/>
          </a:effectRef>
          <a:fontRef idx="minor">
            <a:schemeClr val="lt1"/>
          </a:fontRef>
        </p:style>
        <p:txBody>
          <a:bodyPr lIns="72823" tIns="36411" rIns="72823" bIns="36411" rtlCol="0" anchor="ctr"/>
          <a:lstStyle/>
          <a:p>
            <a:pPr algn="ctr"/>
            <a:endParaRPr lang="zh-CN" altLang="en-US">
              <a:cs typeface="+mn-ea"/>
              <a:sym typeface="+mn-lt"/>
            </a:endParaRPr>
          </a:p>
        </p:txBody>
      </p:sp>
      <p:sp>
        <p:nvSpPr>
          <p:cNvPr id="4" name="任意多边形: 形状 35"/>
          <p:cNvSpPr/>
          <p:nvPr/>
        </p:nvSpPr>
        <p:spPr>
          <a:xfrm rot="16200000" flipV="1">
            <a:off x="-187832" y="342106"/>
            <a:ext cx="640589" cy="264926"/>
          </a:xfrm>
          <a:custGeom>
            <a:avLst/>
            <a:gdLst>
              <a:gd name="connsiteX0" fmla="*/ 2311910 w 4623820"/>
              <a:gd name="connsiteY0" fmla="*/ 0 h 1994395"/>
              <a:gd name="connsiteX1" fmla="*/ 4604624 w 4623820"/>
              <a:gd name="connsiteY1" fmla="*/ 1868616 h 1994395"/>
              <a:gd name="connsiteX2" fmla="*/ 4623820 w 4623820"/>
              <a:gd name="connsiteY2" fmla="*/ 1994395 h 1994395"/>
              <a:gd name="connsiteX3" fmla="*/ 0 w 4623820"/>
              <a:gd name="connsiteY3" fmla="*/ 1994395 h 1994395"/>
              <a:gd name="connsiteX4" fmla="*/ 19196 w 4623820"/>
              <a:gd name="connsiteY4" fmla="*/ 1868616 h 1994395"/>
              <a:gd name="connsiteX5" fmla="*/ 2311910 w 4623820"/>
              <a:gd name="connsiteY5" fmla="*/ 0 h 1994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23820" h="1994395">
                <a:moveTo>
                  <a:pt x="2311910" y="0"/>
                </a:moveTo>
                <a:cubicBezTo>
                  <a:pt x="3442839" y="0"/>
                  <a:pt x="4386404" y="802199"/>
                  <a:pt x="4604624" y="1868616"/>
                </a:cubicBezTo>
                <a:lnTo>
                  <a:pt x="4623820" y="1994395"/>
                </a:lnTo>
                <a:lnTo>
                  <a:pt x="0" y="1994395"/>
                </a:lnTo>
                <a:lnTo>
                  <a:pt x="19196" y="1868616"/>
                </a:lnTo>
                <a:cubicBezTo>
                  <a:pt x="237417" y="802199"/>
                  <a:pt x="1180982" y="0"/>
                  <a:pt x="2311910" y="0"/>
                </a:cubicBez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823" tIns="36411" rIns="72823" bIns="36411" rtlCol="0" anchor="ctr"/>
          <a:lstStyle/>
          <a:p>
            <a:pPr algn="ctr"/>
            <a:endParaRPr lang="zh-CN" altLang="en-US">
              <a:cs typeface="+mn-ea"/>
              <a:sym typeface="+mn-lt"/>
            </a:endParaRPr>
          </a:p>
        </p:txBody>
      </p:sp>
    </p:spTree>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0" y="476672"/>
            <a:ext cx="5904656" cy="5601533"/>
          </a:xfrm>
          <a:prstGeom prst="rect">
            <a:avLst/>
          </a:prstGeom>
          <a:solidFill>
            <a:schemeClr val="accent5">
              <a:lumMod val="90000"/>
            </a:schemeClr>
          </a:solidFill>
        </p:spPr>
        <p:txBody>
          <a:bodyPr wrap="square">
            <a:spAutoFit/>
          </a:bodyPr>
          <a:lstStyle/>
          <a:p>
            <a:pPr algn="just">
              <a:lnSpc>
                <a:spcPct val="120000"/>
              </a:lnSpc>
            </a:pPr>
            <a:r>
              <a:rPr lang="en-US" altLang="zh-CN" sz="2500" b="1" kern="100" dirty="0">
                <a:solidFill>
                  <a:srgbClr val="C00000"/>
                </a:solidFill>
                <a:effectLst/>
                <a:latin typeface="Calibri" panose="020F0502020204030204" pitchFamily="34" charset="0"/>
                <a:ea typeface="等线" panose="02010600030101010101" pitchFamily="2" charset="-122"/>
                <a:cs typeface="Times New Roman" panose="02020603050405020304" pitchFamily="18" charset="0"/>
              </a:rPr>
              <a:t>1 </a:t>
            </a:r>
            <a:r>
              <a:rPr lang="en-US" altLang="zh-CN" sz="2500" dirty="0" smtClean="0">
                <a:solidFill>
                  <a:schemeClr val="accent6">
                    <a:lumMod val="10000"/>
                  </a:schemeClr>
                </a:solidFill>
                <a:latin typeface="Calibri" panose="020F0502020204030204" pitchFamily="34" charset="0"/>
              </a:rPr>
              <a:t>Work life is </a:t>
            </a:r>
            <a:r>
              <a:rPr lang="en-US" altLang="zh-CN" sz="2500" u="sng" dirty="0" smtClean="0">
                <a:solidFill>
                  <a:schemeClr val="accent6">
                    <a:lumMod val="10000"/>
                  </a:schemeClr>
                </a:solidFill>
                <a:latin typeface="Calibri" panose="020F0502020204030204" pitchFamily="34" charset="0"/>
              </a:rPr>
              <a:t>undergoing</a:t>
            </a:r>
            <a:r>
              <a:rPr lang="en-US" altLang="zh-CN" sz="2500" dirty="0" smtClean="0">
                <a:solidFill>
                  <a:schemeClr val="accent6">
                    <a:lumMod val="10000"/>
                  </a:schemeClr>
                </a:solidFill>
                <a:latin typeface="Calibri" panose="020F0502020204030204" pitchFamily="34" charset="0"/>
              </a:rPr>
              <a:t> a </a:t>
            </a:r>
            <a:r>
              <a:rPr lang="en-US" altLang="zh-CN" sz="2500" u="sng" dirty="0" smtClean="0">
                <a:solidFill>
                  <a:schemeClr val="accent6">
                    <a:lumMod val="10000"/>
                  </a:schemeClr>
                </a:solidFill>
                <a:latin typeface="Calibri" panose="020F0502020204030204" pitchFamily="34" charset="0"/>
              </a:rPr>
              <a:t>sea change</a:t>
            </a:r>
            <a:r>
              <a:rPr lang="en-US" altLang="zh-CN" sz="2500" dirty="0" smtClean="0">
                <a:solidFill>
                  <a:schemeClr val="accent6">
                    <a:lumMod val="10000"/>
                  </a:schemeClr>
                </a:solidFill>
                <a:latin typeface="Calibri" panose="020F0502020204030204" pitchFamily="34" charset="0"/>
              </a:rPr>
              <a:t> in the wealthiest nations. Money, amazingly, is losing its power. The </a:t>
            </a:r>
            <a:r>
              <a:rPr lang="en-US" altLang="zh-CN" sz="2500" u="sng" dirty="0" smtClean="0">
                <a:solidFill>
                  <a:schemeClr val="accent6">
                    <a:lumMod val="10000"/>
                  </a:schemeClr>
                </a:solidFill>
                <a:latin typeface="Calibri" panose="020F0502020204030204" pitchFamily="34" charset="0"/>
              </a:rPr>
              <a:t>stark</a:t>
            </a:r>
            <a:r>
              <a:rPr lang="en-US" altLang="zh-CN" sz="2500" dirty="0" smtClean="0">
                <a:solidFill>
                  <a:schemeClr val="accent6">
                    <a:lumMod val="10000"/>
                  </a:schemeClr>
                </a:solidFill>
                <a:latin typeface="Calibri" panose="020F0502020204030204" pitchFamily="34" charset="0"/>
              </a:rPr>
              <a:t> findings about life satisfaction - that beyond the safety net, more money adds little or nothing to </a:t>
            </a:r>
            <a:r>
              <a:rPr lang="en-US" altLang="zh-CN" sz="2500" u="sng" dirty="0" smtClean="0">
                <a:solidFill>
                  <a:schemeClr val="accent6">
                    <a:lumMod val="10000"/>
                  </a:schemeClr>
                </a:solidFill>
                <a:latin typeface="Calibri" panose="020F0502020204030204" pitchFamily="34" charset="0"/>
              </a:rPr>
              <a:t>subjective well-being</a:t>
            </a:r>
            <a:r>
              <a:rPr lang="en-US" altLang="zh-CN" sz="2500" dirty="0" smtClean="0">
                <a:solidFill>
                  <a:schemeClr val="accent6">
                    <a:lumMod val="10000"/>
                  </a:schemeClr>
                </a:solidFill>
                <a:latin typeface="Calibri" panose="020F0502020204030204" pitchFamily="34" charset="0"/>
              </a:rPr>
              <a:t> - are starting to </a:t>
            </a:r>
            <a:r>
              <a:rPr lang="en-US" altLang="zh-CN" sz="2500" u="sng" dirty="0" smtClean="0">
                <a:solidFill>
                  <a:schemeClr val="accent6">
                    <a:lumMod val="10000"/>
                  </a:schemeClr>
                </a:solidFill>
                <a:latin typeface="Calibri" panose="020F0502020204030204" pitchFamily="34" charset="0"/>
              </a:rPr>
              <a:t>sink in</a:t>
            </a:r>
            <a:r>
              <a:rPr lang="en-US" altLang="zh-CN" sz="2500" dirty="0" smtClean="0">
                <a:solidFill>
                  <a:schemeClr val="accent6">
                    <a:lumMod val="10000"/>
                  </a:schemeClr>
                </a:solidFill>
                <a:latin typeface="Calibri" panose="020F0502020204030204" pitchFamily="34" charset="0"/>
              </a:rPr>
              <a:t>. </a:t>
            </a:r>
            <a:r>
              <a:rPr lang="en-US" altLang="zh-CN" sz="2500" dirty="0" smtClean="0">
                <a:solidFill>
                  <a:srgbClr val="783436"/>
                </a:solidFill>
                <a:latin typeface="Calibri" panose="020F0502020204030204" pitchFamily="34" charset="0"/>
              </a:rPr>
              <a:t>While real income in America has risen 16 % in the last 30 years, the percentage of people who describe themselves as “very happy” has fallen from 36% to 29 %. “Money really cannot buy happiness,” declared </a:t>
            </a:r>
            <a:r>
              <a:rPr lang="en-US" altLang="zh-CN" sz="2500" i="1" dirty="0" smtClean="0">
                <a:solidFill>
                  <a:srgbClr val="783436"/>
                </a:solidFill>
                <a:latin typeface="Calibri" panose="020F0502020204030204" pitchFamily="34" charset="0"/>
              </a:rPr>
              <a:t>The New York Times</a:t>
            </a:r>
            <a:r>
              <a:rPr lang="en-US" altLang="zh-CN" sz="2500" dirty="0" smtClean="0">
                <a:solidFill>
                  <a:srgbClr val="783436"/>
                </a:solidFill>
                <a:latin typeface="Calibri" panose="020F0502020204030204" pitchFamily="34" charset="0"/>
              </a:rPr>
              <a:t>. </a:t>
            </a:r>
            <a:endParaRPr lang="en-US" altLang="zh-CN" sz="2500" dirty="0" smtClean="0">
              <a:solidFill>
                <a:srgbClr val="783436"/>
              </a:solidFill>
              <a:latin typeface="Calibri" panose="020F0502020204030204" pitchFamily="34" charset="0"/>
            </a:endParaRPr>
          </a:p>
        </p:txBody>
      </p:sp>
      <p:sp>
        <p:nvSpPr>
          <p:cNvPr id="2" name="TextBox 1"/>
          <p:cNvSpPr txBox="1"/>
          <p:nvPr/>
        </p:nvSpPr>
        <p:spPr>
          <a:xfrm>
            <a:off x="6012160" y="620688"/>
            <a:ext cx="2880320" cy="3323987"/>
          </a:xfrm>
          <a:prstGeom prst="rect">
            <a:avLst/>
          </a:prstGeom>
          <a:noFill/>
        </p:spPr>
        <p:txBody>
          <a:bodyPr wrap="square" rtlCol="0">
            <a:spAutoFit/>
          </a:bodyPr>
          <a:lstStyle/>
          <a:p>
            <a:pPr>
              <a:buFont typeface="Wingdings" panose="05000000000000000000" pitchFamily="2" charset="2"/>
              <a:buChar char="Ø"/>
            </a:pPr>
            <a:r>
              <a:rPr lang="zh-CN" altLang="en-US" sz="2400" dirty="0" smtClean="0">
                <a:solidFill>
                  <a:srgbClr val="002060"/>
                </a:solidFill>
                <a:latin typeface="Times New Roman" panose="02020603050405020304" pitchFamily="18" charset="0"/>
                <a:cs typeface="Times New Roman" panose="02020603050405020304" pitchFamily="18" charset="0"/>
              </a:rPr>
              <a:t>经历巨变</a:t>
            </a:r>
            <a:endParaRPr lang="en-US" altLang="zh-CN" sz="2400" dirty="0" smtClean="0">
              <a:solidFill>
                <a:srgbClr val="002060"/>
              </a:solidFill>
              <a:latin typeface="Times New Roman" panose="02020603050405020304" pitchFamily="18" charset="0"/>
              <a:cs typeface="Times New Roman" panose="02020603050405020304" pitchFamily="18" charset="0"/>
            </a:endParaRPr>
          </a:p>
          <a:p>
            <a:endParaRPr lang="en-US" altLang="zh-CN" sz="2400" b="1" dirty="0">
              <a:solidFill>
                <a:srgbClr val="002060"/>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altLang="zh-CN" sz="2400" dirty="0" smtClean="0">
                <a:solidFill>
                  <a:srgbClr val="002060"/>
                </a:solidFill>
                <a:latin typeface="Calibri" panose="020F0502020204030204" pitchFamily="34" charset="0"/>
              </a:rPr>
              <a:t>clear</a:t>
            </a:r>
            <a:r>
              <a:rPr lang="zh-CN" altLang="en-US" sz="2400" dirty="0" smtClean="0">
                <a:solidFill>
                  <a:srgbClr val="002060"/>
                </a:solidFill>
                <a:latin typeface="Calibri" panose="020F0502020204030204" pitchFamily="34" charset="0"/>
              </a:rPr>
              <a:t>明显的，鲜明的</a:t>
            </a:r>
            <a:endParaRPr lang="en-US" altLang="zh-CN" sz="2400" dirty="0" smtClean="0">
              <a:solidFill>
                <a:srgbClr val="002060"/>
              </a:solidFill>
              <a:latin typeface="Calibri" panose="020F0502020204030204" pitchFamily="34" charset="0"/>
            </a:endParaRPr>
          </a:p>
          <a:p>
            <a:endParaRPr lang="en-US" altLang="zh-CN" sz="2400" b="1" dirty="0">
              <a:solidFill>
                <a:srgbClr val="002060"/>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zh-CN" altLang="en-US" sz="2400" dirty="0" smtClean="0">
                <a:solidFill>
                  <a:srgbClr val="002060"/>
                </a:solidFill>
                <a:latin typeface="Calibri" panose="020F0502020204030204" pitchFamily="34" charset="0"/>
              </a:rPr>
              <a:t>主观幸福感</a:t>
            </a:r>
            <a:endParaRPr lang="en-US" altLang="zh-CN" sz="2400" dirty="0" smtClean="0">
              <a:solidFill>
                <a:srgbClr val="002060"/>
              </a:solidFill>
              <a:latin typeface="Calibri" panose="020F0502020204030204" pitchFamily="34" charset="0"/>
            </a:endParaRPr>
          </a:p>
          <a:p>
            <a:pPr algn="just">
              <a:buFont typeface="Wingdings" panose="05000000000000000000" pitchFamily="2" charset="2"/>
              <a:buChar char="Ø"/>
            </a:pPr>
            <a:r>
              <a:rPr lang="en-US" altLang="zh-CN" sz="2400" dirty="0" smtClean="0">
                <a:solidFill>
                  <a:srgbClr val="002060"/>
                </a:solidFill>
                <a:latin typeface="Calibri" panose="020F0502020204030204" pitchFamily="34" charset="0"/>
              </a:rPr>
              <a:t>(</a:t>
            </a:r>
            <a:r>
              <a:rPr lang="zh-CN" altLang="en-US" sz="2400" dirty="0" smtClean="0">
                <a:solidFill>
                  <a:srgbClr val="002060"/>
                </a:solidFill>
                <a:latin typeface="Calibri" panose="020F0502020204030204" pitchFamily="34" charset="0"/>
              </a:rPr>
              <a:t>信息、事实等</a:t>
            </a:r>
            <a:r>
              <a:rPr lang="en-US" altLang="zh-CN" sz="2400" dirty="0" smtClean="0">
                <a:solidFill>
                  <a:srgbClr val="002060"/>
                </a:solidFill>
                <a:latin typeface="Calibri" panose="020F0502020204030204" pitchFamily="34" charset="0"/>
              </a:rPr>
              <a:t>)</a:t>
            </a:r>
            <a:r>
              <a:rPr lang="zh-CN" altLang="en-US" sz="2400" dirty="0" smtClean="0">
                <a:solidFill>
                  <a:srgbClr val="002060"/>
                </a:solidFill>
                <a:latin typeface="Calibri" panose="020F0502020204030204" pitchFamily="34" charset="0"/>
              </a:rPr>
              <a:t>被充分理解</a:t>
            </a:r>
            <a:endParaRPr lang="zh-CN" altLang="en-US" sz="2400" dirty="0" smtClean="0">
              <a:solidFill>
                <a:srgbClr val="002060"/>
              </a:solidFill>
              <a:latin typeface="Calibri" panose="020F0502020204030204" pitchFamily="34" charset="0"/>
            </a:endParaRPr>
          </a:p>
          <a:p>
            <a:endParaRPr lang="zh-CN" altLang="en-US" dirty="0">
              <a:solidFill>
                <a:srgbClr val="002060"/>
              </a:solidFill>
            </a:endParaRPr>
          </a:p>
        </p:txBody>
      </p:sp>
      <p:sp>
        <p:nvSpPr>
          <p:cNvPr id="6" name="云形 5"/>
          <p:cNvSpPr/>
          <p:nvPr/>
        </p:nvSpPr>
        <p:spPr>
          <a:xfrm>
            <a:off x="5868144" y="4221088"/>
            <a:ext cx="3057090" cy="1044808"/>
          </a:xfrm>
          <a:prstGeom prst="cloud">
            <a:avLst/>
          </a:prstGeom>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r>
              <a:rPr lang="en-US" altLang="zh-CN" sz="2800" dirty="0" smtClean="0">
                <a:solidFill>
                  <a:srgbClr val="783436"/>
                </a:solidFill>
                <a:latin typeface="Calibri" panose="020F0502020204030204" pitchFamily="34" charset="0"/>
                <a:cs typeface="Times New Roman" panose="02020603050405020304" pitchFamily="18" charset="0"/>
              </a:rPr>
              <a:t>Supporting evidence</a:t>
            </a:r>
            <a:endParaRPr lang="zh-CN" altLang="en-US" sz="2800" dirty="0">
              <a:solidFill>
                <a:srgbClr val="783436"/>
              </a:solidFill>
              <a:latin typeface="Calibri" panose="020F0502020204030204" pitchFamily="34" charset="0"/>
              <a:cs typeface="Times New Roman" panose="02020603050405020304" pitchFamily="18" charset="0"/>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blinds(horizontal)">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blinds(horizontal)">
                                      <p:cBhvr>
                                        <p:cTn id="17" dur="500"/>
                                        <p:tgtEl>
                                          <p:spTgt spid="2">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Effect transition="in" filter="blinds(horizontal)">
                                      <p:cBhvr>
                                        <p:cTn id="22" dur="500"/>
                                        <p:tgtEl>
                                          <p:spTgt spid="2">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1"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blinds(horizontal)">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1"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rot="5400000">
            <a:off x="-336434" y="320766"/>
            <a:ext cx="3300652" cy="2627784"/>
          </a:xfrm>
          <a:prstGeom prst="rtTriangle">
            <a:avLst/>
          </a:prstGeom>
          <a:solidFill>
            <a:schemeClr val="accent6">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rot="16200000">
            <a:off x="7371184" y="5085184"/>
            <a:ext cx="1916832" cy="1628800"/>
          </a:xfrm>
          <a:prstGeom prst="rtTriangle">
            <a:avLst/>
          </a:prstGeom>
          <a:solidFill>
            <a:schemeClr val="accent6">
              <a:lumMod val="75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2771800" y="517590"/>
            <a:ext cx="4262705" cy="646331"/>
          </a:xfrm>
          <a:prstGeom prst="rect">
            <a:avLst/>
          </a:prstGeom>
        </p:spPr>
        <p:txBody>
          <a:bodyPr wrap="none">
            <a:spAutoFit/>
          </a:bodyPr>
          <a:lstStyle/>
          <a:p>
            <a:pPr marL="0" lvl="0" indent="0">
              <a:buNone/>
            </a:pPr>
            <a:r>
              <a:rPr lang="en-AU" altLang="zh-CN" sz="3600" b="1" dirty="0" smtClean="0">
                <a:solidFill>
                  <a:srgbClr val="C00000"/>
                </a:solidFill>
                <a:latin typeface="Arial" panose="020B0604020202020204" pitchFamily="34" charset="0"/>
                <a:cs typeface="Arial" panose="020B0604020202020204" pitchFamily="34" charset="0"/>
              </a:rPr>
              <a:t>Language Support</a:t>
            </a:r>
            <a:endParaRPr lang="en-AU" altLang="zh-CN" sz="3600" b="1" dirty="0">
              <a:solidFill>
                <a:srgbClr val="C00000"/>
              </a:solidFill>
              <a:latin typeface="Arial" panose="020B0604020202020204" pitchFamily="34" charset="0"/>
              <a:cs typeface="Arial" panose="020B0604020202020204" pitchFamily="34" charset="0"/>
            </a:endParaRPr>
          </a:p>
        </p:txBody>
      </p:sp>
      <p:sp>
        <p:nvSpPr>
          <p:cNvPr id="2" name="矩形 1"/>
          <p:cNvSpPr/>
          <p:nvPr/>
        </p:nvSpPr>
        <p:spPr>
          <a:xfrm>
            <a:off x="1298418" y="1697178"/>
            <a:ext cx="7524514" cy="1938992"/>
          </a:xfrm>
          <a:prstGeom prst="rect">
            <a:avLst/>
          </a:prstGeom>
        </p:spPr>
        <p:txBody>
          <a:bodyPr wrap="square">
            <a:spAutoFit/>
          </a:bodyPr>
          <a:lstStyle/>
          <a:p>
            <a:pPr algn="just"/>
            <a:r>
              <a:rPr lang="en-US" altLang="zh-CN" sz="2400" b="1" dirty="0" smtClean="0">
                <a:latin typeface="Arial" panose="020B0604020202020204" pitchFamily="34" charset="0"/>
                <a:cs typeface="Arial" panose="020B0604020202020204" pitchFamily="34" charset="0"/>
              </a:rPr>
              <a:t>The </a:t>
            </a:r>
            <a:r>
              <a:rPr lang="en-US" altLang="zh-CN" sz="2400" b="1" dirty="0">
                <a:latin typeface="Arial" panose="020B0604020202020204" pitchFamily="34" charset="0"/>
                <a:cs typeface="Arial" panose="020B0604020202020204" pitchFamily="34" charset="0"/>
              </a:rPr>
              <a:t>stark findings about life </a:t>
            </a:r>
            <a:r>
              <a:rPr lang="en-US" altLang="zh-CN" sz="2400" b="1" dirty="0" smtClean="0">
                <a:latin typeface="Arial" panose="020B0604020202020204" pitchFamily="34" charset="0"/>
                <a:cs typeface="Arial" panose="020B0604020202020204" pitchFamily="34" charset="0"/>
              </a:rPr>
              <a:t>satisfaction—that </a:t>
            </a:r>
            <a:r>
              <a:rPr lang="en-US" altLang="zh-CN" sz="2400" b="1" dirty="0">
                <a:latin typeface="Arial" panose="020B0604020202020204" pitchFamily="34" charset="0"/>
                <a:cs typeface="Arial" panose="020B0604020202020204" pitchFamily="34" charset="0"/>
              </a:rPr>
              <a:t>beyond the safety net, more money adds little or nothing to subjective </a:t>
            </a:r>
            <a:r>
              <a:rPr lang="en-US" altLang="zh-CN" sz="2400" b="1" dirty="0" smtClean="0">
                <a:latin typeface="Arial" panose="020B0604020202020204" pitchFamily="34" charset="0"/>
                <a:cs typeface="Arial" panose="020B0604020202020204" pitchFamily="34" charset="0"/>
              </a:rPr>
              <a:t>well-being—are </a:t>
            </a:r>
            <a:r>
              <a:rPr lang="en-US" altLang="zh-CN" sz="2400" b="1" dirty="0">
                <a:latin typeface="Arial" panose="020B0604020202020204" pitchFamily="34" charset="0"/>
                <a:cs typeface="Arial" panose="020B0604020202020204" pitchFamily="34" charset="0"/>
              </a:rPr>
              <a:t>starting to sink in. (Para. 1)</a:t>
            </a:r>
            <a:endParaRPr lang="zh-CN" altLang="zh-CN" sz="2400" b="1" dirty="0">
              <a:latin typeface="Arial" panose="020B0604020202020204" pitchFamily="34" charset="0"/>
              <a:cs typeface="Arial" panose="020B0604020202020204" pitchFamily="34" charset="0"/>
            </a:endParaRPr>
          </a:p>
          <a:p>
            <a:pPr lvl="0" algn="just"/>
            <a:endParaRPr lang="zh-CN" altLang="zh-CN" sz="2400" dirty="0">
              <a:latin typeface="Arial" panose="020B0604020202020204" pitchFamily="34" charset="0"/>
              <a:cs typeface="Arial" panose="020B0604020202020204" pitchFamily="34" charset="0"/>
            </a:endParaRPr>
          </a:p>
        </p:txBody>
      </p:sp>
      <p:sp>
        <p:nvSpPr>
          <p:cNvPr id="3" name="矩形 2"/>
          <p:cNvSpPr/>
          <p:nvPr/>
        </p:nvSpPr>
        <p:spPr>
          <a:xfrm>
            <a:off x="526741" y="3544702"/>
            <a:ext cx="8006072" cy="1938992"/>
          </a:xfrm>
          <a:prstGeom prst="rect">
            <a:avLst/>
          </a:prstGeom>
        </p:spPr>
        <p:txBody>
          <a:bodyPr wrap="square">
            <a:spAutoFit/>
          </a:bodyPr>
          <a:lstStyle/>
          <a:p>
            <a:pPr algn="just"/>
            <a:r>
              <a:rPr lang="en-US" altLang="zh-CN" sz="2400" b="1" dirty="0" smtClean="0"/>
              <a:t>Paraphrase: </a:t>
            </a:r>
            <a:r>
              <a:rPr lang="en-US" altLang="zh-CN" sz="2400" dirty="0" smtClean="0"/>
              <a:t>People </a:t>
            </a:r>
            <a:r>
              <a:rPr lang="en-US" altLang="zh-CN" sz="2400" dirty="0"/>
              <a:t>are starting to recognize and understand the unpleasant findings about life satisfaction that earning more money can hardly improve their emotional evaluation of life when the amount of money they possess </a:t>
            </a:r>
            <a:r>
              <a:rPr lang="en-US" altLang="zh-CN" sz="2400" dirty="0" smtClean="0"/>
              <a:t>has </a:t>
            </a:r>
            <a:r>
              <a:rPr lang="en-US" altLang="zh-CN" sz="2400" dirty="0"/>
              <a:t>ensured a stable life for them</a:t>
            </a:r>
            <a:r>
              <a:rPr lang="en-US" altLang="zh-CN" sz="2400" dirty="0" smtClean="0"/>
              <a:t>.</a:t>
            </a:r>
            <a:endParaRPr lang="en-US" altLang="zh-CN" sz="2400" dirty="0" smtClean="0"/>
          </a:p>
        </p:txBody>
      </p:sp>
      <p:sp>
        <p:nvSpPr>
          <p:cNvPr id="9" name="Rectangle 7"/>
          <p:cNvSpPr>
            <a:spLocks noChangeArrowheads="1"/>
          </p:cNvSpPr>
          <p:nvPr/>
        </p:nvSpPr>
        <p:spPr bwMode="auto">
          <a:xfrm>
            <a:off x="21951" y="-27384"/>
            <a:ext cx="2029769" cy="1464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sz="2800" dirty="0" smtClean="0">
                <a:solidFill>
                  <a:schemeClr val="accent6">
                    <a:lumMod val="40000"/>
                    <a:lumOff val="60000"/>
                  </a:schemeClr>
                </a:solidFill>
                <a:latin typeface="Arial Black" panose="020B0A04020102020204" pitchFamily="34" charset="0"/>
              </a:rPr>
              <a:t>Text A </a:t>
            </a:r>
            <a:r>
              <a:rPr lang="en-US" altLang="zh-CN" sz="2800" dirty="0" smtClean="0">
                <a:solidFill>
                  <a:schemeClr val="bg1"/>
                </a:solidFill>
                <a:latin typeface="Arial Black" panose="020B0A04020102020204" pitchFamily="34" charset="0"/>
              </a:rPr>
              <a:t>While reading</a:t>
            </a:r>
            <a:endParaRPr lang="en-US" altLang="zh-CN" sz="2800" dirty="0">
              <a:solidFill>
                <a:schemeClr val="bg1"/>
              </a:solidFill>
              <a:latin typeface="Arial Black" panose="020B0A04020102020204" pitchFamily="34" charset="0"/>
            </a:endParaRPr>
          </a:p>
        </p:txBody>
      </p:sp>
      <p:pic>
        <p:nvPicPr>
          <p:cNvPr id="10" name="Picture 9" descr="home">
            <a:hlinkClick r:id="rId1" action="ppaction://hlinksldjump"/>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32813" y="6246813"/>
            <a:ext cx="611187"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0" y="476672"/>
            <a:ext cx="5904656" cy="5803512"/>
          </a:xfrm>
          <a:prstGeom prst="rect">
            <a:avLst/>
          </a:prstGeom>
          <a:solidFill>
            <a:schemeClr val="accent5">
              <a:lumMod val="90000"/>
            </a:schemeClr>
          </a:solidFill>
        </p:spPr>
        <p:txBody>
          <a:bodyPr wrap="square">
            <a:spAutoFit/>
          </a:bodyPr>
          <a:lstStyle/>
          <a:p>
            <a:pPr algn="just">
              <a:lnSpc>
                <a:spcPct val="150000"/>
              </a:lnSpc>
            </a:pPr>
            <a:r>
              <a:rPr lang="en-US" altLang="zh-CN" sz="2500" b="1" kern="100" dirty="0">
                <a:solidFill>
                  <a:srgbClr val="C00000"/>
                </a:solidFill>
                <a:effectLst/>
                <a:latin typeface="Calibri" panose="020F0502020204030204" pitchFamily="34" charset="0"/>
                <a:ea typeface="等线" panose="02010600030101010101" pitchFamily="2" charset="-122"/>
                <a:cs typeface="Times New Roman" panose="02020603050405020304" pitchFamily="18" charset="0"/>
              </a:rPr>
              <a:t>1 </a:t>
            </a:r>
            <a:r>
              <a:rPr lang="en-US" altLang="zh-CN" sz="2500" dirty="0" smtClean="0">
                <a:solidFill>
                  <a:schemeClr val="accent6">
                    <a:lumMod val="10000"/>
                  </a:schemeClr>
                </a:solidFill>
                <a:latin typeface="Calibri" panose="020F0502020204030204" pitchFamily="34" charset="0"/>
              </a:rPr>
              <a:t>But when employees catch up with the </a:t>
            </a:r>
            <a:r>
              <a:rPr lang="en-US" altLang="zh-CN" sz="2500" i="1" dirty="0" smtClean="0">
                <a:solidFill>
                  <a:schemeClr val="accent6">
                    <a:lumMod val="10000"/>
                  </a:schemeClr>
                </a:solidFill>
                <a:latin typeface="Calibri" panose="020F0502020204030204" pitchFamily="34" charset="0"/>
              </a:rPr>
              <a:t>Times</a:t>
            </a:r>
            <a:r>
              <a:rPr lang="en-US" altLang="zh-CN" sz="2500" dirty="0" smtClean="0">
                <a:solidFill>
                  <a:schemeClr val="accent6">
                    <a:lumMod val="10000"/>
                  </a:schemeClr>
                </a:solidFill>
                <a:latin typeface="Calibri" panose="020F0502020204030204" pitchFamily="34" charset="0"/>
              </a:rPr>
              <a:t> and figure out that </a:t>
            </a:r>
            <a:r>
              <a:rPr lang="en-US" altLang="zh-CN" sz="2500" u="sng" dirty="0" smtClean="0">
                <a:solidFill>
                  <a:schemeClr val="accent6">
                    <a:lumMod val="10000"/>
                  </a:schemeClr>
                </a:solidFill>
                <a:latin typeface="Calibri" panose="020F0502020204030204" pitchFamily="34" charset="0"/>
              </a:rPr>
              <a:t>raises, promotions, and overtime pay</a:t>
            </a:r>
            <a:r>
              <a:rPr lang="en-US" altLang="zh-CN" sz="2500" dirty="0" smtClean="0">
                <a:solidFill>
                  <a:schemeClr val="accent6">
                    <a:lumMod val="10000"/>
                  </a:schemeClr>
                </a:solidFill>
                <a:latin typeface="Calibri" panose="020F0502020204030204" pitchFamily="34" charset="0"/>
              </a:rPr>
              <a:t> buy </a:t>
            </a:r>
            <a:r>
              <a:rPr lang="en-US" altLang="zh-CN" sz="2500" u="sng" dirty="0" smtClean="0">
                <a:solidFill>
                  <a:schemeClr val="accent6">
                    <a:lumMod val="10000"/>
                  </a:schemeClr>
                </a:solidFill>
                <a:latin typeface="Calibri" panose="020F0502020204030204" pitchFamily="34" charset="0"/>
              </a:rPr>
              <a:t>not one whit</a:t>
            </a:r>
            <a:r>
              <a:rPr lang="en-US" altLang="zh-CN" sz="2500" dirty="0" smtClean="0">
                <a:solidFill>
                  <a:schemeClr val="accent6">
                    <a:lumMod val="10000"/>
                  </a:schemeClr>
                </a:solidFill>
                <a:latin typeface="Calibri" panose="020F0502020204030204" pitchFamily="34" charset="0"/>
              </a:rPr>
              <a:t> of increased life satisfaction, what then? Why will a qualified individual choose one job over another? What will cause an employee to be </a:t>
            </a:r>
            <a:r>
              <a:rPr lang="en-US" altLang="zh-CN" sz="2500" u="sng" dirty="0" smtClean="0">
                <a:solidFill>
                  <a:schemeClr val="accent6">
                    <a:lumMod val="10000"/>
                  </a:schemeClr>
                </a:solidFill>
                <a:latin typeface="Calibri" panose="020F0502020204030204" pitchFamily="34" charset="0"/>
              </a:rPr>
              <a:t>steadfastly</a:t>
            </a:r>
            <a:r>
              <a:rPr lang="en-US" altLang="zh-CN" sz="2500" dirty="0" smtClean="0">
                <a:solidFill>
                  <a:schemeClr val="accent6">
                    <a:lumMod val="10000"/>
                  </a:schemeClr>
                </a:solidFill>
                <a:latin typeface="Calibri" panose="020F0502020204030204" pitchFamily="34" charset="0"/>
              </a:rPr>
              <a:t> loyal to the company he or she works for? For what </a:t>
            </a:r>
            <a:r>
              <a:rPr lang="en-US" altLang="zh-CN" sz="2500" u="sng" dirty="0" smtClean="0">
                <a:solidFill>
                  <a:schemeClr val="accent6">
                    <a:lumMod val="10000"/>
                  </a:schemeClr>
                </a:solidFill>
                <a:latin typeface="Calibri" panose="020F0502020204030204" pitchFamily="34" charset="0"/>
              </a:rPr>
              <a:t>incentive</a:t>
            </a:r>
            <a:r>
              <a:rPr lang="en-US" altLang="zh-CN" sz="2500" dirty="0" smtClean="0">
                <a:solidFill>
                  <a:schemeClr val="accent6">
                    <a:lumMod val="10000"/>
                  </a:schemeClr>
                </a:solidFill>
                <a:latin typeface="Calibri" panose="020F0502020204030204" pitchFamily="34" charset="0"/>
              </a:rPr>
              <a:t> will a worker </a:t>
            </a:r>
            <a:r>
              <a:rPr lang="en-US" altLang="zh-CN" sz="2500" u="sng" dirty="0" smtClean="0">
                <a:solidFill>
                  <a:schemeClr val="accent6">
                    <a:lumMod val="10000"/>
                  </a:schemeClr>
                </a:solidFill>
                <a:latin typeface="Calibri" panose="020F0502020204030204" pitchFamily="34" charset="0"/>
              </a:rPr>
              <a:t>pour heart and soul into</a:t>
            </a:r>
            <a:r>
              <a:rPr lang="en-US" altLang="zh-CN" sz="2500" dirty="0" smtClean="0">
                <a:solidFill>
                  <a:schemeClr val="accent6">
                    <a:lumMod val="10000"/>
                  </a:schemeClr>
                </a:solidFill>
                <a:latin typeface="Calibri" panose="020F0502020204030204" pitchFamily="34" charset="0"/>
              </a:rPr>
              <a:t> making a quality </a:t>
            </a:r>
            <a:r>
              <a:rPr lang="en-US" altLang="zh-CN" sz="2500" smtClean="0">
                <a:solidFill>
                  <a:schemeClr val="accent6">
                    <a:lumMod val="10000"/>
                  </a:schemeClr>
                </a:solidFill>
                <a:latin typeface="Calibri" panose="020F0502020204030204" pitchFamily="34" charset="0"/>
              </a:rPr>
              <a:t>product?</a:t>
            </a:r>
            <a:endParaRPr lang="en-US" altLang="zh-CN" sz="2500" dirty="0" smtClean="0">
              <a:solidFill>
                <a:schemeClr val="accent6">
                  <a:lumMod val="10000"/>
                </a:schemeClr>
              </a:solidFill>
              <a:latin typeface="Calibri" panose="020F0502020204030204" pitchFamily="34" charset="0"/>
            </a:endParaRPr>
          </a:p>
        </p:txBody>
      </p:sp>
      <p:sp>
        <p:nvSpPr>
          <p:cNvPr id="2" name="TextBox 1"/>
          <p:cNvSpPr txBox="1"/>
          <p:nvPr/>
        </p:nvSpPr>
        <p:spPr>
          <a:xfrm>
            <a:off x="5940152" y="836712"/>
            <a:ext cx="3024336" cy="5170646"/>
          </a:xfrm>
          <a:prstGeom prst="rect">
            <a:avLst/>
          </a:prstGeom>
          <a:noFill/>
        </p:spPr>
        <p:txBody>
          <a:bodyPr wrap="square" rtlCol="0">
            <a:spAutoFit/>
          </a:bodyPr>
          <a:lstStyle/>
          <a:p>
            <a:pPr>
              <a:buFont typeface="Wingdings" panose="05000000000000000000" pitchFamily="2" charset="2"/>
              <a:buChar char="Ø"/>
            </a:pPr>
            <a:endParaRPr lang="en-US" altLang="zh-CN" sz="2400" b="1" dirty="0" smtClean="0">
              <a:solidFill>
                <a:srgbClr val="00206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zh-CN" altLang="en-US" sz="2400" dirty="0" smtClean="0">
                <a:solidFill>
                  <a:srgbClr val="002060"/>
                </a:solidFill>
                <a:latin typeface="Times New Roman" panose="02020603050405020304" pitchFamily="18" charset="0"/>
                <a:cs typeface="Times New Roman" panose="02020603050405020304" pitchFamily="18" charset="0"/>
              </a:rPr>
              <a:t>加薪、升职和加班费</a:t>
            </a:r>
            <a:endParaRPr lang="en-US" altLang="zh-CN" sz="2400" dirty="0" smtClean="0">
              <a:solidFill>
                <a:srgbClr val="00206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zh-CN" altLang="en-US" sz="2400" dirty="0" smtClean="0">
                <a:solidFill>
                  <a:srgbClr val="002060"/>
                </a:solidFill>
                <a:latin typeface="Times New Roman" panose="02020603050405020304" pitchFamily="18" charset="0"/>
                <a:cs typeface="Times New Roman" panose="02020603050405020304" pitchFamily="18" charset="0"/>
              </a:rPr>
              <a:t>一点也不</a:t>
            </a:r>
            <a:endParaRPr lang="zh-CN" altLang="en-US" sz="2400" dirty="0" smtClean="0">
              <a:solidFill>
                <a:srgbClr val="002060"/>
              </a:solidFill>
              <a:latin typeface="Times New Roman" panose="02020603050405020304" pitchFamily="18" charset="0"/>
              <a:cs typeface="Times New Roman" panose="02020603050405020304" pitchFamily="18" charset="0"/>
            </a:endParaRPr>
          </a:p>
          <a:p>
            <a:endParaRPr lang="en-US" altLang="zh-CN" sz="2400" b="1" dirty="0" smtClean="0">
              <a:solidFill>
                <a:srgbClr val="002060"/>
              </a:solidFill>
              <a:latin typeface="Times New Roman" panose="02020603050405020304" pitchFamily="18" charset="0"/>
              <a:cs typeface="Times New Roman" panose="02020603050405020304" pitchFamily="18" charset="0"/>
            </a:endParaRPr>
          </a:p>
          <a:p>
            <a:endParaRPr lang="en-US" altLang="zh-CN" sz="2400" b="1" dirty="0" smtClean="0">
              <a:solidFill>
                <a:srgbClr val="002060"/>
              </a:solidFill>
              <a:latin typeface="Times New Roman" panose="02020603050405020304" pitchFamily="18" charset="0"/>
              <a:cs typeface="Times New Roman" panose="02020603050405020304" pitchFamily="18" charset="0"/>
            </a:endParaRPr>
          </a:p>
          <a:p>
            <a:endParaRPr lang="en-US" altLang="zh-CN" sz="2400" b="1" dirty="0" smtClean="0">
              <a:solidFill>
                <a:srgbClr val="002060"/>
              </a:solidFill>
              <a:latin typeface="Times New Roman" panose="02020603050405020304" pitchFamily="18" charset="0"/>
              <a:cs typeface="Times New Roman" panose="02020603050405020304" pitchFamily="18" charset="0"/>
            </a:endParaRPr>
          </a:p>
          <a:p>
            <a:endParaRPr lang="en-US" altLang="zh-CN" sz="2400" b="1" dirty="0" smtClean="0">
              <a:solidFill>
                <a:srgbClr val="002060"/>
              </a:solidFill>
              <a:latin typeface="Times New Roman" panose="02020603050405020304" pitchFamily="18" charset="0"/>
              <a:cs typeface="Times New Roman" panose="02020603050405020304" pitchFamily="18" charset="0"/>
            </a:endParaRPr>
          </a:p>
          <a:p>
            <a:endParaRPr lang="en-US" altLang="zh-CN" sz="2400" b="1" dirty="0">
              <a:solidFill>
                <a:srgbClr val="002060"/>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zh-CN" altLang="en-US" sz="2400" dirty="0" smtClean="0">
                <a:solidFill>
                  <a:srgbClr val="002060"/>
                </a:solidFill>
                <a:latin typeface="Calibri" panose="020F0502020204030204" pitchFamily="34" charset="0"/>
              </a:rPr>
              <a:t>坚定地，不动摇地</a:t>
            </a:r>
            <a:endParaRPr lang="zh-CN" altLang="en-US" sz="2400" dirty="0" smtClean="0">
              <a:solidFill>
                <a:srgbClr val="002060"/>
              </a:solidFill>
              <a:latin typeface="Calibri" panose="020F0502020204030204" pitchFamily="34" charset="0"/>
            </a:endParaRPr>
          </a:p>
          <a:p>
            <a:pPr algn="just">
              <a:buFont typeface="Wingdings" panose="05000000000000000000" pitchFamily="2" charset="2"/>
              <a:buChar char="Ø"/>
            </a:pPr>
            <a:r>
              <a:rPr lang="zh-CN" altLang="en-US" sz="2400" dirty="0" smtClean="0">
                <a:solidFill>
                  <a:srgbClr val="002060"/>
                </a:solidFill>
                <a:latin typeface="Calibri" panose="020F0502020204030204" pitchFamily="34" charset="0"/>
              </a:rPr>
              <a:t>激励，刺激</a:t>
            </a:r>
            <a:endParaRPr lang="en-US" altLang="zh-CN" sz="2400" dirty="0" smtClean="0">
              <a:solidFill>
                <a:srgbClr val="002060"/>
              </a:solidFill>
              <a:latin typeface="Calibri" panose="020F0502020204030204" pitchFamily="34" charset="0"/>
            </a:endParaRPr>
          </a:p>
          <a:p>
            <a:pPr algn="just">
              <a:buFont typeface="Wingdings" panose="05000000000000000000" pitchFamily="2" charset="2"/>
              <a:buChar char="Ø"/>
            </a:pPr>
            <a:endParaRPr lang="zh-CN" altLang="en-US" sz="2400" dirty="0" smtClean="0">
              <a:solidFill>
                <a:srgbClr val="002060"/>
              </a:solidFill>
              <a:latin typeface="Calibri" panose="020F0502020204030204" pitchFamily="34" charset="0"/>
            </a:endParaRPr>
          </a:p>
          <a:p>
            <a:pPr algn="just">
              <a:buFont typeface="Wingdings" panose="05000000000000000000" pitchFamily="2" charset="2"/>
              <a:buChar char="Ø"/>
            </a:pPr>
            <a:r>
              <a:rPr lang="zh-CN" altLang="en-US" sz="2400" dirty="0" smtClean="0">
                <a:solidFill>
                  <a:srgbClr val="002060"/>
                </a:solidFill>
                <a:latin typeface="Calibri" panose="020F0502020204030204" pitchFamily="34" charset="0"/>
              </a:rPr>
              <a:t>全身心地投入到</a:t>
            </a:r>
            <a:r>
              <a:rPr lang="en-US" altLang="zh-CN" sz="2400" dirty="0" smtClean="0">
                <a:solidFill>
                  <a:srgbClr val="002060"/>
                </a:solidFill>
                <a:latin typeface="Calibri" panose="020F0502020204030204" pitchFamily="34" charset="0"/>
              </a:rPr>
              <a:t>…</a:t>
            </a:r>
            <a:endParaRPr lang="en-US" altLang="zh-CN" sz="2400" dirty="0" smtClean="0">
              <a:solidFill>
                <a:srgbClr val="002060"/>
              </a:solidFill>
              <a:latin typeface="Calibri" panose="020F0502020204030204" pitchFamily="34" charset="0"/>
            </a:endParaRPr>
          </a:p>
          <a:p>
            <a:endParaRPr lang="zh-CN" altLang="en-US" dirty="0">
              <a:solidFill>
                <a:srgbClr val="002060"/>
              </a:solidFill>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blinds(horizontal)">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blinds(horizontal)">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xEl>
                                              <p:pRg st="8" end="8"/>
                                            </p:txEl>
                                          </p:spTgt>
                                        </p:tgtEl>
                                        <p:attrNameLst>
                                          <p:attrName>style.visibility</p:attrName>
                                        </p:attrNameLst>
                                      </p:cBhvr>
                                      <p:to>
                                        <p:strVal val="visible"/>
                                      </p:to>
                                    </p:set>
                                    <p:animEffect transition="in" filter="blinds(horizontal)">
                                      <p:cBhvr>
                                        <p:cTn id="17" dur="500"/>
                                        <p:tgtEl>
                                          <p:spTgt spid="2">
                                            <p:txEl>
                                              <p:pRg st="8" end="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
                                            <p:txEl>
                                              <p:pRg st="9" end="9"/>
                                            </p:txEl>
                                          </p:spTgt>
                                        </p:tgtEl>
                                        <p:attrNameLst>
                                          <p:attrName>style.visibility</p:attrName>
                                        </p:attrNameLst>
                                      </p:cBhvr>
                                      <p:to>
                                        <p:strVal val="visible"/>
                                      </p:to>
                                    </p:set>
                                    <p:animEffect transition="in" filter="blinds(horizontal)">
                                      <p:cBhvr>
                                        <p:cTn id="22" dur="500"/>
                                        <p:tgtEl>
                                          <p:spTgt spid="2">
                                            <p:txEl>
                                              <p:pRg st="9" end="9"/>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
                                            <p:txEl>
                                              <p:pRg st="11" end="11"/>
                                            </p:txEl>
                                          </p:spTgt>
                                        </p:tgtEl>
                                        <p:attrNameLst>
                                          <p:attrName>style.visibility</p:attrName>
                                        </p:attrNameLst>
                                      </p:cBhvr>
                                      <p:to>
                                        <p:strVal val="visible"/>
                                      </p:to>
                                    </p:set>
                                    <p:animEffect transition="in" filter="blinds(horizontal)">
                                      <p:cBhvr>
                                        <p:cTn id="27" dur="500"/>
                                        <p:tgtEl>
                                          <p:spTgt spid="2">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rot="5400000">
            <a:off x="-336434" y="320766"/>
            <a:ext cx="3300652" cy="2627784"/>
          </a:xfrm>
          <a:prstGeom prst="rtTriangle">
            <a:avLst/>
          </a:prstGeom>
          <a:solidFill>
            <a:schemeClr val="accent6">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rot="16200000">
            <a:off x="7371184" y="5085184"/>
            <a:ext cx="1916832" cy="1628800"/>
          </a:xfrm>
          <a:prstGeom prst="rtTriangle">
            <a:avLst/>
          </a:prstGeom>
          <a:solidFill>
            <a:schemeClr val="accent6">
              <a:lumMod val="75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6"/>
          <p:cNvSpPr txBox="1">
            <a:spLocks noChangeArrowheads="1"/>
          </p:cNvSpPr>
          <p:nvPr/>
        </p:nvSpPr>
        <p:spPr bwMode="auto">
          <a:xfrm>
            <a:off x="2195736" y="2314615"/>
            <a:ext cx="5565271" cy="2554545"/>
          </a:xfrm>
          <a:prstGeom prst="rect">
            <a:avLst/>
          </a:prstGeom>
          <a:noFill/>
          <a:ln>
            <a:noFill/>
          </a:ln>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indent="-457200" eaLnBrk="1" hangingPunct="1">
              <a:buClr>
                <a:srgbClr val="1F7391"/>
              </a:buClr>
              <a:buFont typeface="Arial" panose="020B0604020202020204" pitchFamily="34" charset="0"/>
              <a:buChar char="•"/>
              <a:defRPr/>
            </a:pPr>
            <a:r>
              <a:rPr lang="en-US" altLang="zh-CN" sz="3200" b="1" dirty="0" smtClean="0">
                <a:cs typeface="Arial" panose="020B0604020202020204" pitchFamily="34" charset="0"/>
                <a:hlinkClick r:id="rId1" action="ppaction://hlinksldjump"/>
              </a:rPr>
              <a:t>Lead-in task</a:t>
            </a:r>
            <a:endParaRPr lang="en-US" altLang="zh-CN" sz="3200" b="1" dirty="0" smtClean="0">
              <a:cs typeface="Arial" panose="020B0604020202020204" pitchFamily="34" charset="0"/>
            </a:endParaRPr>
          </a:p>
          <a:p>
            <a:pPr marL="457200" indent="-457200" eaLnBrk="1" hangingPunct="1">
              <a:buClr>
                <a:srgbClr val="1F7391"/>
              </a:buClr>
              <a:defRPr/>
            </a:pPr>
            <a:endParaRPr lang="en-US" altLang="zh-CN" sz="3200" b="1" dirty="0">
              <a:cs typeface="Arial" panose="020B0604020202020204" pitchFamily="34" charset="0"/>
            </a:endParaRPr>
          </a:p>
          <a:p>
            <a:pPr marL="457200" indent="-457200" eaLnBrk="1" hangingPunct="1">
              <a:buClr>
                <a:srgbClr val="1F7391"/>
              </a:buClr>
              <a:buFont typeface="Arial" panose="020B0604020202020204" pitchFamily="34" charset="0"/>
              <a:buChar char="•"/>
              <a:defRPr/>
            </a:pPr>
            <a:r>
              <a:rPr lang="en-US" altLang="zh-CN" sz="3200" b="1" dirty="0" smtClean="0">
                <a:cs typeface="Arial" panose="020B0604020202020204" pitchFamily="34" charset="0"/>
                <a:hlinkClick r:id="rId1" action="ppaction://hlinksldjump"/>
              </a:rPr>
              <a:t>While reading</a:t>
            </a:r>
            <a:endParaRPr lang="en-US" altLang="zh-CN" sz="3200" b="1" dirty="0" smtClean="0">
              <a:cs typeface="Arial" panose="020B0604020202020204" pitchFamily="34" charset="0"/>
            </a:endParaRPr>
          </a:p>
          <a:p>
            <a:pPr eaLnBrk="1" hangingPunct="1">
              <a:buClr>
                <a:srgbClr val="1F7391"/>
              </a:buClr>
              <a:defRPr/>
            </a:pPr>
            <a:r>
              <a:rPr lang="en-US" altLang="zh-CN" sz="3200" b="1" dirty="0" smtClean="0">
                <a:cs typeface="Arial" panose="020B0604020202020204" pitchFamily="34" charset="0"/>
              </a:rPr>
              <a:t> </a:t>
            </a:r>
            <a:endParaRPr lang="en-US" altLang="zh-CN" sz="3200" b="1" dirty="0">
              <a:cs typeface="Arial" panose="020B0604020202020204" pitchFamily="34" charset="0"/>
            </a:endParaRPr>
          </a:p>
          <a:p>
            <a:pPr marL="457200" indent="-457200" eaLnBrk="1" hangingPunct="1">
              <a:buClr>
                <a:srgbClr val="1F7391"/>
              </a:buClr>
              <a:buFont typeface="Arial" panose="020B0604020202020204" pitchFamily="34" charset="0"/>
              <a:buChar char="•"/>
              <a:defRPr/>
            </a:pPr>
            <a:r>
              <a:rPr lang="en-US" altLang="zh-CN" sz="3200" b="1" dirty="0" smtClean="0">
                <a:cs typeface="Arial" panose="020B0604020202020204" pitchFamily="34" charset="0"/>
                <a:hlinkClick r:id="rId2" action="ppaction://hlinksldjump"/>
              </a:rPr>
              <a:t>After reading tasks</a:t>
            </a:r>
            <a:endParaRPr lang="en-US" altLang="zh-CN" sz="3200" b="1" dirty="0" smtClean="0">
              <a:cs typeface="Arial" panose="020B0604020202020204" pitchFamily="34" charset="0"/>
            </a:endParaRPr>
          </a:p>
        </p:txBody>
      </p:sp>
      <p:sp>
        <p:nvSpPr>
          <p:cNvPr id="9" name="矩形 2"/>
          <p:cNvSpPr>
            <a:spLocks noChangeArrowheads="1"/>
          </p:cNvSpPr>
          <p:nvPr/>
        </p:nvSpPr>
        <p:spPr bwMode="auto">
          <a:xfrm>
            <a:off x="2214596" y="457391"/>
            <a:ext cx="6389852" cy="1243417"/>
          </a:xfrm>
          <a:prstGeom prst="rect">
            <a:avLst/>
          </a:prstGeom>
          <a:noFill/>
          <a:ln w="9525">
            <a:noFill/>
            <a:miter lim="800000"/>
          </a:ln>
        </p:spPr>
        <p:txBody>
          <a:bodyPr wrap="square">
            <a:spAutoFit/>
          </a:bodyPr>
          <a:lstStyle/>
          <a:p>
            <a:pPr marL="342900" indent="-342900" algn="just">
              <a:spcBef>
                <a:spcPct val="20000"/>
              </a:spcBef>
            </a:pPr>
            <a:r>
              <a:rPr lang="en-US" altLang="zh-CN" sz="3400" b="1" dirty="0">
                <a:solidFill>
                  <a:schemeClr val="accent6">
                    <a:lumMod val="50000"/>
                  </a:schemeClr>
                </a:solidFill>
                <a:latin typeface="Arial" panose="020B0604020202020204" pitchFamily="34" charset="0"/>
                <a:cs typeface="Arial" panose="020B0604020202020204" pitchFamily="34" charset="0"/>
              </a:rPr>
              <a:t>Work and </a:t>
            </a:r>
            <a:endParaRPr lang="en-US" altLang="zh-CN" sz="3400" b="1" dirty="0">
              <a:solidFill>
                <a:schemeClr val="accent6">
                  <a:lumMod val="50000"/>
                </a:schemeClr>
              </a:solidFill>
              <a:latin typeface="Arial" panose="020B0604020202020204" pitchFamily="34" charset="0"/>
              <a:cs typeface="Arial" panose="020B0604020202020204" pitchFamily="34" charset="0"/>
            </a:endParaRPr>
          </a:p>
          <a:p>
            <a:pPr marL="342900" indent="-342900" algn="just">
              <a:spcBef>
                <a:spcPct val="20000"/>
              </a:spcBef>
            </a:pPr>
            <a:r>
              <a:rPr lang="en-US" altLang="zh-CN" sz="3400" b="1" dirty="0">
                <a:solidFill>
                  <a:schemeClr val="accent6">
                    <a:lumMod val="50000"/>
                  </a:schemeClr>
                </a:solidFill>
                <a:latin typeface="Arial" panose="020B0604020202020204" pitchFamily="34" charset="0"/>
                <a:cs typeface="Arial" panose="020B0604020202020204" pitchFamily="34" charset="0"/>
              </a:rPr>
              <a:t>Personal Satisfaction</a:t>
            </a:r>
            <a:endParaRPr lang="en-US" altLang="zh-CN" sz="3400" b="1" dirty="0">
              <a:solidFill>
                <a:schemeClr val="accent6">
                  <a:lumMod val="50000"/>
                </a:schemeClr>
              </a:solidFill>
              <a:latin typeface="Arial" panose="020B0604020202020204" pitchFamily="34" charset="0"/>
              <a:cs typeface="Arial" panose="020B0604020202020204" pitchFamily="34" charset="0"/>
            </a:endParaRPr>
          </a:p>
        </p:txBody>
      </p:sp>
      <p:pic>
        <p:nvPicPr>
          <p:cNvPr id="10" name="Picture 9" descr="home">
            <a:hlinkClick r:id="rId1" action="ppaction://hlinksldjump"/>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32813" y="6246813"/>
            <a:ext cx="611187"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7"/>
          <p:cNvSpPr>
            <a:spLocks noChangeArrowheads="1"/>
          </p:cNvSpPr>
          <p:nvPr/>
        </p:nvSpPr>
        <p:spPr bwMode="auto">
          <a:xfrm>
            <a:off x="35496" y="91948"/>
            <a:ext cx="2029769" cy="1464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sz="3000" dirty="0" smtClean="0">
                <a:solidFill>
                  <a:schemeClr val="accent6">
                    <a:lumMod val="40000"/>
                    <a:lumOff val="60000"/>
                  </a:schemeClr>
                </a:solidFill>
                <a:latin typeface="Arial Black" panose="020B0A04020102020204" pitchFamily="34" charset="0"/>
              </a:rPr>
              <a:t>Reading</a:t>
            </a:r>
            <a:endParaRPr lang="en-US" altLang="zh-CN" sz="3000" dirty="0" smtClean="0">
              <a:solidFill>
                <a:schemeClr val="accent6">
                  <a:lumMod val="40000"/>
                  <a:lumOff val="60000"/>
                </a:schemeClr>
              </a:solidFill>
              <a:latin typeface="Arial Black" panose="020B0A04020102020204" pitchFamily="34" charset="0"/>
            </a:endParaRPr>
          </a:p>
          <a:p>
            <a:r>
              <a:rPr lang="en-US" altLang="zh-CN" sz="3000" dirty="0" smtClean="0">
                <a:solidFill>
                  <a:schemeClr val="bg1"/>
                </a:solidFill>
                <a:latin typeface="Arial Black" panose="020B0A04020102020204" pitchFamily="34" charset="0"/>
              </a:rPr>
              <a:t>Text A</a:t>
            </a:r>
            <a:endParaRPr lang="en-US" altLang="zh-CN" sz="3000" dirty="0">
              <a:solidFill>
                <a:schemeClr val="bg1"/>
              </a:solidFill>
              <a:latin typeface="Arial Black" panose="020B0A04020102020204" pitchFamily="34" charset="0"/>
            </a:endParaRPr>
          </a:p>
        </p:txBody>
      </p: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rot="5400000">
            <a:off x="-336434" y="320766"/>
            <a:ext cx="3300652" cy="2627784"/>
          </a:xfrm>
          <a:prstGeom prst="rtTriangle">
            <a:avLst/>
          </a:prstGeom>
          <a:solidFill>
            <a:schemeClr val="accent6">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rot="16200000">
            <a:off x="7371184" y="5085184"/>
            <a:ext cx="1916832" cy="1628800"/>
          </a:xfrm>
          <a:prstGeom prst="rtTriangle">
            <a:avLst/>
          </a:prstGeom>
          <a:solidFill>
            <a:schemeClr val="accent6">
              <a:lumMod val="75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2746520" y="213964"/>
            <a:ext cx="4262705" cy="646331"/>
          </a:xfrm>
          <a:prstGeom prst="rect">
            <a:avLst/>
          </a:prstGeom>
        </p:spPr>
        <p:txBody>
          <a:bodyPr wrap="none">
            <a:spAutoFit/>
          </a:bodyPr>
          <a:lstStyle/>
          <a:p>
            <a:pPr marL="0" lvl="0" indent="0">
              <a:buNone/>
            </a:pPr>
            <a:r>
              <a:rPr lang="en-AU" altLang="zh-CN" sz="3600" b="1" dirty="0" smtClean="0">
                <a:solidFill>
                  <a:srgbClr val="C00000"/>
                </a:solidFill>
                <a:latin typeface="Arial" panose="020B0604020202020204" pitchFamily="34" charset="0"/>
                <a:cs typeface="Arial" panose="020B0604020202020204" pitchFamily="34" charset="0"/>
              </a:rPr>
              <a:t>Language Support</a:t>
            </a:r>
            <a:endParaRPr lang="en-AU" altLang="zh-CN" sz="3600" b="1" dirty="0">
              <a:solidFill>
                <a:srgbClr val="C00000"/>
              </a:solidFill>
              <a:latin typeface="Arial" panose="020B0604020202020204" pitchFamily="34" charset="0"/>
              <a:cs typeface="Arial" panose="020B0604020202020204" pitchFamily="34" charset="0"/>
            </a:endParaRPr>
          </a:p>
        </p:txBody>
      </p:sp>
      <p:sp>
        <p:nvSpPr>
          <p:cNvPr id="2" name="矩形 1"/>
          <p:cNvSpPr/>
          <p:nvPr/>
        </p:nvSpPr>
        <p:spPr>
          <a:xfrm>
            <a:off x="1475656" y="1641637"/>
            <a:ext cx="7362750" cy="1200329"/>
          </a:xfrm>
          <a:prstGeom prst="rect">
            <a:avLst/>
          </a:prstGeom>
        </p:spPr>
        <p:txBody>
          <a:bodyPr wrap="square">
            <a:spAutoFit/>
          </a:bodyPr>
          <a:lstStyle/>
          <a:p>
            <a:pPr algn="just"/>
            <a:r>
              <a:rPr lang="en-US" altLang="zh-CN" sz="2400" b="1" dirty="0" smtClean="0">
                <a:latin typeface="Arial" panose="020B0604020202020204" pitchFamily="34" charset="0"/>
                <a:cs typeface="Arial" panose="020B0604020202020204" pitchFamily="34" charset="0"/>
              </a:rPr>
              <a:t>For </a:t>
            </a:r>
            <a:r>
              <a:rPr lang="en-US" altLang="zh-CN" sz="2400" b="1" dirty="0">
                <a:latin typeface="Arial" panose="020B0604020202020204" pitchFamily="34" charset="0"/>
                <a:cs typeface="Arial" panose="020B0604020202020204" pitchFamily="34" charset="0"/>
              </a:rPr>
              <a:t>what incentive will a worker </a:t>
            </a:r>
            <a:r>
              <a:rPr lang="en-US" altLang="zh-CN" sz="2400" b="1" dirty="0">
                <a:solidFill>
                  <a:srgbClr val="C00000"/>
                </a:solidFill>
                <a:latin typeface="Arial" panose="020B0604020202020204" pitchFamily="34" charset="0"/>
                <a:cs typeface="Arial" panose="020B0604020202020204" pitchFamily="34" charset="0"/>
              </a:rPr>
              <a:t>pour heart and soul into </a:t>
            </a:r>
            <a:r>
              <a:rPr lang="en-US" altLang="zh-CN" sz="2400" b="1" dirty="0">
                <a:latin typeface="Arial" panose="020B0604020202020204" pitchFamily="34" charset="0"/>
                <a:cs typeface="Arial" panose="020B0604020202020204" pitchFamily="34" charset="0"/>
              </a:rPr>
              <a:t>making a quality product? (Para. 1)</a:t>
            </a:r>
            <a:endParaRPr lang="en-US" altLang="zh-CN" sz="2400" b="1" dirty="0">
              <a:latin typeface="Arial" panose="020B0604020202020204" pitchFamily="34" charset="0"/>
              <a:cs typeface="Arial" panose="020B0604020202020204" pitchFamily="34" charset="0"/>
            </a:endParaRPr>
          </a:p>
          <a:p>
            <a:pPr lvl="0" algn="just"/>
            <a:endParaRPr lang="zh-CN" altLang="zh-CN" sz="2400" dirty="0">
              <a:latin typeface="Arial" panose="020B0604020202020204" pitchFamily="34" charset="0"/>
              <a:cs typeface="Arial" panose="020B0604020202020204" pitchFamily="34" charset="0"/>
            </a:endParaRPr>
          </a:p>
        </p:txBody>
      </p:sp>
      <p:sp>
        <p:nvSpPr>
          <p:cNvPr id="3" name="矩形 2"/>
          <p:cNvSpPr/>
          <p:nvPr/>
        </p:nvSpPr>
        <p:spPr>
          <a:xfrm>
            <a:off x="832334" y="3110692"/>
            <a:ext cx="8006072" cy="2308324"/>
          </a:xfrm>
          <a:prstGeom prst="rect">
            <a:avLst/>
          </a:prstGeom>
        </p:spPr>
        <p:txBody>
          <a:bodyPr wrap="square">
            <a:spAutoFit/>
          </a:bodyPr>
          <a:lstStyle/>
          <a:p>
            <a:pPr marL="285750" indent="-285750" algn="just">
              <a:buFont typeface="Arial" panose="020B0604020202020204" pitchFamily="34" charset="0"/>
              <a:buChar char="•"/>
            </a:pPr>
            <a:r>
              <a:rPr lang="zh-CN" altLang="zh-CN" sz="2400" dirty="0"/>
              <a:t>句首</a:t>
            </a:r>
            <a:r>
              <a:rPr lang="en-US" altLang="zh-CN" sz="2400" dirty="0"/>
              <a:t>“For what …” </a:t>
            </a:r>
            <a:r>
              <a:rPr lang="zh-CN" altLang="zh-CN" sz="2400" dirty="0"/>
              <a:t>即</a:t>
            </a:r>
            <a:r>
              <a:rPr lang="en-US" altLang="zh-CN" sz="2400" dirty="0"/>
              <a:t>“what … for”</a:t>
            </a:r>
            <a:r>
              <a:rPr lang="zh-CN" altLang="zh-CN" sz="2400" dirty="0"/>
              <a:t>的倒装结构，表示</a:t>
            </a:r>
            <a:r>
              <a:rPr lang="en-US" altLang="zh-CN" sz="2400" dirty="0"/>
              <a:t>“</a:t>
            </a:r>
            <a:r>
              <a:rPr lang="zh-CN" altLang="zh-CN" sz="2400" dirty="0" smtClean="0"/>
              <a:t>为了</a:t>
            </a:r>
            <a:r>
              <a:rPr lang="en-US" altLang="zh-CN" dirty="0" smtClean="0"/>
              <a:t>···</a:t>
            </a:r>
            <a:r>
              <a:rPr lang="en-US" altLang="zh-CN" sz="2400" dirty="0" smtClean="0"/>
              <a:t>”</a:t>
            </a:r>
            <a:r>
              <a:rPr lang="zh-CN" altLang="zh-CN" sz="2400" dirty="0"/>
              <a:t>。</a:t>
            </a:r>
            <a:endParaRPr lang="zh-CN" altLang="zh-CN" sz="2400" dirty="0"/>
          </a:p>
          <a:p>
            <a:pPr marL="285750" indent="-285750" algn="just">
              <a:buFont typeface="Arial" panose="020B0604020202020204" pitchFamily="34" charset="0"/>
              <a:buChar char="•"/>
            </a:pPr>
            <a:r>
              <a:rPr lang="en-US" altLang="zh-CN" sz="2400" dirty="0"/>
              <a:t>The idiom “pour heart and soul into” means to do something with all of your energy, </a:t>
            </a:r>
            <a:r>
              <a:rPr lang="en-US" altLang="zh-CN" sz="2400" dirty="0" smtClean="0"/>
              <a:t>interest, </a:t>
            </a:r>
            <a:r>
              <a:rPr lang="en-US" altLang="zh-CN" sz="2400" dirty="0"/>
              <a:t>and passion. </a:t>
            </a:r>
            <a:endParaRPr lang="zh-CN" altLang="zh-CN" sz="2400" dirty="0"/>
          </a:p>
          <a:p>
            <a:pPr lvl="1" algn="just"/>
            <a:r>
              <a:rPr lang="en-US" altLang="zh-CN" sz="2400" i="1" dirty="0" smtClean="0"/>
              <a:t>e.g.  Oliver </a:t>
            </a:r>
            <a:r>
              <a:rPr lang="en-US" altLang="zh-CN" sz="2400" i="1" dirty="0"/>
              <a:t>has quit his job and spent two years pouring his heart and soul into </a:t>
            </a:r>
            <a:r>
              <a:rPr lang="en-US" altLang="zh-CN" sz="2400" i="1" dirty="0" smtClean="0"/>
              <a:t>creating the </a:t>
            </a:r>
            <a:r>
              <a:rPr lang="en-US" altLang="zh-CN" sz="2400" i="1" dirty="0"/>
              <a:t>best </a:t>
            </a:r>
            <a:r>
              <a:rPr lang="en-US" altLang="zh-CN" sz="2400" i="1" dirty="0" smtClean="0"/>
              <a:t>work </a:t>
            </a:r>
            <a:r>
              <a:rPr lang="en-US" altLang="zh-CN" sz="2400" i="1" dirty="0"/>
              <a:t>of his life.</a:t>
            </a:r>
            <a:endParaRPr lang="zh-CN" altLang="zh-CN" sz="2400" dirty="0">
              <a:latin typeface="Arial" panose="020B0604020202020204" pitchFamily="34" charset="0"/>
              <a:cs typeface="Arial" panose="020B0604020202020204" pitchFamily="34" charset="0"/>
            </a:endParaRPr>
          </a:p>
        </p:txBody>
      </p:sp>
      <p:sp>
        <p:nvSpPr>
          <p:cNvPr id="9" name="Rectangle 7"/>
          <p:cNvSpPr>
            <a:spLocks noChangeArrowheads="1"/>
          </p:cNvSpPr>
          <p:nvPr/>
        </p:nvSpPr>
        <p:spPr bwMode="auto">
          <a:xfrm>
            <a:off x="21951" y="-27384"/>
            <a:ext cx="2029769" cy="1464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sz="2800" dirty="0" smtClean="0">
                <a:solidFill>
                  <a:schemeClr val="accent6">
                    <a:lumMod val="40000"/>
                    <a:lumOff val="60000"/>
                  </a:schemeClr>
                </a:solidFill>
                <a:latin typeface="Arial Black" panose="020B0A04020102020204" pitchFamily="34" charset="0"/>
              </a:rPr>
              <a:t>Text A </a:t>
            </a:r>
            <a:r>
              <a:rPr lang="en-US" altLang="zh-CN" sz="2800" dirty="0" smtClean="0">
                <a:solidFill>
                  <a:schemeClr val="bg1"/>
                </a:solidFill>
                <a:latin typeface="Arial Black" panose="020B0A04020102020204" pitchFamily="34" charset="0"/>
              </a:rPr>
              <a:t>While reading</a:t>
            </a:r>
            <a:endParaRPr lang="en-US" altLang="zh-CN" sz="2800" dirty="0">
              <a:solidFill>
                <a:schemeClr val="bg1"/>
              </a:solidFill>
              <a:latin typeface="Arial Black" panose="020B0A04020102020204" pitchFamily="34" charset="0"/>
            </a:endParaRPr>
          </a:p>
        </p:txBody>
      </p:sp>
      <p:pic>
        <p:nvPicPr>
          <p:cNvPr id="12" name="Picture 9" descr="home">
            <a:hlinkClick r:id="rId1" action="ppaction://hlinksldjump"/>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32813" y="6246813"/>
            <a:ext cx="611187"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0" y="188641"/>
            <a:ext cx="5940152" cy="6315575"/>
          </a:xfrm>
          <a:prstGeom prst="rect">
            <a:avLst/>
          </a:prstGeom>
          <a:solidFill>
            <a:schemeClr val="accent5">
              <a:lumMod val="90000"/>
            </a:schemeClr>
          </a:solidFill>
        </p:spPr>
        <p:txBody>
          <a:bodyPr wrap="square">
            <a:spAutoFit/>
          </a:bodyPr>
          <a:lstStyle/>
          <a:p>
            <a:pPr algn="just">
              <a:lnSpc>
                <a:spcPct val="120000"/>
              </a:lnSpc>
            </a:pPr>
            <a:r>
              <a:rPr lang="en-US" altLang="zh-CN" sz="2500" b="1" kern="100" dirty="0" smtClean="0">
                <a:solidFill>
                  <a:srgbClr val="C00000"/>
                </a:solidFill>
                <a:effectLst/>
                <a:latin typeface="Calibri" panose="020F0502020204030204" pitchFamily="34" charset="0"/>
                <a:ea typeface="等线" panose="02010600030101010101" pitchFamily="2" charset="-122"/>
                <a:cs typeface="Times New Roman" panose="02020603050405020304" pitchFamily="18" charset="0"/>
              </a:rPr>
              <a:t>2 </a:t>
            </a:r>
            <a:r>
              <a:rPr lang="en-US" altLang="zh-CN" sz="2400" dirty="0" smtClean="0">
                <a:solidFill>
                  <a:schemeClr val="accent6">
                    <a:lumMod val="10000"/>
                  </a:schemeClr>
                </a:solidFill>
                <a:latin typeface="Calibri" panose="020F0502020204030204" pitchFamily="34" charset="0"/>
              </a:rPr>
              <a:t>Our economy is rapidly </a:t>
            </a:r>
            <a:r>
              <a:rPr lang="en-US" altLang="zh-CN" sz="2400" u="sng" dirty="0" smtClean="0">
                <a:solidFill>
                  <a:schemeClr val="accent6">
                    <a:lumMod val="10000"/>
                  </a:schemeClr>
                </a:solidFill>
                <a:latin typeface="Calibri" panose="020F0502020204030204" pitchFamily="34" charset="0"/>
              </a:rPr>
              <a:t>changing from a money economy to a satisfaction economy</a:t>
            </a:r>
            <a:r>
              <a:rPr lang="en-US" altLang="zh-CN" sz="2400" dirty="0" smtClean="0">
                <a:solidFill>
                  <a:schemeClr val="accent6">
                    <a:lumMod val="10000"/>
                  </a:schemeClr>
                </a:solidFill>
                <a:latin typeface="Calibri" panose="020F0502020204030204" pitchFamily="34" charset="0"/>
              </a:rPr>
              <a:t>. These trends go up and down (when jobs are scarcer, personal satisfaction has a somewhat lesser weight; when jobs are abundant, personal satisfaction </a:t>
            </a:r>
            <a:r>
              <a:rPr lang="en-US" altLang="zh-CN" sz="2400" u="sng" dirty="0" smtClean="0">
                <a:solidFill>
                  <a:schemeClr val="accent6">
                    <a:lumMod val="10000"/>
                  </a:schemeClr>
                </a:solidFill>
                <a:latin typeface="Calibri" panose="020F0502020204030204" pitchFamily="34" charset="0"/>
              </a:rPr>
              <a:t>counts</a:t>
            </a:r>
            <a:r>
              <a:rPr lang="en-US" altLang="zh-CN" sz="2400" dirty="0" smtClean="0">
                <a:solidFill>
                  <a:schemeClr val="accent6">
                    <a:lumMod val="10000"/>
                  </a:schemeClr>
                </a:solidFill>
                <a:latin typeface="Calibri" panose="020F0502020204030204" pitchFamily="34" charset="0"/>
              </a:rPr>
              <a:t> for more), but the trend for two decades is decidedly in favor of personal satisfaction. </a:t>
            </a:r>
            <a:r>
              <a:rPr lang="en-US" altLang="zh-CN" sz="2400" dirty="0" smtClean="0">
                <a:solidFill>
                  <a:srgbClr val="783436"/>
                </a:solidFill>
                <a:latin typeface="Calibri" panose="020F0502020204030204" pitchFamily="34" charset="0"/>
              </a:rPr>
              <a:t>Law is now the most highly paid profession in America, having </a:t>
            </a:r>
            <a:r>
              <a:rPr lang="en-US" altLang="zh-CN" sz="2400" u="sng" dirty="0" smtClean="0">
                <a:solidFill>
                  <a:srgbClr val="783436"/>
                </a:solidFill>
                <a:latin typeface="Calibri" panose="020F0502020204030204" pitchFamily="34" charset="0"/>
              </a:rPr>
              <a:t>surpassed</a:t>
            </a:r>
            <a:r>
              <a:rPr lang="en-US" altLang="zh-CN" sz="2400" dirty="0" smtClean="0">
                <a:solidFill>
                  <a:srgbClr val="783436"/>
                </a:solidFill>
                <a:latin typeface="Calibri" panose="020F0502020204030204" pitchFamily="34" charset="0"/>
              </a:rPr>
              <a:t> medicine during the 1990s. Yet the major New York law firms now spend more on </a:t>
            </a:r>
            <a:r>
              <a:rPr lang="en-US" altLang="zh-CN" sz="2400" u="sng" dirty="0" smtClean="0">
                <a:solidFill>
                  <a:srgbClr val="783436"/>
                </a:solidFill>
                <a:latin typeface="Calibri" panose="020F0502020204030204" pitchFamily="34" charset="0"/>
              </a:rPr>
              <a:t>retention</a:t>
            </a:r>
            <a:r>
              <a:rPr lang="en-US" altLang="zh-CN" sz="2400" dirty="0" smtClean="0">
                <a:solidFill>
                  <a:srgbClr val="783436"/>
                </a:solidFill>
                <a:latin typeface="Calibri" panose="020F0502020204030204" pitchFamily="34" charset="0"/>
              </a:rPr>
              <a:t> than on recruitment, as their young </a:t>
            </a:r>
            <a:r>
              <a:rPr lang="en-US" altLang="zh-CN" sz="2400" u="sng" dirty="0" smtClean="0">
                <a:solidFill>
                  <a:srgbClr val="783436"/>
                </a:solidFill>
                <a:latin typeface="Calibri" panose="020F0502020204030204" pitchFamily="34" charset="0"/>
              </a:rPr>
              <a:t>associates</a:t>
            </a:r>
            <a:r>
              <a:rPr lang="en-US" altLang="zh-CN" sz="2400" dirty="0" smtClean="0">
                <a:solidFill>
                  <a:srgbClr val="783436"/>
                </a:solidFill>
                <a:latin typeface="Calibri" panose="020F0502020204030204" pitchFamily="34" charset="0"/>
              </a:rPr>
              <a:t>-and even partners-are leaving law </a:t>
            </a:r>
            <a:r>
              <a:rPr lang="en-US" altLang="zh-CN" sz="2400" u="sng" dirty="0" smtClean="0">
                <a:solidFill>
                  <a:srgbClr val="783436"/>
                </a:solidFill>
                <a:latin typeface="Calibri" panose="020F0502020204030204" pitchFamily="34" charset="0"/>
              </a:rPr>
              <a:t>in droves</a:t>
            </a:r>
            <a:r>
              <a:rPr lang="en-US" altLang="zh-CN" sz="2400" dirty="0" smtClean="0">
                <a:solidFill>
                  <a:srgbClr val="783436"/>
                </a:solidFill>
                <a:latin typeface="Calibri" panose="020F0502020204030204" pitchFamily="34" charset="0"/>
              </a:rPr>
              <a:t> for work that makes them happier.</a:t>
            </a:r>
            <a:endParaRPr lang="en-US" altLang="zh-CN" sz="2400" dirty="0" smtClean="0">
              <a:solidFill>
                <a:srgbClr val="783436"/>
              </a:solidFill>
              <a:latin typeface="Calibri" panose="020F0502020204030204" pitchFamily="34" charset="0"/>
            </a:endParaRPr>
          </a:p>
        </p:txBody>
      </p:sp>
      <p:sp>
        <p:nvSpPr>
          <p:cNvPr id="2" name="TextBox 1"/>
          <p:cNvSpPr txBox="1"/>
          <p:nvPr/>
        </p:nvSpPr>
        <p:spPr>
          <a:xfrm>
            <a:off x="5940152" y="620688"/>
            <a:ext cx="3203848" cy="6350650"/>
          </a:xfrm>
          <a:prstGeom prst="rect">
            <a:avLst/>
          </a:prstGeom>
          <a:noFill/>
        </p:spPr>
        <p:txBody>
          <a:bodyPr wrap="square" rtlCol="0">
            <a:spAutoFit/>
          </a:bodyPr>
          <a:lstStyle/>
          <a:p>
            <a:pPr>
              <a:buFont typeface="Wingdings" panose="05000000000000000000" pitchFamily="2" charset="2"/>
              <a:buChar char="Ø"/>
            </a:pPr>
            <a:r>
              <a:rPr lang="zh-CN" altLang="en-US" sz="2400" dirty="0" smtClean="0">
                <a:solidFill>
                  <a:srgbClr val="002060"/>
                </a:solidFill>
                <a:latin typeface="Calibri" panose="020F0502020204030204" pitchFamily="34" charset="0"/>
                <a:cs typeface="Times New Roman" panose="02020603050405020304" pitchFamily="18" charset="0"/>
              </a:rPr>
              <a:t>货币经济</a:t>
            </a:r>
            <a:r>
              <a:rPr lang="en-US" altLang="zh-CN" sz="2400" dirty="0" smtClean="0">
                <a:solidFill>
                  <a:srgbClr val="002060"/>
                </a:solidFill>
                <a:latin typeface="Calibri" panose="020F0502020204030204" pitchFamily="34" charset="0"/>
                <a:cs typeface="Times New Roman" panose="02020603050405020304" pitchFamily="18" charset="0"/>
              </a:rPr>
              <a:t>—</a:t>
            </a:r>
            <a:r>
              <a:rPr lang="zh-CN" altLang="en-US" sz="2400" dirty="0" smtClean="0">
                <a:solidFill>
                  <a:srgbClr val="002060"/>
                </a:solidFill>
                <a:latin typeface="Calibri" panose="020F0502020204030204" pitchFamily="34" charset="0"/>
                <a:cs typeface="Times New Roman" panose="02020603050405020304" pitchFamily="18" charset="0"/>
              </a:rPr>
              <a:t>满意度经济</a:t>
            </a:r>
            <a:endParaRPr lang="zh-CN" altLang="en-US" sz="2400" dirty="0" smtClean="0">
              <a:solidFill>
                <a:srgbClr val="002060"/>
              </a:solidFill>
              <a:latin typeface="Calibri" panose="020F0502020204030204" pitchFamily="34" charset="0"/>
              <a:cs typeface="Times New Roman" panose="02020603050405020304" pitchFamily="18" charset="0"/>
            </a:endParaRPr>
          </a:p>
          <a:p>
            <a:endParaRPr lang="en-US" altLang="zh-CN" sz="2400" b="1" dirty="0" smtClean="0">
              <a:solidFill>
                <a:srgbClr val="002060"/>
              </a:solidFill>
              <a:latin typeface="Calibri" panose="020F0502020204030204" pitchFamily="34" charset="0"/>
              <a:cs typeface="Times New Roman" panose="02020603050405020304" pitchFamily="18" charset="0"/>
            </a:endParaRPr>
          </a:p>
          <a:p>
            <a:endParaRPr lang="en-US" altLang="zh-CN" sz="2400" b="1" dirty="0" smtClean="0">
              <a:solidFill>
                <a:srgbClr val="002060"/>
              </a:solidFill>
              <a:latin typeface="Calibri" panose="020F0502020204030204" pitchFamily="34" charset="0"/>
              <a:cs typeface="Times New Roman" panose="02020603050405020304" pitchFamily="18" charset="0"/>
            </a:endParaRPr>
          </a:p>
          <a:p>
            <a:endParaRPr lang="en-US" altLang="zh-CN" sz="2400" b="1" dirty="0">
              <a:solidFill>
                <a:srgbClr val="002060"/>
              </a:solidFill>
              <a:latin typeface="Calibri" panose="020F0502020204030204" pitchFamily="34" charset="0"/>
              <a:cs typeface="Times New Roman" panose="02020603050405020304" pitchFamily="18" charset="0"/>
            </a:endParaRPr>
          </a:p>
          <a:p>
            <a:pPr algn="just">
              <a:buFont typeface="Wingdings" panose="05000000000000000000" pitchFamily="2" charset="2"/>
              <a:buChar char="Ø"/>
            </a:pPr>
            <a:r>
              <a:rPr lang="zh-CN" altLang="en-US" sz="2400" dirty="0" smtClean="0">
                <a:solidFill>
                  <a:srgbClr val="002060"/>
                </a:solidFill>
                <a:latin typeface="Calibri" panose="020F0502020204030204" pitchFamily="34" charset="0"/>
              </a:rPr>
              <a:t>重要</a:t>
            </a:r>
            <a:endParaRPr lang="en-US" altLang="zh-CN" sz="2400" dirty="0" smtClean="0">
              <a:solidFill>
                <a:srgbClr val="002060"/>
              </a:solidFill>
              <a:latin typeface="Calibri" panose="020F0502020204030204" pitchFamily="34" charset="0"/>
            </a:endParaRPr>
          </a:p>
          <a:p>
            <a:pPr algn="just">
              <a:buFont typeface="Wingdings" panose="05000000000000000000" pitchFamily="2" charset="2"/>
              <a:buChar char="Ø"/>
            </a:pPr>
            <a:endParaRPr lang="en-US" altLang="zh-CN" sz="2400" dirty="0" smtClean="0">
              <a:solidFill>
                <a:srgbClr val="002060"/>
              </a:solidFill>
              <a:latin typeface="Calibri" panose="020F0502020204030204" pitchFamily="34" charset="0"/>
            </a:endParaRPr>
          </a:p>
          <a:p>
            <a:pPr algn="just"/>
            <a:endParaRPr lang="zh-CN" altLang="en-US" sz="2400" dirty="0" smtClean="0">
              <a:solidFill>
                <a:srgbClr val="002060"/>
              </a:solidFill>
              <a:latin typeface="Calibri" panose="020F0502020204030204" pitchFamily="34" charset="0"/>
            </a:endParaRPr>
          </a:p>
          <a:p>
            <a:pPr algn="just">
              <a:buFont typeface="Wingdings" panose="05000000000000000000" pitchFamily="2" charset="2"/>
              <a:buChar char="Ø"/>
            </a:pPr>
            <a:endParaRPr lang="en-US" altLang="zh-CN" sz="2400" dirty="0" smtClean="0">
              <a:solidFill>
                <a:srgbClr val="002060"/>
              </a:solidFill>
              <a:latin typeface="Calibri" panose="020F0502020204030204" pitchFamily="34" charset="0"/>
            </a:endParaRPr>
          </a:p>
          <a:p>
            <a:pPr algn="just">
              <a:buFont typeface="Wingdings" panose="05000000000000000000" pitchFamily="2" charset="2"/>
              <a:buChar char="Ø"/>
            </a:pPr>
            <a:endParaRPr lang="en-US" altLang="zh-CN" sz="2400" dirty="0" smtClean="0">
              <a:solidFill>
                <a:srgbClr val="002060"/>
              </a:solidFill>
              <a:latin typeface="Calibri" panose="020F0502020204030204" pitchFamily="34" charset="0"/>
            </a:endParaRPr>
          </a:p>
          <a:p>
            <a:pPr algn="just">
              <a:buFont typeface="Wingdings" panose="05000000000000000000" pitchFamily="2" charset="2"/>
              <a:buChar char="Ø"/>
            </a:pPr>
            <a:r>
              <a:rPr lang="en-US" altLang="zh-CN" sz="2400" dirty="0" smtClean="0">
                <a:solidFill>
                  <a:srgbClr val="002060"/>
                </a:solidFill>
                <a:latin typeface="Calibri" panose="020F0502020204030204" pitchFamily="34" charset="0"/>
              </a:rPr>
              <a:t>(formal) </a:t>
            </a:r>
            <a:r>
              <a:rPr lang="zh-CN" altLang="en-US" sz="2400" dirty="0" smtClean="0">
                <a:solidFill>
                  <a:srgbClr val="002060"/>
                </a:solidFill>
                <a:latin typeface="Calibri" panose="020F0502020204030204" pitchFamily="34" charset="0"/>
              </a:rPr>
              <a:t>超过</a:t>
            </a:r>
            <a:endParaRPr lang="en-US" altLang="zh-CN" sz="2400" dirty="0" smtClean="0">
              <a:solidFill>
                <a:srgbClr val="002060"/>
              </a:solidFill>
              <a:latin typeface="Calibri" panose="020F0502020204030204" pitchFamily="34" charset="0"/>
            </a:endParaRPr>
          </a:p>
          <a:p>
            <a:pPr algn="just">
              <a:buFont typeface="Wingdings" panose="05000000000000000000" pitchFamily="2" charset="2"/>
              <a:buChar char="Ø"/>
            </a:pPr>
            <a:endParaRPr lang="en-US" altLang="zh-CN" sz="2400" dirty="0" smtClean="0">
              <a:solidFill>
                <a:srgbClr val="002060"/>
              </a:solidFill>
              <a:latin typeface="Calibri" panose="020F0502020204030204" pitchFamily="34" charset="0"/>
            </a:endParaRPr>
          </a:p>
          <a:p>
            <a:pPr algn="just">
              <a:buFont typeface="Wingdings" panose="05000000000000000000" pitchFamily="2" charset="2"/>
              <a:buChar char="Ø"/>
            </a:pPr>
            <a:r>
              <a:rPr lang="en-US" altLang="zh-CN" sz="2400" dirty="0" smtClean="0">
                <a:solidFill>
                  <a:srgbClr val="002060"/>
                </a:solidFill>
                <a:latin typeface="Calibri" panose="020F0502020204030204" pitchFamily="34" charset="0"/>
              </a:rPr>
              <a:t>(formal)</a:t>
            </a:r>
            <a:r>
              <a:rPr lang="zh-CN" altLang="en-US" sz="2400" dirty="0" smtClean="0">
                <a:solidFill>
                  <a:srgbClr val="002060"/>
                </a:solidFill>
                <a:latin typeface="Calibri" panose="020F0502020204030204" pitchFamily="34" charset="0"/>
              </a:rPr>
              <a:t>维持，保留 </a:t>
            </a:r>
            <a:r>
              <a:rPr lang="en-US" altLang="zh-CN" sz="2400" dirty="0" smtClean="0">
                <a:solidFill>
                  <a:srgbClr val="002060"/>
                </a:solidFill>
                <a:latin typeface="Calibri" panose="020F0502020204030204" pitchFamily="34" charset="0"/>
              </a:rPr>
              <a:t>retention (of staff). </a:t>
            </a:r>
            <a:endParaRPr lang="en-US" altLang="zh-CN" sz="2400" dirty="0" smtClean="0">
              <a:solidFill>
                <a:srgbClr val="002060"/>
              </a:solidFill>
              <a:latin typeface="Calibri" panose="020F0502020204030204" pitchFamily="34" charset="0"/>
            </a:endParaRPr>
          </a:p>
          <a:p>
            <a:pPr algn="just">
              <a:buFont typeface="Wingdings" panose="05000000000000000000" pitchFamily="2" charset="2"/>
              <a:buChar char="Ø"/>
            </a:pPr>
            <a:r>
              <a:rPr lang="zh-CN" altLang="en-US" sz="2400" dirty="0" smtClean="0">
                <a:solidFill>
                  <a:srgbClr val="002060"/>
                </a:solidFill>
                <a:latin typeface="Calibri" panose="020F0502020204030204" pitchFamily="34" charset="0"/>
              </a:rPr>
              <a:t>同事，伙伴</a:t>
            </a:r>
            <a:endParaRPr lang="en-US" altLang="zh-CN" sz="2400" dirty="0" smtClean="0">
              <a:solidFill>
                <a:srgbClr val="002060"/>
              </a:solidFill>
              <a:latin typeface="Calibri" panose="020F0502020204030204" pitchFamily="34" charset="0"/>
            </a:endParaRPr>
          </a:p>
          <a:p>
            <a:pPr algn="just">
              <a:buFont typeface="Wingdings" panose="05000000000000000000" pitchFamily="2" charset="2"/>
              <a:buChar char="Ø"/>
            </a:pPr>
            <a:r>
              <a:rPr lang="zh-CN" altLang="en-US" sz="2400" dirty="0" smtClean="0">
                <a:solidFill>
                  <a:srgbClr val="002060"/>
                </a:solidFill>
                <a:latin typeface="Calibri" panose="020F0502020204030204" pitchFamily="34" charset="0"/>
              </a:rPr>
              <a:t>成群结队</a:t>
            </a:r>
            <a:endParaRPr lang="en-US" altLang="zh-CN" sz="2400" dirty="0" smtClean="0">
              <a:solidFill>
                <a:srgbClr val="002060"/>
              </a:solidFill>
              <a:latin typeface="Calibri" panose="020F0502020204030204" pitchFamily="34" charset="0"/>
            </a:endParaRPr>
          </a:p>
          <a:p>
            <a:endParaRPr lang="zh-CN" altLang="en-US" dirty="0">
              <a:solidFill>
                <a:srgbClr val="002060"/>
              </a:solidFill>
            </a:endParaRPr>
          </a:p>
        </p:txBody>
      </p:sp>
      <p:sp>
        <p:nvSpPr>
          <p:cNvPr id="4" name="云形 3"/>
          <p:cNvSpPr/>
          <p:nvPr/>
        </p:nvSpPr>
        <p:spPr>
          <a:xfrm>
            <a:off x="6086910" y="2924944"/>
            <a:ext cx="3057090" cy="1044808"/>
          </a:xfrm>
          <a:prstGeom prst="cloud">
            <a:avLst/>
          </a:prstGeom>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r>
              <a:rPr lang="en-US" altLang="zh-CN" sz="2800" dirty="0" smtClean="0">
                <a:solidFill>
                  <a:srgbClr val="783436"/>
                </a:solidFill>
                <a:latin typeface="Calibri" panose="020F0502020204030204" pitchFamily="34" charset="0"/>
                <a:cs typeface="Times New Roman" panose="02020603050405020304" pitchFamily="18" charset="0"/>
              </a:rPr>
              <a:t>Supporting evidence</a:t>
            </a:r>
            <a:endParaRPr lang="zh-CN" altLang="en-US" sz="2800" dirty="0">
              <a:solidFill>
                <a:srgbClr val="783436"/>
              </a:solidFill>
              <a:latin typeface="Calibri" panose="020F0502020204030204" pitchFamily="34" charset="0"/>
              <a:cs typeface="Times New Roman" panose="02020603050405020304" pitchFamily="18" charset="0"/>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xEl>
                                              <p:pRg st="4" end="4"/>
                                            </p:txEl>
                                          </p:spTgt>
                                        </p:tgtEl>
                                        <p:attrNameLst>
                                          <p:attrName>style.visibility</p:attrName>
                                        </p:attrNameLst>
                                      </p:cBhvr>
                                      <p:to>
                                        <p:strVal val="visible"/>
                                      </p:to>
                                    </p:set>
                                    <p:animEffect transition="in" filter="blinds(horizontal)">
                                      <p:cBhvr>
                                        <p:cTn id="12" dur="500"/>
                                        <p:tgtEl>
                                          <p:spTgt spid="2">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
                                            <p:txEl>
                                              <p:pRg st="9" end="9"/>
                                            </p:txEl>
                                          </p:spTgt>
                                        </p:tgtEl>
                                        <p:attrNameLst>
                                          <p:attrName>style.visibility</p:attrName>
                                        </p:attrNameLst>
                                      </p:cBhvr>
                                      <p:to>
                                        <p:strVal val="visible"/>
                                      </p:to>
                                    </p:set>
                                    <p:animEffect transition="in" filter="blinds(horizontal)">
                                      <p:cBhvr>
                                        <p:cTn id="22" dur="500"/>
                                        <p:tgtEl>
                                          <p:spTgt spid="2">
                                            <p:txEl>
                                              <p:pRg st="9" end="9"/>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
                                            <p:txEl>
                                              <p:pRg st="11" end="11"/>
                                            </p:txEl>
                                          </p:spTgt>
                                        </p:tgtEl>
                                        <p:attrNameLst>
                                          <p:attrName>style.visibility</p:attrName>
                                        </p:attrNameLst>
                                      </p:cBhvr>
                                      <p:to>
                                        <p:strVal val="visible"/>
                                      </p:to>
                                    </p:set>
                                    <p:animEffect transition="in" filter="blinds(horizontal)">
                                      <p:cBhvr>
                                        <p:cTn id="27" dur="500"/>
                                        <p:tgtEl>
                                          <p:spTgt spid="2">
                                            <p:txEl>
                                              <p:pRg st="11" end="1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
                                            <p:txEl>
                                              <p:pRg st="12" end="12"/>
                                            </p:txEl>
                                          </p:spTgt>
                                        </p:tgtEl>
                                        <p:attrNameLst>
                                          <p:attrName>style.visibility</p:attrName>
                                        </p:attrNameLst>
                                      </p:cBhvr>
                                      <p:to>
                                        <p:strVal val="visible"/>
                                      </p:to>
                                    </p:set>
                                    <p:animEffect transition="in" filter="blinds(horizontal)">
                                      <p:cBhvr>
                                        <p:cTn id="32" dur="500"/>
                                        <p:tgtEl>
                                          <p:spTgt spid="2">
                                            <p:txEl>
                                              <p:pRg st="12" end="1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
                                            <p:txEl>
                                              <p:pRg st="13" end="13"/>
                                            </p:txEl>
                                          </p:spTgt>
                                        </p:tgtEl>
                                        <p:attrNameLst>
                                          <p:attrName>style.visibility</p:attrName>
                                        </p:attrNameLst>
                                      </p:cBhvr>
                                      <p:to>
                                        <p:strVal val="visible"/>
                                      </p:to>
                                    </p:set>
                                    <p:animEffect transition="in" filter="blinds(horizontal)">
                                      <p:cBhvr>
                                        <p:cTn id="37" dur="500"/>
                                        <p:tgtEl>
                                          <p:spTgt spid="2">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0" y="188641"/>
            <a:ext cx="5796136" cy="5869940"/>
          </a:xfrm>
          <a:prstGeom prst="rect">
            <a:avLst/>
          </a:prstGeom>
          <a:solidFill>
            <a:schemeClr val="accent5">
              <a:lumMod val="90000"/>
            </a:schemeClr>
          </a:solidFill>
        </p:spPr>
        <p:txBody>
          <a:bodyPr wrap="square">
            <a:spAutoFit/>
          </a:bodyPr>
          <a:lstStyle/>
          <a:p>
            <a:pPr algn="just">
              <a:lnSpc>
                <a:spcPct val="120000"/>
              </a:lnSpc>
            </a:pPr>
            <a:r>
              <a:rPr lang="en-US" altLang="zh-CN" sz="2500" b="1" kern="100" dirty="0" smtClean="0">
                <a:solidFill>
                  <a:srgbClr val="C00000"/>
                </a:solidFill>
                <a:effectLst/>
                <a:latin typeface="Calibri" panose="020F0502020204030204" pitchFamily="34" charset="0"/>
                <a:ea typeface="等线" panose="02010600030101010101" pitchFamily="2" charset="-122"/>
                <a:cs typeface="Times New Roman" panose="02020603050405020304" pitchFamily="18" charset="0"/>
              </a:rPr>
              <a:t>2 </a:t>
            </a:r>
            <a:r>
              <a:rPr lang="en-US" altLang="zh-CN" sz="2400" dirty="0" smtClean="0">
                <a:solidFill>
                  <a:schemeClr val="accent6">
                    <a:lumMod val="10000"/>
                  </a:schemeClr>
                </a:solidFill>
                <a:latin typeface="Calibri" panose="020F0502020204030204" pitchFamily="34" charset="0"/>
              </a:rPr>
              <a:t>The lure of a lifetime of great </a:t>
            </a:r>
            <a:r>
              <a:rPr lang="en-US" altLang="zh-CN" sz="2400" u="sng" dirty="0" smtClean="0">
                <a:solidFill>
                  <a:schemeClr val="accent6">
                    <a:lumMod val="10000"/>
                  </a:schemeClr>
                </a:solidFill>
                <a:latin typeface="Calibri" panose="020F0502020204030204" pitchFamily="34" charset="0"/>
              </a:rPr>
              <a:t>riches</a:t>
            </a:r>
            <a:r>
              <a:rPr lang="en-US" altLang="zh-CN" sz="2400" dirty="0" smtClean="0">
                <a:solidFill>
                  <a:schemeClr val="accent6">
                    <a:lumMod val="10000"/>
                  </a:schemeClr>
                </a:solidFill>
                <a:latin typeface="Calibri" panose="020F0502020204030204" pitchFamily="34" charset="0"/>
              </a:rPr>
              <a:t> at the end of several years of grueling 80-hour weeks as a </a:t>
            </a:r>
            <a:r>
              <a:rPr lang="en-US" altLang="zh-CN" sz="2400" u="sng" dirty="0" smtClean="0">
                <a:solidFill>
                  <a:schemeClr val="accent6">
                    <a:lumMod val="10000"/>
                  </a:schemeClr>
                </a:solidFill>
                <a:latin typeface="Calibri" panose="020F0502020204030204" pitchFamily="34" charset="0"/>
              </a:rPr>
              <a:t>lowly</a:t>
            </a:r>
            <a:r>
              <a:rPr lang="en-US" altLang="zh-CN" sz="2400" dirty="0" smtClean="0">
                <a:solidFill>
                  <a:schemeClr val="accent6">
                    <a:lumMod val="10000"/>
                  </a:schemeClr>
                </a:solidFill>
                <a:latin typeface="Calibri" panose="020F0502020204030204" pitchFamily="34" charset="0"/>
              </a:rPr>
              <a:t> associate has lost much of its power. </a:t>
            </a:r>
            <a:r>
              <a:rPr lang="en-US" altLang="zh-CN" sz="2400" b="1" dirty="0" smtClean="0">
                <a:solidFill>
                  <a:schemeClr val="accent6">
                    <a:lumMod val="10000"/>
                  </a:schemeClr>
                </a:solidFill>
                <a:latin typeface="Calibri" panose="020F0502020204030204" pitchFamily="34" charset="0"/>
              </a:rPr>
              <a:t>The </a:t>
            </a:r>
            <a:r>
              <a:rPr lang="en-US" altLang="zh-CN" sz="2400" b="1" u="sng" dirty="0" smtClean="0">
                <a:solidFill>
                  <a:schemeClr val="accent6">
                    <a:lumMod val="10000"/>
                  </a:schemeClr>
                </a:solidFill>
                <a:latin typeface="Calibri" panose="020F0502020204030204" pitchFamily="34" charset="0"/>
              </a:rPr>
              <a:t>newly minted</a:t>
            </a:r>
            <a:r>
              <a:rPr lang="en-US" altLang="zh-CN" sz="2400" b="1" dirty="0" smtClean="0">
                <a:solidFill>
                  <a:schemeClr val="accent6">
                    <a:lumMod val="10000"/>
                  </a:schemeClr>
                </a:solidFill>
                <a:latin typeface="Calibri" panose="020F0502020204030204" pitchFamily="34" charset="0"/>
              </a:rPr>
              <a:t> coin of this realm is life satisfaction. </a:t>
            </a:r>
            <a:r>
              <a:rPr lang="en-US" altLang="zh-CN" sz="2400" dirty="0" smtClean="0">
                <a:solidFill>
                  <a:schemeClr val="accent6">
                    <a:lumMod val="10000"/>
                  </a:schemeClr>
                </a:solidFill>
                <a:latin typeface="Calibri" panose="020F0502020204030204" pitchFamily="34" charset="0"/>
              </a:rPr>
              <a:t>Millions of Americans are staring at their jobs and asking, “Does my work have to be this unsatisfying? What can I do about it?” My answer is that your work can be much more satisfying than it is now, and that by using your </a:t>
            </a:r>
            <a:r>
              <a:rPr lang="en-US" altLang="zh-CN" sz="2400" u="sng" dirty="0" smtClean="0">
                <a:solidFill>
                  <a:schemeClr val="accent6">
                    <a:lumMod val="10000"/>
                  </a:schemeClr>
                </a:solidFill>
                <a:latin typeface="Calibri" panose="020F0502020204030204" pitchFamily="34" charset="0"/>
              </a:rPr>
              <a:t>signature strengths</a:t>
            </a:r>
            <a:r>
              <a:rPr lang="en-US" altLang="zh-CN" sz="2400" dirty="0" smtClean="0">
                <a:solidFill>
                  <a:schemeClr val="accent6">
                    <a:lumMod val="10000"/>
                  </a:schemeClr>
                </a:solidFill>
                <a:latin typeface="Calibri" panose="020F0502020204030204" pitchFamily="34" charset="0"/>
              </a:rPr>
              <a:t> at work more often, </a:t>
            </a:r>
            <a:r>
              <a:rPr lang="en-US" altLang="zh-CN" sz="2400" u="sng" dirty="0" smtClean="0">
                <a:solidFill>
                  <a:schemeClr val="accent6">
                    <a:lumMod val="10000"/>
                  </a:schemeClr>
                </a:solidFill>
                <a:latin typeface="Calibri" panose="020F0502020204030204" pitchFamily="34" charset="0"/>
              </a:rPr>
              <a:t>you should be able to </a:t>
            </a:r>
            <a:r>
              <a:rPr lang="en-US" altLang="zh-CN" sz="2400" u="sng" dirty="0" err="1" smtClean="0">
                <a:solidFill>
                  <a:schemeClr val="accent6">
                    <a:lumMod val="10000"/>
                  </a:schemeClr>
                </a:solidFill>
                <a:latin typeface="Calibri" panose="020F0502020204030204" pitchFamily="34" charset="0"/>
              </a:rPr>
              <a:t>recraft</a:t>
            </a:r>
            <a:r>
              <a:rPr lang="en-US" altLang="zh-CN" sz="2400" u="sng" dirty="0" smtClean="0">
                <a:solidFill>
                  <a:schemeClr val="accent6">
                    <a:lumMod val="10000"/>
                  </a:schemeClr>
                </a:solidFill>
                <a:latin typeface="Calibri" panose="020F0502020204030204" pitchFamily="34" charset="0"/>
              </a:rPr>
              <a:t> your job to make it so</a:t>
            </a:r>
            <a:r>
              <a:rPr lang="en-US" altLang="zh-CN" sz="2400" dirty="0" smtClean="0">
                <a:solidFill>
                  <a:schemeClr val="accent6">
                    <a:lumMod val="10000"/>
                  </a:schemeClr>
                </a:solidFill>
                <a:latin typeface="Calibri" panose="020F0502020204030204" pitchFamily="34" charset="0"/>
              </a:rPr>
              <a:t>.</a:t>
            </a:r>
            <a:endParaRPr lang="en-US" altLang="zh-CN" sz="2400" dirty="0" smtClean="0">
              <a:solidFill>
                <a:schemeClr val="accent6">
                  <a:lumMod val="10000"/>
                </a:schemeClr>
              </a:solidFill>
              <a:latin typeface="Calibri" panose="020F0502020204030204" pitchFamily="34" charset="0"/>
            </a:endParaRPr>
          </a:p>
        </p:txBody>
      </p:sp>
      <p:sp>
        <p:nvSpPr>
          <p:cNvPr id="2" name="TextBox 1"/>
          <p:cNvSpPr txBox="1"/>
          <p:nvPr/>
        </p:nvSpPr>
        <p:spPr>
          <a:xfrm>
            <a:off x="5796136" y="332656"/>
            <a:ext cx="3131840" cy="7108825"/>
          </a:xfrm>
          <a:prstGeom prst="rect">
            <a:avLst/>
          </a:prstGeom>
          <a:noFill/>
        </p:spPr>
        <p:txBody>
          <a:bodyPr wrap="square" rtlCol="0">
            <a:spAutoFit/>
          </a:bodyPr>
          <a:lstStyle/>
          <a:p>
            <a:pPr>
              <a:buFont typeface="Wingdings" panose="05000000000000000000" pitchFamily="2" charset="2"/>
              <a:buChar char="Ø"/>
            </a:pPr>
            <a:r>
              <a:rPr lang="zh-CN" altLang="en-US" sz="2400" dirty="0" smtClean="0">
                <a:solidFill>
                  <a:srgbClr val="002060"/>
                </a:solidFill>
                <a:latin typeface="Calibri" panose="020F0502020204030204" pitchFamily="34" charset="0"/>
                <a:cs typeface="Times New Roman" panose="02020603050405020304" pitchFamily="18" charset="0"/>
              </a:rPr>
              <a:t>财富，财产</a:t>
            </a:r>
            <a:endParaRPr lang="en-US" altLang="zh-CN" sz="2400" dirty="0" smtClean="0">
              <a:solidFill>
                <a:srgbClr val="002060"/>
              </a:solidFill>
              <a:latin typeface="Calibri" panose="020F0502020204030204" pitchFamily="34" charset="0"/>
              <a:cs typeface="Times New Roman" panose="02020603050405020304" pitchFamily="18" charset="0"/>
            </a:endParaRPr>
          </a:p>
          <a:p>
            <a:pPr>
              <a:buFont typeface="Wingdings" panose="05000000000000000000" pitchFamily="2" charset="2"/>
              <a:buChar char="Ø"/>
            </a:pPr>
            <a:endParaRPr lang="zh-CN" altLang="en-US" sz="2400" dirty="0" smtClean="0">
              <a:solidFill>
                <a:srgbClr val="002060"/>
              </a:solidFill>
              <a:latin typeface="Calibri" panose="020F0502020204030204" pitchFamily="34" charset="0"/>
              <a:cs typeface="Times New Roman" panose="02020603050405020304" pitchFamily="18" charset="0"/>
            </a:endParaRPr>
          </a:p>
          <a:p>
            <a:pPr>
              <a:buFont typeface="Wingdings" panose="05000000000000000000" pitchFamily="2" charset="2"/>
              <a:buChar char="Ø"/>
            </a:pPr>
            <a:r>
              <a:rPr lang="zh-CN" altLang="en-US" sz="2400" dirty="0" smtClean="0">
                <a:solidFill>
                  <a:srgbClr val="002060"/>
                </a:solidFill>
                <a:latin typeface="Calibri" panose="020F0502020204030204" pitchFamily="34" charset="0"/>
                <a:cs typeface="Times New Roman" panose="02020603050405020304" pitchFamily="18" charset="0"/>
              </a:rPr>
              <a:t>地位低的</a:t>
            </a:r>
            <a:endParaRPr lang="zh-CN" altLang="en-US" sz="2400" dirty="0" smtClean="0">
              <a:solidFill>
                <a:srgbClr val="002060"/>
              </a:solidFill>
              <a:latin typeface="Calibri" panose="020F0502020204030204" pitchFamily="34" charset="0"/>
              <a:cs typeface="Times New Roman" panose="02020603050405020304" pitchFamily="18" charset="0"/>
            </a:endParaRPr>
          </a:p>
          <a:p>
            <a:pPr>
              <a:buFont typeface="Wingdings" panose="05000000000000000000" pitchFamily="2" charset="2"/>
              <a:buChar char="Ø"/>
            </a:pPr>
            <a:r>
              <a:rPr lang="en-US" altLang="zh-CN" sz="2400" dirty="0" smtClean="0">
                <a:solidFill>
                  <a:srgbClr val="002060"/>
                </a:solidFill>
                <a:latin typeface="Calibri" panose="020F0502020204030204" pitchFamily="34" charset="0"/>
                <a:cs typeface="Times New Roman" panose="02020603050405020304" pitchFamily="18" charset="0"/>
              </a:rPr>
              <a:t>freshly/newly minted: recently produced or invented </a:t>
            </a:r>
            <a:r>
              <a:rPr lang="zh-CN" altLang="en-US" sz="2400" dirty="0" smtClean="0">
                <a:solidFill>
                  <a:srgbClr val="002060"/>
                </a:solidFill>
                <a:latin typeface="Calibri" panose="020F0502020204030204" pitchFamily="34" charset="0"/>
                <a:cs typeface="Times New Roman" panose="02020603050405020304" pitchFamily="18" charset="0"/>
              </a:rPr>
              <a:t>新产生的，新发明的</a:t>
            </a:r>
            <a:endParaRPr lang="en-US" altLang="zh-CN" sz="2400" dirty="0" smtClean="0">
              <a:solidFill>
                <a:srgbClr val="002060"/>
              </a:solidFill>
              <a:latin typeface="Calibri" panose="020F0502020204030204" pitchFamily="34" charset="0"/>
              <a:cs typeface="Times New Roman" panose="02020603050405020304" pitchFamily="18" charset="0"/>
            </a:endParaRPr>
          </a:p>
          <a:p>
            <a:pPr>
              <a:buFont typeface="Wingdings" panose="05000000000000000000" pitchFamily="2" charset="2"/>
              <a:buChar char="Ø"/>
            </a:pPr>
            <a:endParaRPr lang="en-US" altLang="zh-CN" sz="2400" dirty="0" smtClean="0">
              <a:solidFill>
                <a:srgbClr val="002060"/>
              </a:solidFill>
              <a:latin typeface="Calibri" panose="020F0502020204030204" pitchFamily="34" charset="0"/>
              <a:cs typeface="Times New Roman" panose="02020603050405020304" pitchFamily="18" charset="0"/>
            </a:endParaRPr>
          </a:p>
          <a:p>
            <a:pPr>
              <a:buFont typeface="Wingdings" panose="05000000000000000000" pitchFamily="2" charset="2"/>
              <a:buChar char="Ø"/>
            </a:pPr>
            <a:endParaRPr lang="en-US" altLang="zh-CN" sz="2400" dirty="0" smtClean="0">
              <a:solidFill>
                <a:srgbClr val="002060"/>
              </a:solidFill>
              <a:latin typeface="Calibri" panose="020F0502020204030204" pitchFamily="34" charset="0"/>
              <a:cs typeface="Times New Roman" panose="02020603050405020304" pitchFamily="18" charset="0"/>
            </a:endParaRPr>
          </a:p>
          <a:p>
            <a:pPr>
              <a:buFont typeface="Wingdings" panose="05000000000000000000" pitchFamily="2" charset="2"/>
              <a:buChar char="Ø"/>
            </a:pPr>
            <a:endParaRPr lang="en-US" altLang="zh-CN" sz="2400" dirty="0" smtClean="0">
              <a:solidFill>
                <a:srgbClr val="002060"/>
              </a:solidFill>
              <a:latin typeface="Calibri" panose="020F0502020204030204" pitchFamily="34" charset="0"/>
              <a:cs typeface="Times New Roman" panose="02020603050405020304" pitchFamily="18" charset="0"/>
            </a:endParaRPr>
          </a:p>
          <a:p>
            <a:pPr>
              <a:buFont typeface="Wingdings" panose="05000000000000000000" pitchFamily="2" charset="2"/>
              <a:buChar char="Ø"/>
            </a:pPr>
            <a:endParaRPr lang="en-US" altLang="zh-CN" sz="2400" dirty="0" smtClean="0">
              <a:solidFill>
                <a:srgbClr val="002060"/>
              </a:solidFill>
              <a:latin typeface="Calibri" panose="020F0502020204030204" pitchFamily="34" charset="0"/>
              <a:cs typeface="Times New Roman" panose="02020603050405020304" pitchFamily="18" charset="0"/>
            </a:endParaRPr>
          </a:p>
          <a:p>
            <a:pPr algn="just">
              <a:buFont typeface="Wingdings" panose="05000000000000000000" pitchFamily="2" charset="2"/>
              <a:buChar char="Ø"/>
            </a:pPr>
            <a:r>
              <a:rPr lang="zh-CN" altLang="en-US" sz="2400" dirty="0" smtClean="0">
                <a:solidFill>
                  <a:srgbClr val="002060"/>
                </a:solidFill>
                <a:latin typeface="Calibri" panose="020F0502020204030204" pitchFamily="34" charset="0"/>
              </a:rPr>
              <a:t>显著优势</a:t>
            </a:r>
            <a:endParaRPr lang="en-US" altLang="zh-CN" sz="2400" dirty="0" smtClean="0">
              <a:solidFill>
                <a:srgbClr val="002060"/>
              </a:solidFill>
              <a:latin typeface="Calibri" panose="020F0502020204030204" pitchFamily="34" charset="0"/>
            </a:endParaRPr>
          </a:p>
          <a:p>
            <a:pPr algn="just">
              <a:buFont typeface="Wingdings" panose="05000000000000000000" pitchFamily="2" charset="2"/>
              <a:buChar char="Ø"/>
            </a:pPr>
            <a:r>
              <a:rPr lang="zh-CN" altLang="en-US" sz="2400" dirty="0" smtClean="0">
                <a:solidFill>
                  <a:srgbClr val="002060"/>
                </a:solidFill>
                <a:latin typeface="Calibri" panose="020F0502020204030204" pitchFamily="34" charset="0"/>
              </a:rPr>
              <a:t>你能够将你的工作重塑成你心仪的样子</a:t>
            </a:r>
            <a:endParaRPr lang="zh-CN" altLang="en-US" sz="2400" dirty="0" smtClean="0">
              <a:solidFill>
                <a:srgbClr val="002060"/>
              </a:solidFill>
              <a:latin typeface="Calibri" panose="020F0502020204030204" pitchFamily="34" charset="0"/>
            </a:endParaRPr>
          </a:p>
          <a:p>
            <a:pPr>
              <a:buFont typeface="Wingdings" panose="05000000000000000000" pitchFamily="2" charset="2"/>
              <a:buChar char="Ø"/>
            </a:pPr>
            <a:endParaRPr lang="zh-CN" altLang="en-US" sz="2400" dirty="0" smtClean="0">
              <a:solidFill>
                <a:srgbClr val="002060"/>
              </a:solidFill>
              <a:latin typeface="Times New Roman" panose="02020603050405020304" pitchFamily="18" charset="0"/>
              <a:cs typeface="Times New Roman" panose="02020603050405020304" pitchFamily="18" charset="0"/>
            </a:endParaRPr>
          </a:p>
          <a:p>
            <a:pPr indent="0" algn="just">
              <a:buFont typeface="Wingdings" panose="05000000000000000000" pitchFamily="2" charset="2"/>
              <a:buNone/>
            </a:pPr>
            <a:endParaRPr lang="en-US" altLang="zh-CN" sz="2400" dirty="0" smtClean="0">
              <a:solidFill>
                <a:srgbClr val="002060"/>
              </a:solidFill>
              <a:latin typeface="Calibri" panose="020F0502020204030204" pitchFamily="34" charset="0"/>
            </a:endParaRPr>
          </a:p>
          <a:p>
            <a:pPr algn="just"/>
            <a:endParaRPr lang="zh-CN" altLang="en-US" sz="2400" dirty="0" smtClean="0">
              <a:solidFill>
                <a:srgbClr val="002060"/>
              </a:solidFill>
              <a:latin typeface="Calibri" panose="020F0502020204030204" pitchFamily="34" charset="0"/>
            </a:endParaRPr>
          </a:p>
          <a:p>
            <a:pPr algn="just">
              <a:buFont typeface="Wingdings" panose="05000000000000000000" pitchFamily="2" charset="2"/>
              <a:buChar char="Ø"/>
            </a:pPr>
            <a:endParaRPr lang="en-US" altLang="zh-CN" sz="2400" dirty="0" smtClean="0">
              <a:solidFill>
                <a:srgbClr val="002060"/>
              </a:solidFill>
              <a:latin typeface="Calibri" panose="020F0502020204030204" pitchFamily="34" charset="0"/>
            </a:endParaRPr>
          </a:p>
          <a:p>
            <a:pPr algn="just">
              <a:buFont typeface="Wingdings" panose="05000000000000000000" pitchFamily="2" charset="2"/>
              <a:buChar char="Ø"/>
            </a:pPr>
            <a:endParaRPr lang="en-US" altLang="zh-CN" sz="2400" dirty="0" smtClean="0">
              <a:solidFill>
                <a:srgbClr val="002060"/>
              </a:solidFill>
              <a:latin typeface="Calibri" panose="020F0502020204030204" pitchFamily="34" charset="0"/>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blinds(horizontal)">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blinds(horizontal)">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
                                            <p:txEl>
                                              <p:pRg st="8" end="8"/>
                                            </p:txEl>
                                          </p:spTgt>
                                        </p:tgtEl>
                                        <p:attrNameLst>
                                          <p:attrName>style.visibility</p:attrName>
                                        </p:attrNameLst>
                                      </p:cBhvr>
                                      <p:to>
                                        <p:strVal val="visible"/>
                                      </p:to>
                                    </p:set>
                                    <p:animEffect transition="in" filter="blinds(horizontal)">
                                      <p:cBhvr>
                                        <p:cTn id="22" dur="500"/>
                                        <p:tgtEl>
                                          <p:spTgt spid="2">
                                            <p:txEl>
                                              <p:pRg st="8" end="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
                                            <p:txEl>
                                              <p:pRg st="9" end="9"/>
                                            </p:txEl>
                                          </p:spTgt>
                                        </p:tgtEl>
                                        <p:attrNameLst>
                                          <p:attrName>style.visibility</p:attrName>
                                        </p:attrNameLst>
                                      </p:cBhvr>
                                      <p:to>
                                        <p:strVal val="visible"/>
                                      </p:to>
                                    </p:set>
                                    <p:animEffect transition="in" filter="blinds(horizontal)">
                                      <p:cBhvr>
                                        <p:cTn id="27"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rot="5400000">
            <a:off x="-336434" y="320766"/>
            <a:ext cx="3300652" cy="2627784"/>
          </a:xfrm>
          <a:prstGeom prst="rtTriangle">
            <a:avLst/>
          </a:prstGeom>
          <a:solidFill>
            <a:schemeClr val="accent6">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rot="16200000">
            <a:off x="7371184" y="5085184"/>
            <a:ext cx="1916832" cy="1628800"/>
          </a:xfrm>
          <a:prstGeom prst="rtTriangle">
            <a:avLst/>
          </a:prstGeom>
          <a:solidFill>
            <a:schemeClr val="accent6">
              <a:lumMod val="75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2746520" y="213964"/>
            <a:ext cx="4262705" cy="646331"/>
          </a:xfrm>
          <a:prstGeom prst="rect">
            <a:avLst/>
          </a:prstGeom>
        </p:spPr>
        <p:txBody>
          <a:bodyPr wrap="none">
            <a:spAutoFit/>
          </a:bodyPr>
          <a:lstStyle/>
          <a:p>
            <a:pPr marL="0" lvl="0" indent="0">
              <a:buNone/>
            </a:pPr>
            <a:r>
              <a:rPr lang="en-AU" altLang="zh-CN" sz="3600" b="1" dirty="0" smtClean="0">
                <a:solidFill>
                  <a:srgbClr val="C00000"/>
                </a:solidFill>
                <a:latin typeface="Arial" panose="020B0604020202020204" pitchFamily="34" charset="0"/>
                <a:cs typeface="Arial" panose="020B0604020202020204" pitchFamily="34" charset="0"/>
              </a:rPr>
              <a:t>Language Support</a:t>
            </a:r>
            <a:endParaRPr lang="en-AU" altLang="zh-CN" sz="3600" b="1" dirty="0">
              <a:solidFill>
                <a:srgbClr val="C00000"/>
              </a:solidFill>
              <a:latin typeface="Arial" panose="020B0604020202020204" pitchFamily="34" charset="0"/>
              <a:cs typeface="Arial" panose="020B0604020202020204" pitchFamily="34" charset="0"/>
            </a:endParaRPr>
          </a:p>
        </p:txBody>
      </p:sp>
      <p:sp>
        <p:nvSpPr>
          <p:cNvPr id="2" name="矩形 1"/>
          <p:cNvSpPr/>
          <p:nvPr/>
        </p:nvSpPr>
        <p:spPr>
          <a:xfrm>
            <a:off x="1594567" y="1220771"/>
            <a:ext cx="7441929" cy="1938992"/>
          </a:xfrm>
          <a:prstGeom prst="rect">
            <a:avLst/>
          </a:prstGeom>
        </p:spPr>
        <p:txBody>
          <a:bodyPr wrap="square">
            <a:spAutoFit/>
          </a:bodyPr>
          <a:lstStyle/>
          <a:p>
            <a:pPr lvl="0"/>
            <a:r>
              <a:rPr lang="en-US" altLang="zh-CN" sz="2400" b="1" dirty="0">
                <a:latin typeface="Arial" panose="020B0604020202020204" pitchFamily="34" charset="0"/>
                <a:cs typeface="Arial" panose="020B0604020202020204" pitchFamily="34" charset="0"/>
              </a:rPr>
              <a:t>The lure </a:t>
            </a:r>
            <a:r>
              <a:rPr lang="en-US" altLang="zh-CN" sz="2400" b="1" dirty="0">
                <a:solidFill>
                  <a:srgbClr val="C00000"/>
                </a:solidFill>
                <a:latin typeface="Arial" panose="020B0604020202020204" pitchFamily="34" charset="0"/>
                <a:cs typeface="Arial" panose="020B0604020202020204" pitchFamily="34" charset="0"/>
              </a:rPr>
              <a:t>of a lifetime of great riches at the end of several years of grueling 80-hour weeks as a lowly associate</a:t>
            </a:r>
            <a:r>
              <a:rPr lang="en-US" altLang="zh-CN" sz="2400" b="1" dirty="0">
                <a:latin typeface="Arial" panose="020B0604020202020204" pitchFamily="34" charset="0"/>
                <a:cs typeface="Arial" panose="020B0604020202020204" pitchFamily="34" charset="0"/>
              </a:rPr>
              <a:t> has lost much of its power. </a:t>
            </a:r>
            <a:r>
              <a:rPr lang="en-US" altLang="zh-CN" sz="2400" b="1" dirty="0">
                <a:solidFill>
                  <a:srgbClr val="C00000"/>
                </a:solidFill>
                <a:latin typeface="Arial" panose="020B0604020202020204" pitchFamily="34" charset="0"/>
                <a:cs typeface="Arial" panose="020B0604020202020204" pitchFamily="34" charset="0"/>
              </a:rPr>
              <a:t>The newly-minted coin </a:t>
            </a:r>
            <a:r>
              <a:rPr lang="en-US" altLang="zh-CN" sz="2400" b="1" dirty="0">
                <a:latin typeface="Arial" panose="020B0604020202020204" pitchFamily="34" charset="0"/>
                <a:cs typeface="Arial" panose="020B0604020202020204" pitchFamily="34" charset="0"/>
              </a:rPr>
              <a:t>of this realm is life satisfaction. (Para. 2)</a:t>
            </a:r>
            <a:endParaRPr lang="zh-CN" altLang="zh-CN" sz="2400" b="1" dirty="0">
              <a:latin typeface="Arial" panose="020B0604020202020204" pitchFamily="34" charset="0"/>
              <a:cs typeface="Arial" panose="020B0604020202020204" pitchFamily="34" charset="0"/>
            </a:endParaRPr>
          </a:p>
        </p:txBody>
      </p:sp>
      <p:sp>
        <p:nvSpPr>
          <p:cNvPr id="3" name="矩形 2"/>
          <p:cNvSpPr/>
          <p:nvPr/>
        </p:nvSpPr>
        <p:spPr>
          <a:xfrm>
            <a:off x="323528" y="3080535"/>
            <a:ext cx="8006072" cy="3416320"/>
          </a:xfrm>
          <a:prstGeom prst="rect">
            <a:avLst/>
          </a:prstGeom>
        </p:spPr>
        <p:txBody>
          <a:bodyPr wrap="square">
            <a:spAutoFit/>
          </a:bodyPr>
          <a:lstStyle/>
          <a:p>
            <a:pPr algn="just"/>
            <a:r>
              <a:rPr lang="en-US" altLang="zh-CN" sz="2400" dirty="0" smtClean="0"/>
              <a:t>In this sentence, “of </a:t>
            </a:r>
            <a:r>
              <a:rPr lang="en-US" altLang="zh-CN" sz="2400" dirty="0"/>
              <a:t>a lifetime of great riches at the end of several years of grueling 80-hour weeks as a lowly associate” is </a:t>
            </a:r>
            <a:r>
              <a:rPr lang="en-US" altLang="zh-CN" sz="2400" dirty="0" smtClean="0"/>
              <a:t>a very </a:t>
            </a:r>
            <a:r>
              <a:rPr lang="en-US" altLang="zh-CN" sz="2400" dirty="0"/>
              <a:t>long modifier that describes the subject “the lure”.</a:t>
            </a:r>
            <a:endParaRPr lang="zh-CN" altLang="zh-CN" sz="2400" dirty="0"/>
          </a:p>
          <a:p>
            <a:pPr algn="just"/>
            <a:r>
              <a:rPr lang="en-US" altLang="zh-CN" sz="2400" b="1" dirty="0"/>
              <a:t>Paraphrase: </a:t>
            </a:r>
            <a:r>
              <a:rPr lang="en-US" altLang="zh-CN" sz="2400" dirty="0"/>
              <a:t>It’s no longer a tempting idea to spend 80 hours per week working unremittingly in a low-level position in a law firm </a:t>
            </a:r>
            <a:r>
              <a:rPr lang="en-US" altLang="zh-CN" sz="2400" dirty="0" smtClean="0"/>
              <a:t>for years in </a:t>
            </a:r>
            <a:r>
              <a:rPr lang="en-US" altLang="zh-CN" sz="2400" dirty="0"/>
              <a:t>order to obtain wealth and abundance, and people care more about life satisfaction now.</a:t>
            </a:r>
            <a:endParaRPr lang="zh-CN" altLang="zh-CN" sz="2400" dirty="0"/>
          </a:p>
          <a:p>
            <a:pPr algn="just"/>
            <a:r>
              <a:rPr lang="en-US" altLang="zh-CN" sz="2400" u="sng" dirty="0"/>
              <a:t>“The newly-minted coin” is a metaphor that refers to a new concern that people are having</a:t>
            </a:r>
            <a:r>
              <a:rPr lang="en-US" altLang="zh-CN" sz="2400" dirty="0" smtClean="0"/>
              <a:t>. </a:t>
            </a:r>
            <a:r>
              <a:rPr lang="zh-CN" altLang="en-US" sz="2400" dirty="0" smtClean="0"/>
              <a:t>新的关注焦点</a:t>
            </a:r>
            <a:endParaRPr lang="zh-CN" altLang="en-US" sz="2400" dirty="0" smtClean="0"/>
          </a:p>
        </p:txBody>
      </p:sp>
      <p:sp>
        <p:nvSpPr>
          <p:cNvPr id="9" name="Rectangle 7"/>
          <p:cNvSpPr>
            <a:spLocks noChangeArrowheads="1"/>
          </p:cNvSpPr>
          <p:nvPr/>
        </p:nvSpPr>
        <p:spPr bwMode="auto">
          <a:xfrm>
            <a:off x="21951" y="-27384"/>
            <a:ext cx="2029769" cy="1464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sz="2800" dirty="0" smtClean="0">
                <a:solidFill>
                  <a:schemeClr val="accent6">
                    <a:lumMod val="40000"/>
                    <a:lumOff val="60000"/>
                  </a:schemeClr>
                </a:solidFill>
                <a:latin typeface="Arial Black" panose="020B0A04020102020204" pitchFamily="34" charset="0"/>
              </a:rPr>
              <a:t>Text A </a:t>
            </a:r>
            <a:r>
              <a:rPr lang="en-US" altLang="zh-CN" sz="2800" dirty="0" smtClean="0">
                <a:solidFill>
                  <a:schemeClr val="bg1"/>
                </a:solidFill>
                <a:latin typeface="Arial Black" panose="020B0A04020102020204" pitchFamily="34" charset="0"/>
              </a:rPr>
              <a:t>While reading</a:t>
            </a:r>
            <a:endParaRPr lang="en-US" altLang="zh-CN" sz="2800" dirty="0">
              <a:solidFill>
                <a:schemeClr val="bg1"/>
              </a:solidFill>
              <a:latin typeface="Arial Black" panose="020B0A04020102020204" pitchFamily="34" charset="0"/>
            </a:endParaRPr>
          </a:p>
        </p:txBody>
      </p:sp>
      <p:pic>
        <p:nvPicPr>
          <p:cNvPr id="10" name="Picture 9" descr="home">
            <a:hlinkClick r:id="rId1" action="ppaction://hlinksldjump"/>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32813" y="6246813"/>
            <a:ext cx="611187"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42913" y="103188"/>
            <a:ext cx="8243887" cy="1237580"/>
          </a:xfrm>
        </p:spPr>
        <p:txBody>
          <a:bodyPr/>
          <a:lstStyle/>
          <a:p>
            <a:pPr algn="ctr"/>
            <a:r>
              <a:rPr lang="en-US" altLang="zh-CN" sz="4000" dirty="0" smtClean="0">
                <a:solidFill>
                  <a:srgbClr val="C00000"/>
                </a:solidFill>
                <a:effectLst/>
                <a:latin typeface="Calibri" panose="020F0502020204030204" pitchFamily="34" charset="0"/>
              </a:rPr>
              <a:t>coin of the realm</a:t>
            </a:r>
            <a:endParaRPr lang="zh-CN" altLang="en-US" sz="4000" dirty="0">
              <a:solidFill>
                <a:srgbClr val="C00000"/>
              </a:solidFill>
              <a:effectLst/>
            </a:endParaRPr>
          </a:p>
        </p:txBody>
      </p:sp>
      <p:sp>
        <p:nvSpPr>
          <p:cNvPr id="3" name="内容占位符 2"/>
          <p:cNvSpPr>
            <a:spLocks noGrp="1"/>
          </p:cNvSpPr>
          <p:nvPr>
            <p:ph idx="1"/>
          </p:nvPr>
        </p:nvSpPr>
        <p:spPr>
          <a:xfrm>
            <a:off x="539552" y="1556792"/>
            <a:ext cx="8157592" cy="4458717"/>
          </a:xfrm>
        </p:spPr>
        <p:txBody>
          <a:bodyPr/>
          <a:lstStyle/>
          <a:p>
            <a:pPr algn="just"/>
            <a:r>
              <a:rPr lang="en-US" altLang="zh-CN" sz="2800" dirty="0" smtClean="0">
                <a:solidFill>
                  <a:srgbClr val="002060"/>
                </a:solidFill>
                <a:latin typeface="Calibri" panose="020F0502020204030204" pitchFamily="34" charset="0"/>
              </a:rPr>
              <a:t>something that is especially valuable in a particular field or area</a:t>
            </a:r>
            <a:endParaRPr lang="en-US" altLang="zh-CN" sz="2800" dirty="0" smtClean="0">
              <a:solidFill>
                <a:srgbClr val="002060"/>
              </a:solidFill>
              <a:latin typeface="Calibri" panose="020F0502020204030204" pitchFamily="34" charset="0"/>
            </a:endParaRPr>
          </a:p>
          <a:p>
            <a:pPr algn="just"/>
            <a:endParaRPr lang="en-US" altLang="zh-CN" dirty="0" smtClean="0">
              <a:solidFill>
                <a:schemeClr val="accent6">
                  <a:lumMod val="10000"/>
                </a:schemeClr>
              </a:solidFill>
              <a:latin typeface="Calibri" panose="020F0502020204030204" pitchFamily="34" charset="0"/>
            </a:endParaRPr>
          </a:p>
          <a:p>
            <a:pPr algn="just">
              <a:buNone/>
            </a:pPr>
            <a:r>
              <a:rPr lang="en-US" altLang="zh-CN" dirty="0" smtClean="0">
                <a:solidFill>
                  <a:schemeClr val="accent6">
                    <a:lumMod val="10000"/>
                  </a:schemeClr>
                </a:solidFill>
                <a:latin typeface="Calibri" panose="020F0502020204030204" pitchFamily="34" charset="0"/>
              </a:rPr>
              <a:t>e.g. </a:t>
            </a:r>
            <a:endParaRPr lang="en-US" altLang="zh-CN" dirty="0" smtClean="0">
              <a:solidFill>
                <a:schemeClr val="accent6">
                  <a:lumMod val="10000"/>
                </a:schemeClr>
              </a:solidFill>
              <a:latin typeface="Calibri" panose="020F0502020204030204" pitchFamily="34" charset="0"/>
            </a:endParaRPr>
          </a:p>
          <a:p>
            <a:pPr algn="just">
              <a:buNone/>
            </a:pPr>
            <a:r>
              <a:rPr lang="en-US" altLang="zh-CN" dirty="0" smtClean="0">
                <a:solidFill>
                  <a:schemeClr val="accent6">
                    <a:lumMod val="10000"/>
                  </a:schemeClr>
                </a:solidFill>
                <a:latin typeface="Calibri" panose="020F0502020204030204" pitchFamily="34" charset="0"/>
              </a:rPr>
              <a:t>   You’d better get this unique idea of yours patented—intellectual property is the coin of the realm for inventors.</a:t>
            </a:r>
            <a:endParaRPr lang="zh-CN" altLang="en-US" dirty="0">
              <a:solidFill>
                <a:schemeClr val="accent6">
                  <a:lumMod val="10000"/>
                </a:schemeClr>
              </a:solidFill>
              <a:latin typeface="Calibri" panose="020F0502020204030204" pitchFamily="34" charset="0"/>
            </a:endParaRPr>
          </a:p>
        </p:txBody>
      </p:sp>
    </p:spTree>
  </p:cSld>
  <p:clrMapOvr>
    <a:masterClrMapping/>
  </p:clrMapOvr>
  <p:transition spd="slow">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0" y="188641"/>
            <a:ext cx="5796136" cy="5601533"/>
          </a:xfrm>
          <a:prstGeom prst="rect">
            <a:avLst/>
          </a:prstGeom>
          <a:solidFill>
            <a:schemeClr val="accent5">
              <a:lumMod val="90000"/>
            </a:schemeClr>
          </a:solidFill>
        </p:spPr>
        <p:txBody>
          <a:bodyPr wrap="square">
            <a:spAutoFit/>
          </a:bodyPr>
          <a:lstStyle/>
          <a:p>
            <a:pPr algn="just">
              <a:lnSpc>
                <a:spcPct val="120000"/>
              </a:lnSpc>
            </a:pPr>
            <a:r>
              <a:rPr lang="en-US" altLang="zh-CN" sz="2500" b="1" kern="100" dirty="0" smtClean="0">
                <a:solidFill>
                  <a:srgbClr val="C00000"/>
                </a:solidFill>
                <a:effectLst/>
                <a:latin typeface="Calibri" panose="020F0502020204030204" pitchFamily="34" charset="0"/>
                <a:ea typeface="等线" panose="02010600030101010101" pitchFamily="2" charset="-122"/>
                <a:cs typeface="Times New Roman" panose="02020603050405020304" pitchFamily="18" charset="0"/>
              </a:rPr>
              <a:t>3 </a:t>
            </a:r>
            <a:r>
              <a:rPr lang="en-US" altLang="zh-CN" sz="2500" dirty="0" smtClean="0">
                <a:solidFill>
                  <a:schemeClr val="accent6">
                    <a:lumMod val="10000"/>
                  </a:schemeClr>
                </a:solidFill>
                <a:latin typeface="Calibri" panose="020F0502020204030204" pitchFamily="34" charset="0"/>
              </a:rPr>
              <a:t>I’m sure you are skeptical. What, money lost its power in a capitalistic economy? </a:t>
            </a:r>
            <a:r>
              <a:rPr lang="en-US" altLang="zh-CN" sz="2500" u="sng" dirty="0" smtClean="0">
                <a:solidFill>
                  <a:schemeClr val="accent6">
                    <a:lumMod val="10000"/>
                  </a:schemeClr>
                </a:solidFill>
                <a:latin typeface="Calibri" panose="020F0502020204030204" pitchFamily="34" charset="0"/>
              </a:rPr>
              <a:t>Dream on</a:t>
            </a:r>
            <a:r>
              <a:rPr lang="en-US" altLang="zh-CN" sz="2500" dirty="0" smtClean="0">
                <a:solidFill>
                  <a:schemeClr val="accent6">
                    <a:lumMod val="10000"/>
                  </a:schemeClr>
                </a:solidFill>
                <a:latin typeface="Calibri" panose="020F0502020204030204" pitchFamily="34" charset="0"/>
              </a:rPr>
              <a:t>! I would remind you about another “impossible” sea change that swept education 40 years ago. When I went to school (a military one), and for generations before, </a:t>
            </a:r>
            <a:r>
              <a:rPr lang="en-US" altLang="zh-CN" sz="2500" u="sng" dirty="0" smtClean="0">
                <a:solidFill>
                  <a:schemeClr val="accent6">
                    <a:lumMod val="10000"/>
                  </a:schemeClr>
                </a:solidFill>
                <a:latin typeface="Calibri" panose="020F0502020204030204" pitchFamily="34" charset="0"/>
              </a:rPr>
              <a:t>education was based on humiliation</a:t>
            </a:r>
            <a:r>
              <a:rPr lang="en-US" altLang="zh-CN" sz="2500" dirty="0" smtClean="0">
                <a:solidFill>
                  <a:schemeClr val="accent6">
                    <a:lumMod val="10000"/>
                  </a:schemeClr>
                </a:solidFill>
                <a:latin typeface="Calibri" panose="020F0502020204030204" pitchFamily="34" charset="0"/>
              </a:rPr>
              <a:t>. The </a:t>
            </a:r>
            <a:r>
              <a:rPr lang="en-US" altLang="zh-CN" sz="2500" u="sng" dirty="0" smtClean="0">
                <a:solidFill>
                  <a:schemeClr val="accent6">
                    <a:lumMod val="10000"/>
                  </a:schemeClr>
                </a:solidFill>
                <a:latin typeface="Calibri" panose="020F0502020204030204" pitchFamily="34" charset="0"/>
              </a:rPr>
              <a:t>dunce cap and the paddle</a:t>
            </a:r>
            <a:r>
              <a:rPr lang="en-US" altLang="zh-CN" sz="2500" dirty="0" smtClean="0">
                <a:solidFill>
                  <a:schemeClr val="accent6">
                    <a:lumMod val="10000"/>
                  </a:schemeClr>
                </a:solidFill>
                <a:latin typeface="Calibri" panose="020F0502020204030204" pitchFamily="34" charset="0"/>
              </a:rPr>
              <a:t> were the big guns in the arsenal of teachers. These went the way of the wooly </a:t>
            </a:r>
            <a:r>
              <a:rPr lang="en-US" altLang="zh-CN" sz="2500" u="sng" dirty="0" smtClean="0">
                <a:solidFill>
                  <a:schemeClr val="accent6">
                    <a:lumMod val="10000"/>
                  </a:schemeClr>
                </a:solidFill>
                <a:latin typeface="Calibri" panose="020F0502020204030204" pitchFamily="34" charset="0"/>
              </a:rPr>
              <a:t>mammoth and the dodo</a:t>
            </a:r>
            <a:r>
              <a:rPr lang="en-US" altLang="zh-CN" sz="2500" dirty="0" smtClean="0">
                <a:solidFill>
                  <a:schemeClr val="accent6">
                    <a:lumMod val="10000"/>
                  </a:schemeClr>
                </a:solidFill>
                <a:latin typeface="Calibri" panose="020F0502020204030204" pitchFamily="34" charset="0"/>
              </a:rPr>
              <a:t>, and did so astonishingly quickly. </a:t>
            </a:r>
            <a:endParaRPr lang="en-US" altLang="zh-CN" sz="2500" dirty="0" smtClean="0">
              <a:solidFill>
                <a:schemeClr val="accent6">
                  <a:lumMod val="10000"/>
                </a:schemeClr>
              </a:solidFill>
              <a:latin typeface="Calibri" panose="020F0502020204030204" pitchFamily="34" charset="0"/>
            </a:endParaRPr>
          </a:p>
        </p:txBody>
      </p:sp>
      <p:sp>
        <p:nvSpPr>
          <p:cNvPr id="2" name="TextBox 1"/>
          <p:cNvSpPr txBox="1"/>
          <p:nvPr/>
        </p:nvSpPr>
        <p:spPr>
          <a:xfrm>
            <a:off x="5868144" y="1052736"/>
            <a:ext cx="3275856" cy="6370975"/>
          </a:xfrm>
          <a:prstGeom prst="rect">
            <a:avLst/>
          </a:prstGeom>
          <a:noFill/>
        </p:spPr>
        <p:txBody>
          <a:bodyPr wrap="square" rtlCol="0">
            <a:spAutoFit/>
          </a:bodyPr>
          <a:lstStyle/>
          <a:p>
            <a:pPr>
              <a:buFont typeface="Wingdings" panose="05000000000000000000" pitchFamily="2" charset="2"/>
              <a:buChar char="Ø"/>
            </a:pPr>
            <a:r>
              <a:rPr lang="zh-CN" altLang="en-US" sz="2400" dirty="0" smtClean="0">
                <a:solidFill>
                  <a:srgbClr val="002060"/>
                </a:solidFill>
                <a:latin typeface="Calibri" panose="020F0502020204030204" pitchFamily="34" charset="0"/>
                <a:cs typeface="Times New Roman" panose="02020603050405020304" pitchFamily="18" charset="0"/>
              </a:rPr>
              <a:t>别做梦了</a:t>
            </a:r>
            <a:endParaRPr lang="en-US" altLang="zh-CN" sz="2400" dirty="0" smtClean="0">
              <a:solidFill>
                <a:srgbClr val="002060"/>
              </a:solidFill>
              <a:latin typeface="Calibri" panose="020F0502020204030204" pitchFamily="34" charset="0"/>
              <a:cs typeface="Times New Roman" panose="02020603050405020304" pitchFamily="18" charset="0"/>
            </a:endParaRPr>
          </a:p>
          <a:p>
            <a:pPr>
              <a:buFont typeface="Wingdings" panose="05000000000000000000" pitchFamily="2" charset="2"/>
              <a:buChar char="Ø"/>
            </a:pPr>
            <a:endParaRPr lang="en-US" altLang="zh-CN" sz="2400" dirty="0" smtClean="0">
              <a:solidFill>
                <a:srgbClr val="002060"/>
              </a:solidFill>
              <a:latin typeface="Calibri" panose="020F0502020204030204" pitchFamily="34" charset="0"/>
              <a:cs typeface="Times New Roman" panose="02020603050405020304" pitchFamily="18" charset="0"/>
            </a:endParaRPr>
          </a:p>
          <a:p>
            <a:pPr>
              <a:buFont typeface="Wingdings" panose="05000000000000000000" pitchFamily="2" charset="2"/>
              <a:buChar char="Ø"/>
            </a:pPr>
            <a:endParaRPr lang="en-US" altLang="zh-CN" sz="2400" dirty="0" smtClean="0">
              <a:solidFill>
                <a:srgbClr val="002060"/>
              </a:solidFill>
              <a:latin typeface="Calibri" panose="020F0502020204030204" pitchFamily="34" charset="0"/>
              <a:cs typeface="Times New Roman" panose="02020603050405020304" pitchFamily="18" charset="0"/>
            </a:endParaRPr>
          </a:p>
          <a:p>
            <a:pPr>
              <a:buFont typeface="Wingdings" panose="05000000000000000000" pitchFamily="2" charset="2"/>
              <a:buChar char="Ø"/>
            </a:pPr>
            <a:endParaRPr lang="en-US" altLang="zh-CN" sz="2400" dirty="0" smtClean="0">
              <a:solidFill>
                <a:srgbClr val="002060"/>
              </a:solidFill>
              <a:latin typeface="Calibri" panose="020F0502020204030204" pitchFamily="34" charset="0"/>
              <a:cs typeface="Times New Roman" panose="02020603050405020304" pitchFamily="18" charset="0"/>
            </a:endParaRPr>
          </a:p>
          <a:p>
            <a:pPr>
              <a:buFont typeface="Wingdings" panose="05000000000000000000" pitchFamily="2" charset="2"/>
              <a:buChar char="Ø"/>
            </a:pPr>
            <a:endParaRPr lang="zh-CN" altLang="en-US" sz="2400" dirty="0" smtClean="0">
              <a:solidFill>
                <a:srgbClr val="002060"/>
              </a:solidFill>
              <a:latin typeface="Calibri" panose="020F0502020204030204" pitchFamily="34" charset="0"/>
              <a:cs typeface="Times New Roman" panose="02020603050405020304" pitchFamily="18" charset="0"/>
            </a:endParaRPr>
          </a:p>
          <a:p>
            <a:pPr>
              <a:buFont typeface="Wingdings" panose="05000000000000000000" pitchFamily="2" charset="2"/>
              <a:buChar char="Ø"/>
            </a:pPr>
            <a:r>
              <a:rPr lang="zh-CN" altLang="en-US" sz="2400" dirty="0" smtClean="0">
                <a:solidFill>
                  <a:srgbClr val="002060"/>
                </a:solidFill>
                <a:latin typeface="Calibri" panose="020F0502020204030204" pitchFamily="34" charset="0"/>
                <a:cs typeface="Times New Roman" panose="02020603050405020304" pitchFamily="18" charset="0"/>
              </a:rPr>
              <a:t>教育基于羞辱</a:t>
            </a:r>
            <a:endParaRPr lang="en-US" altLang="zh-CN" sz="2400" dirty="0" smtClean="0">
              <a:solidFill>
                <a:srgbClr val="002060"/>
              </a:solidFill>
              <a:latin typeface="Calibri" panose="020F0502020204030204" pitchFamily="34" charset="0"/>
              <a:cs typeface="Times New Roman" panose="02020603050405020304" pitchFamily="18" charset="0"/>
            </a:endParaRPr>
          </a:p>
          <a:p>
            <a:pPr>
              <a:buFont typeface="Wingdings" panose="05000000000000000000" pitchFamily="2" charset="2"/>
              <a:buChar char="Ø"/>
            </a:pPr>
            <a:endParaRPr lang="en-US" altLang="zh-CN" sz="2400" dirty="0" smtClean="0">
              <a:solidFill>
                <a:srgbClr val="002060"/>
              </a:solidFill>
              <a:latin typeface="Calibri" panose="020F0502020204030204" pitchFamily="34" charset="0"/>
              <a:cs typeface="Times New Roman" panose="02020603050405020304" pitchFamily="18" charset="0"/>
            </a:endParaRPr>
          </a:p>
          <a:p>
            <a:pPr>
              <a:buFont typeface="Wingdings" panose="05000000000000000000" pitchFamily="2" charset="2"/>
              <a:buChar char="Ø"/>
            </a:pPr>
            <a:r>
              <a:rPr lang="zh-CN" altLang="en-US" sz="2400" b="1" dirty="0" smtClean="0">
                <a:solidFill>
                  <a:srgbClr val="002060"/>
                </a:solidFill>
                <a:latin typeface="Times New Roman" panose="02020603050405020304" pitchFamily="18" charset="0"/>
                <a:cs typeface="Times New Roman" panose="02020603050405020304" pitchFamily="18" charset="0"/>
              </a:rPr>
              <a:t>笨蛋高帽和戒尺</a:t>
            </a:r>
            <a:r>
              <a:rPr lang="zh-CN" altLang="en-US" sz="2400" dirty="0" smtClean="0">
                <a:solidFill>
                  <a:srgbClr val="002060"/>
                </a:solidFill>
                <a:latin typeface="Times New Roman" panose="02020603050405020304" pitchFamily="18" charset="0"/>
                <a:cs typeface="Times New Roman" panose="02020603050405020304" pitchFamily="18" charset="0"/>
              </a:rPr>
              <a:t>是教师“武器库”中的两杆大枪。但它们最终像</a:t>
            </a:r>
            <a:r>
              <a:rPr lang="zh-CN" altLang="en-US" sz="2400" b="1" dirty="0" smtClean="0">
                <a:solidFill>
                  <a:srgbClr val="002060"/>
                </a:solidFill>
                <a:latin typeface="Times New Roman" panose="02020603050405020304" pitchFamily="18" charset="0"/>
                <a:cs typeface="Times New Roman" panose="02020603050405020304" pitchFamily="18" charset="0"/>
              </a:rPr>
              <a:t>猛犸象和渡渡鸟</a:t>
            </a:r>
            <a:r>
              <a:rPr lang="zh-CN" altLang="en-US" sz="2400" dirty="0" smtClean="0">
                <a:solidFill>
                  <a:srgbClr val="002060"/>
                </a:solidFill>
                <a:latin typeface="Times New Roman" panose="02020603050405020304" pitchFamily="18" charset="0"/>
                <a:cs typeface="Times New Roman" panose="02020603050405020304" pitchFamily="18" charset="0"/>
              </a:rPr>
              <a:t>一样绝迹了，而且其消亡的速度之快令人吃惊。</a:t>
            </a:r>
            <a:endParaRPr lang="zh-CN" altLang="en-US" sz="2400" dirty="0" smtClean="0">
              <a:solidFill>
                <a:srgbClr val="002060"/>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US" altLang="zh-CN" sz="2400" dirty="0" smtClean="0">
              <a:solidFill>
                <a:srgbClr val="002060"/>
              </a:solidFill>
              <a:latin typeface="Calibri" panose="020F0502020204030204" pitchFamily="34" charset="0"/>
            </a:endParaRPr>
          </a:p>
          <a:p>
            <a:pPr algn="just"/>
            <a:endParaRPr lang="zh-CN" altLang="en-US" sz="2400" dirty="0" smtClean="0">
              <a:solidFill>
                <a:srgbClr val="002060"/>
              </a:solidFill>
              <a:latin typeface="Calibri" panose="020F0502020204030204" pitchFamily="34" charset="0"/>
            </a:endParaRPr>
          </a:p>
          <a:p>
            <a:pPr algn="just">
              <a:buFont typeface="Wingdings" panose="05000000000000000000" pitchFamily="2" charset="2"/>
              <a:buChar char="Ø"/>
            </a:pPr>
            <a:endParaRPr lang="en-US" altLang="zh-CN" sz="2400" dirty="0" smtClean="0">
              <a:solidFill>
                <a:srgbClr val="002060"/>
              </a:solidFill>
              <a:latin typeface="Calibri" panose="020F0502020204030204" pitchFamily="34" charset="0"/>
            </a:endParaRPr>
          </a:p>
          <a:p>
            <a:pPr algn="just">
              <a:buFont typeface="Wingdings" panose="05000000000000000000" pitchFamily="2" charset="2"/>
              <a:buChar char="Ø"/>
            </a:pPr>
            <a:endParaRPr lang="en-US" altLang="zh-CN" sz="2400" dirty="0" smtClean="0">
              <a:solidFill>
                <a:srgbClr val="002060"/>
              </a:solidFill>
              <a:latin typeface="Calibri" panose="020F0502020204030204" pitchFamily="34" charset="0"/>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xEl>
                                              <p:pRg st="5" end="5"/>
                                            </p:txEl>
                                          </p:spTgt>
                                        </p:tgtEl>
                                        <p:attrNameLst>
                                          <p:attrName>style.visibility</p:attrName>
                                        </p:attrNameLst>
                                      </p:cBhvr>
                                      <p:to>
                                        <p:strVal val="visible"/>
                                      </p:to>
                                    </p:set>
                                    <p:animEffect transition="in" filter="blinds(horizontal)">
                                      <p:cBhvr>
                                        <p:cTn id="12" dur="500"/>
                                        <p:tgtEl>
                                          <p:spTgt spid="2">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xEl>
                                              <p:pRg st="7" end="7"/>
                                            </p:txEl>
                                          </p:spTgt>
                                        </p:tgtEl>
                                        <p:attrNameLst>
                                          <p:attrName>style.visibility</p:attrName>
                                        </p:attrNameLst>
                                      </p:cBhvr>
                                      <p:to>
                                        <p:strVal val="visible"/>
                                      </p:to>
                                    </p:set>
                                    <p:animEffect transition="in" filter="blinds(horizontal)">
                                      <p:cBhvr>
                                        <p:cTn id="17"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42913" y="103188"/>
            <a:ext cx="8243887" cy="1021556"/>
          </a:xfrm>
        </p:spPr>
        <p:txBody>
          <a:bodyPr/>
          <a:lstStyle/>
          <a:p>
            <a:r>
              <a:rPr lang="en-US" altLang="zh-CN" dirty="0" smtClean="0">
                <a:solidFill>
                  <a:srgbClr val="783436"/>
                </a:solidFill>
                <a:effectLst/>
                <a:latin typeface="Calibri" panose="020F0502020204030204" pitchFamily="34" charset="0"/>
              </a:rPr>
              <a:t>dunce cap and paddle</a:t>
            </a:r>
            <a:endParaRPr lang="zh-CN" altLang="en-US" dirty="0">
              <a:solidFill>
                <a:srgbClr val="783436"/>
              </a:solidFill>
              <a:effectLst/>
            </a:endParaRPr>
          </a:p>
        </p:txBody>
      </p:sp>
      <p:sp>
        <p:nvSpPr>
          <p:cNvPr id="3" name="内容占位符 2"/>
          <p:cNvSpPr>
            <a:spLocks noGrp="1"/>
          </p:cNvSpPr>
          <p:nvPr>
            <p:ph idx="1"/>
          </p:nvPr>
        </p:nvSpPr>
        <p:spPr>
          <a:xfrm>
            <a:off x="467544" y="5157192"/>
            <a:ext cx="3672408" cy="899121"/>
          </a:xfrm>
        </p:spPr>
        <p:txBody>
          <a:bodyPr/>
          <a:lstStyle/>
          <a:p>
            <a:pPr algn="just">
              <a:buNone/>
            </a:pPr>
            <a:r>
              <a:rPr lang="en-US" altLang="zh-CN" sz="2400" dirty="0" smtClean="0">
                <a:solidFill>
                  <a:schemeClr val="accent6">
                    <a:lumMod val="10000"/>
                  </a:schemeClr>
                </a:solidFill>
                <a:latin typeface="Calibri" panose="020F0502020204030204" pitchFamily="34" charset="0"/>
              </a:rPr>
              <a:t>    a conical cap formerly used as a punishment for slow learners at school</a:t>
            </a:r>
            <a:endParaRPr lang="zh-CN" altLang="en-US" sz="2400" dirty="0">
              <a:solidFill>
                <a:schemeClr val="accent6">
                  <a:lumMod val="10000"/>
                </a:schemeClr>
              </a:solidFill>
              <a:latin typeface="Calibri" panose="020F0502020204030204" pitchFamily="34" charset="0"/>
            </a:endParaRPr>
          </a:p>
        </p:txBody>
      </p:sp>
      <p:pic>
        <p:nvPicPr>
          <p:cNvPr id="61442" name="Picture 2" descr="查看源图像"/>
          <p:cNvPicPr>
            <a:picLocks noChangeAspect="1" noChangeArrowheads="1"/>
          </p:cNvPicPr>
          <p:nvPr/>
        </p:nvPicPr>
        <p:blipFill>
          <a:blip r:embed="rId1" cstate="print"/>
          <a:srcRect/>
          <a:stretch>
            <a:fillRect/>
          </a:stretch>
        </p:blipFill>
        <p:spPr bwMode="auto">
          <a:xfrm>
            <a:off x="899592" y="1412776"/>
            <a:ext cx="2940795" cy="3672408"/>
          </a:xfrm>
          <a:prstGeom prst="rect">
            <a:avLst/>
          </a:prstGeom>
          <a:noFill/>
        </p:spPr>
      </p:pic>
      <p:sp>
        <p:nvSpPr>
          <p:cNvPr id="5" name="矩形 4"/>
          <p:cNvSpPr/>
          <p:nvPr/>
        </p:nvSpPr>
        <p:spPr>
          <a:xfrm>
            <a:off x="4644008" y="5157192"/>
            <a:ext cx="4211960" cy="1200329"/>
          </a:xfrm>
          <a:prstGeom prst="rect">
            <a:avLst/>
          </a:prstGeom>
        </p:spPr>
        <p:txBody>
          <a:bodyPr wrap="square">
            <a:spAutoFit/>
          </a:bodyPr>
          <a:lstStyle/>
          <a:p>
            <a:r>
              <a:rPr lang="en-US" altLang="zh-CN" sz="2400" dirty="0" smtClean="0">
                <a:solidFill>
                  <a:schemeClr val="accent6">
                    <a:lumMod val="10000"/>
                  </a:schemeClr>
                </a:solidFill>
                <a:latin typeface="Calibri" panose="020F0502020204030204" pitchFamily="34" charset="0"/>
              </a:rPr>
              <a:t>a piece of wood with a handle, used for hitting children as a punishment </a:t>
            </a:r>
            <a:endParaRPr lang="zh-CN" altLang="en-US" sz="2400" dirty="0">
              <a:solidFill>
                <a:schemeClr val="accent6">
                  <a:lumMod val="10000"/>
                </a:schemeClr>
              </a:solidFill>
              <a:latin typeface="Calibri" panose="020F0502020204030204" pitchFamily="34" charset="0"/>
            </a:endParaRPr>
          </a:p>
        </p:txBody>
      </p:sp>
      <p:pic>
        <p:nvPicPr>
          <p:cNvPr id="61444" name="Picture 4" descr="查看源图像"/>
          <p:cNvPicPr>
            <a:picLocks noChangeAspect="1" noChangeArrowheads="1"/>
          </p:cNvPicPr>
          <p:nvPr/>
        </p:nvPicPr>
        <p:blipFill>
          <a:blip r:embed="rId2" cstate="print"/>
          <a:srcRect/>
          <a:stretch>
            <a:fillRect/>
          </a:stretch>
        </p:blipFill>
        <p:spPr bwMode="auto">
          <a:xfrm>
            <a:off x="4572000" y="1772816"/>
            <a:ext cx="4201971" cy="3147046"/>
          </a:xfrm>
          <a:prstGeom prst="rect">
            <a:avLst/>
          </a:prstGeom>
          <a:noFill/>
        </p:spPr>
      </p:pic>
    </p:spTree>
  </p:cSld>
  <p:clrMapOvr>
    <a:masterClrMapping/>
  </p:clrMapOvr>
  <p:transition>
    <p:blinds dir="ver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628650" y="365129"/>
            <a:ext cx="7886700" cy="975639"/>
          </a:xfrm>
        </p:spPr>
        <p:txBody>
          <a:bodyPr/>
          <a:lstStyle/>
          <a:p>
            <a:pPr algn="ctr"/>
            <a:r>
              <a:rPr lang="en-US" altLang="zh-CN" sz="4000" dirty="0" smtClean="0">
                <a:solidFill>
                  <a:srgbClr val="783436"/>
                </a:solidFill>
                <a:effectLst/>
                <a:latin typeface="Calibri" panose="020F0502020204030204" pitchFamily="34" charset="0"/>
              </a:rPr>
              <a:t>Extinct Creatures</a:t>
            </a:r>
            <a:endParaRPr lang="zh-CN" altLang="en-US" sz="4000" dirty="0">
              <a:solidFill>
                <a:srgbClr val="783436"/>
              </a:solidFill>
              <a:effectLst/>
              <a:latin typeface="Calibri" panose="020F0502020204030204" pitchFamily="34" charset="0"/>
            </a:endParaRPr>
          </a:p>
        </p:txBody>
      </p:sp>
      <p:pic>
        <p:nvPicPr>
          <p:cNvPr id="5" name="Picture 2" descr="See the source image"/>
          <p:cNvPicPr>
            <a:picLocks noChangeAspect="1" noChangeArrowheads="1"/>
          </p:cNvPicPr>
          <p:nvPr/>
        </p:nvPicPr>
        <p:blipFill>
          <a:blip r:embed="rId1" cstate="print"/>
          <a:srcRect/>
          <a:stretch>
            <a:fillRect/>
          </a:stretch>
        </p:blipFill>
        <p:spPr bwMode="auto">
          <a:xfrm>
            <a:off x="251520" y="1844824"/>
            <a:ext cx="4142644" cy="3312368"/>
          </a:xfrm>
          <a:prstGeom prst="rect">
            <a:avLst/>
          </a:prstGeom>
          <a:noFill/>
        </p:spPr>
      </p:pic>
      <p:pic>
        <p:nvPicPr>
          <p:cNvPr id="6" name="Picture 6" descr="See the source image"/>
          <p:cNvPicPr>
            <a:picLocks noChangeAspect="1" noChangeArrowheads="1"/>
          </p:cNvPicPr>
          <p:nvPr/>
        </p:nvPicPr>
        <p:blipFill>
          <a:blip r:embed="rId2" cstate="print"/>
          <a:srcRect/>
          <a:stretch>
            <a:fillRect/>
          </a:stretch>
        </p:blipFill>
        <p:spPr bwMode="auto">
          <a:xfrm>
            <a:off x="4727510" y="1844824"/>
            <a:ext cx="4416490" cy="3312368"/>
          </a:xfrm>
          <a:prstGeom prst="rect">
            <a:avLst/>
          </a:prstGeom>
          <a:noFill/>
        </p:spPr>
      </p:pic>
      <p:sp>
        <p:nvSpPr>
          <p:cNvPr id="7" name="矩形 6"/>
          <p:cNvSpPr/>
          <p:nvPr/>
        </p:nvSpPr>
        <p:spPr>
          <a:xfrm>
            <a:off x="1331640" y="5373216"/>
            <a:ext cx="1938351" cy="584775"/>
          </a:xfrm>
          <a:prstGeom prst="rect">
            <a:avLst/>
          </a:prstGeom>
        </p:spPr>
        <p:txBody>
          <a:bodyPr wrap="none">
            <a:spAutoFit/>
          </a:bodyPr>
          <a:lstStyle/>
          <a:p>
            <a:r>
              <a:rPr lang="en-US" altLang="zh-CN" sz="3200" dirty="0" smtClean="0">
                <a:solidFill>
                  <a:srgbClr val="002060"/>
                </a:solidFill>
                <a:latin typeface="Calibri" panose="020F0502020204030204" pitchFamily="34" charset="0"/>
              </a:rPr>
              <a:t>mammoth</a:t>
            </a:r>
            <a:endParaRPr lang="zh-CN" altLang="en-US" sz="3200" dirty="0">
              <a:solidFill>
                <a:srgbClr val="002060"/>
              </a:solidFill>
            </a:endParaRPr>
          </a:p>
        </p:txBody>
      </p:sp>
      <p:sp>
        <p:nvSpPr>
          <p:cNvPr id="8" name="矩形 7"/>
          <p:cNvSpPr/>
          <p:nvPr/>
        </p:nvSpPr>
        <p:spPr>
          <a:xfrm>
            <a:off x="6228184" y="5373216"/>
            <a:ext cx="1050288" cy="584775"/>
          </a:xfrm>
          <a:prstGeom prst="rect">
            <a:avLst/>
          </a:prstGeom>
        </p:spPr>
        <p:txBody>
          <a:bodyPr wrap="none">
            <a:spAutoFit/>
          </a:bodyPr>
          <a:lstStyle/>
          <a:p>
            <a:r>
              <a:rPr lang="en-US" altLang="zh-CN" sz="3200" dirty="0" smtClean="0">
                <a:solidFill>
                  <a:srgbClr val="002060"/>
                </a:solidFill>
                <a:latin typeface="Calibri" panose="020F0502020204030204" pitchFamily="34" charset="0"/>
              </a:rPr>
              <a:t>dodo</a:t>
            </a:r>
            <a:endParaRPr lang="zh-CN" altLang="en-US" sz="3200" dirty="0">
              <a:solidFill>
                <a:srgbClr val="002060"/>
              </a:solidFill>
            </a:endParaRPr>
          </a:p>
        </p:txBody>
      </p:sp>
    </p:spTree>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0" y="188641"/>
            <a:ext cx="5796136" cy="5286062"/>
          </a:xfrm>
          <a:prstGeom prst="rect">
            <a:avLst/>
          </a:prstGeom>
          <a:solidFill>
            <a:schemeClr val="accent5">
              <a:lumMod val="90000"/>
            </a:schemeClr>
          </a:solidFill>
        </p:spPr>
        <p:txBody>
          <a:bodyPr wrap="square">
            <a:spAutoFit/>
          </a:bodyPr>
          <a:lstStyle/>
          <a:p>
            <a:pPr algn="just">
              <a:lnSpc>
                <a:spcPct val="150000"/>
              </a:lnSpc>
            </a:pPr>
            <a:r>
              <a:rPr lang="en-US" altLang="zh-CN" sz="2500" b="1" kern="100" dirty="0" smtClean="0">
                <a:solidFill>
                  <a:srgbClr val="C00000"/>
                </a:solidFill>
                <a:effectLst/>
                <a:latin typeface="Calibri" panose="020F0502020204030204" pitchFamily="34" charset="0"/>
                <a:ea typeface="等线" panose="02010600030101010101" pitchFamily="2" charset="-122"/>
                <a:cs typeface="Times New Roman" panose="02020603050405020304" pitchFamily="18" charset="0"/>
              </a:rPr>
              <a:t>3 </a:t>
            </a:r>
            <a:r>
              <a:rPr lang="en-US" altLang="zh-CN" sz="2500" dirty="0" smtClean="0">
                <a:solidFill>
                  <a:schemeClr val="accent6">
                    <a:lumMod val="10000"/>
                  </a:schemeClr>
                </a:solidFill>
                <a:latin typeface="Calibri" panose="020F0502020204030204" pitchFamily="34" charset="0"/>
              </a:rPr>
              <a:t>They disappeared because educators discovered a better </a:t>
            </a:r>
            <a:r>
              <a:rPr lang="en-US" altLang="zh-CN" sz="2500" u="sng" dirty="0" smtClean="0">
                <a:solidFill>
                  <a:schemeClr val="accent6">
                    <a:lumMod val="10000"/>
                  </a:schemeClr>
                </a:solidFill>
                <a:latin typeface="Calibri" panose="020F0502020204030204" pitchFamily="34" charset="0"/>
              </a:rPr>
              <a:t>route to</a:t>
            </a:r>
            <a:r>
              <a:rPr lang="en-US" altLang="zh-CN" sz="2500" dirty="0" smtClean="0">
                <a:solidFill>
                  <a:schemeClr val="accent6">
                    <a:lumMod val="10000"/>
                  </a:schemeClr>
                </a:solidFill>
                <a:latin typeface="Calibri" panose="020F0502020204030204" pitchFamily="34" charset="0"/>
              </a:rPr>
              <a:t> learning: rewarding strengths, kindly mentoring, </a:t>
            </a:r>
            <a:r>
              <a:rPr lang="en-US" altLang="zh-CN" sz="2500" u="sng" dirty="0" smtClean="0">
                <a:solidFill>
                  <a:schemeClr val="accent6">
                    <a:lumMod val="10000"/>
                  </a:schemeClr>
                </a:solidFill>
                <a:latin typeface="Calibri" panose="020F0502020204030204" pitchFamily="34" charset="0"/>
              </a:rPr>
              <a:t>delving</a:t>
            </a:r>
            <a:r>
              <a:rPr lang="en-US" altLang="zh-CN" sz="2500" dirty="0" smtClean="0">
                <a:solidFill>
                  <a:schemeClr val="accent6">
                    <a:lumMod val="10000"/>
                  </a:schemeClr>
                </a:solidFill>
                <a:latin typeface="Calibri" panose="020F0502020204030204" pitchFamily="34" charset="0"/>
              </a:rPr>
              <a:t> deeply </a:t>
            </a:r>
            <a:r>
              <a:rPr lang="en-US" altLang="zh-CN" sz="2500" u="sng" dirty="0" smtClean="0">
                <a:solidFill>
                  <a:schemeClr val="accent6">
                    <a:lumMod val="10000"/>
                  </a:schemeClr>
                </a:solidFill>
                <a:latin typeface="Calibri" panose="020F0502020204030204" pitchFamily="34" charset="0"/>
              </a:rPr>
              <a:t>into</a:t>
            </a:r>
            <a:r>
              <a:rPr lang="en-US" altLang="zh-CN" sz="2500" dirty="0" smtClean="0">
                <a:solidFill>
                  <a:schemeClr val="accent6">
                    <a:lumMod val="10000"/>
                  </a:schemeClr>
                </a:solidFill>
                <a:latin typeface="Calibri" panose="020F0502020204030204" pitchFamily="34" charset="0"/>
              </a:rPr>
              <a:t> one subject rather than memorizing </a:t>
            </a:r>
            <a:r>
              <a:rPr lang="en-US" altLang="zh-CN" sz="2500" u="sng" dirty="0" smtClean="0">
                <a:solidFill>
                  <a:schemeClr val="accent6">
                    <a:lumMod val="10000"/>
                  </a:schemeClr>
                </a:solidFill>
                <a:latin typeface="Calibri" panose="020F0502020204030204" pitchFamily="34" charset="0"/>
              </a:rPr>
              <a:t>a panoply of</a:t>
            </a:r>
            <a:r>
              <a:rPr lang="en-US" altLang="zh-CN" sz="2500" dirty="0" smtClean="0">
                <a:solidFill>
                  <a:schemeClr val="accent6">
                    <a:lumMod val="10000"/>
                  </a:schemeClr>
                </a:solidFill>
                <a:latin typeface="Calibri" panose="020F0502020204030204" pitchFamily="34" charset="0"/>
              </a:rPr>
              <a:t> facts, emotional attachment of the student to a teacher or a topic, and individualized attention. </a:t>
            </a:r>
            <a:r>
              <a:rPr lang="en-US" altLang="zh-CN" sz="2500" b="1" dirty="0" smtClean="0">
                <a:solidFill>
                  <a:srgbClr val="783436"/>
                </a:solidFill>
                <a:latin typeface="Calibri" panose="020F0502020204030204" pitchFamily="34" charset="0"/>
              </a:rPr>
              <a:t>There is also a better route to high productivity than money</a:t>
            </a:r>
            <a:r>
              <a:rPr lang="en-US" altLang="zh-CN" sz="2500" dirty="0" smtClean="0">
                <a:solidFill>
                  <a:schemeClr val="accent6">
                    <a:lumMod val="10000"/>
                  </a:schemeClr>
                </a:solidFill>
                <a:latin typeface="Calibri" panose="020F0502020204030204" pitchFamily="34" charset="0"/>
              </a:rPr>
              <a:t>.</a:t>
            </a:r>
            <a:endParaRPr lang="en-US" altLang="zh-CN" sz="2500" dirty="0" smtClean="0">
              <a:solidFill>
                <a:schemeClr val="accent6">
                  <a:lumMod val="10000"/>
                </a:schemeClr>
              </a:solidFill>
              <a:latin typeface="Calibri" panose="020F0502020204030204" pitchFamily="34" charset="0"/>
            </a:endParaRPr>
          </a:p>
        </p:txBody>
      </p:sp>
      <p:sp>
        <p:nvSpPr>
          <p:cNvPr id="2" name="TextBox 1"/>
          <p:cNvSpPr txBox="1"/>
          <p:nvPr/>
        </p:nvSpPr>
        <p:spPr>
          <a:xfrm>
            <a:off x="5868144" y="908720"/>
            <a:ext cx="3275856" cy="4893647"/>
          </a:xfrm>
          <a:prstGeom prst="rect">
            <a:avLst/>
          </a:prstGeom>
          <a:noFill/>
        </p:spPr>
        <p:txBody>
          <a:bodyPr wrap="square" rtlCol="0">
            <a:spAutoFit/>
          </a:bodyPr>
          <a:lstStyle/>
          <a:p>
            <a:pPr algn="just">
              <a:buFont typeface="Wingdings" panose="05000000000000000000" pitchFamily="2" charset="2"/>
              <a:buChar char="Ø"/>
            </a:pPr>
            <a:r>
              <a:rPr lang="en-US" altLang="zh-CN" sz="2400" dirty="0" smtClean="0">
                <a:solidFill>
                  <a:srgbClr val="002060"/>
                </a:solidFill>
                <a:latin typeface="Calibri" panose="020F0502020204030204" pitchFamily="34" charset="0"/>
              </a:rPr>
              <a:t>…</a:t>
            </a:r>
            <a:r>
              <a:rPr lang="zh-CN" altLang="en-US" sz="2400" dirty="0" smtClean="0">
                <a:solidFill>
                  <a:srgbClr val="002060"/>
                </a:solidFill>
                <a:latin typeface="Calibri" panose="020F0502020204030204" pitchFamily="34" charset="0"/>
              </a:rPr>
              <a:t>的途径</a:t>
            </a:r>
            <a:r>
              <a:rPr lang="en-US" altLang="zh-CN" sz="2400" dirty="0" smtClean="0">
                <a:solidFill>
                  <a:srgbClr val="002060"/>
                </a:solidFill>
                <a:latin typeface="Calibri" panose="020F0502020204030204" pitchFamily="34" charset="0"/>
              </a:rPr>
              <a:t>/</a:t>
            </a:r>
            <a:r>
              <a:rPr lang="zh-CN" altLang="en-US" sz="2400" dirty="0" smtClean="0">
                <a:solidFill>
                  <a:srgbClr val="002060"/>
                </a:solidFill>
                <a:latin typeface="Calibri" panose="020F0502020204030204" pitchFamily="34" charset="0"/>
              </a:rPr>
              <a:t>方法</a:t>
            </a:r>
            <a:endParaRPr lang="en-US" altLang="zh-CN" sz="2400" dirty="0" smtClean="0">
              <a:solidFill>
                <a:srgbClr val="002060"/>
              </a:solidFill>
              <a:latin typeface="Calibri" panose="020F0502020204030204" pitchFamily="34" charset="0"/>
            </a:endParaRPr>
          </a:p>
          <a:p>
            <a:pPr algn="just">
              <a:buFont typeface="Wingdings" panose="05000000000000000000" pitchFamily="2" charset="2"/>
              <a:buChar char="Ø"/>
            </a:pPr>
            <a:endParaRPr lang="en-US" altLang="zh-CN" sz="2400" dirty="0" smtClean="0">
              <a:solidFill>
                <a:srgbClr val="002060"/>
              </a:solidFill>
              <a:latin typeface="Calibri" panose="020F0502020204030204" pitchFamily="34" charset="0"/>
            </a:endParaRPr>
          </a:p>
          <a:p>
            <a:pPr algn="just">
              <a:buFont typeface="Wingdings" panose="05000000000000000000" pitchFamily="2" charset="2"/>
              <a:buChar char="Ø"/>
            </a:pPr>
            <a:endParaRPr lang="en-US" altLang="zh-CN" sz="2400" dirty="0" smtClean="0">
              <a:solidFill>
                <a:srgbClr val="002060"/>
              </a:solidFill>
              <a:latin typeface="Calibri" panose="020F0502020204030204" pitchFamily="34" charset="0"/>
            </a:endParaRPr>
          </a:p>
          <a:p>
            <a:pPr algn="just">
              <a:buFont typeface="Wingdings" panose="05000000000000000000" pitchFamily="2" charset="2"/>
              <a:buChar char="Ø"/>
            </a:pPr>
            <a:r>
              <a:rPr lang="zh-CN" altLang="en-US" sz="2400" dirty="0" smtClean="0">
                <a:solidFill>
                  <a:srgbClr val="002060"/>
                </a:solidFill>
                <a:latin typeface="Calibri" panose="020F0502020204030204" pitchFamily="34" charset="0"/>
              </a:rPr>
              <a:t>探索，探究</a:t>
            </a:r>
            <a:endParaRPr lang="en-US" altLang="zh-CN" sz="2400" dirty="0" smtClean="0">
              <a:solidFill>
                <a:srgbClr val="002060"/>
              </a:solidFill>
              <a:latin typeface="Calibri" panose="020F0502020204030204" pitchFamily="34" charset="0"/>
            </a:endParaRPr>
          </a:p>
          <a:p>
            <a:pPr algn="just">
              <a:buFont typeface="Wingdings" panose="05000000000000000000" pitchFamily="2" charset="2"/>
              <a:buChar char="Ø"/>
            </a:pPr>
            <a:r>
              <a:rPr lang="en-US" altLang="zh-CN" sz="2400" dirty="0" smtClean="0">
                <a:solidFill>
                  <a:srgbClr val="002060"/>
                </a:solidFill>
                <a:latin typeface="Calibri" panose="020F0502020204030204" pitchFamily="34" charset="0"/>
              </a:rPr>
              <a:t>[formal] a panoply of </a:t>
            </a:r>
            <a:r>
              <a:rPr lang="zh-CN" altLang="en-US" sz="2400" dirty="0" smtClean="0">
                <a:solidFill>
                  <a:srgbClr val="002060"/>
                </a:solidFill>
                <a:latin typeface="Calibri" panose="020F0502020204030204" pitchFamily="34" charset="0"/>
              </a:rPr>
              <a:t>大量</a:t>
            </a:r>
            <a:endParaRPr lang="en-US" altLang="zh-CN" sz="2400" dirty="0" smtClean="0">
              <a:solidFill>
                <a:srgbClr val="002060"/>
              </a:solidFill>
              <a:latin typeface="Calibri" panose="020F0502020204030204" pitchFamily="34" charset="0"/>
            </a:endParaRPr>
          </a:p>
          <a:p>
            <a:pPr algn="just">
              <a:buFont typeface="Wingdings" panose="05000000000000000000" pitchFamily="2" charset="2"/>
              <a:buChar char="Ø"/>
            </a:pPr>
            <a:endParaRPr lang="en-US" altLang="zh-CN" sz="2400" dirty="0" smtClean="0">
              <a:solidFill>
                <a:srgbClr val="002060"/>
              </a:solidFill>
              <a:latin typeface="Calibri" panose="020F0502020204030204" pitchFamily="34" charset="0"/>
            </a:endParaRPr>
          </a:p>
          <a:p>
            <a:pPr algn="just"/>
            <a:endParaRPr lang="en-US" altLang="zh-CN" sz="2400" dirty="0" smtClean="0">
              <a:solidFill>
                <a:srgbClr val="002060"/>
              </a:solidFill>
              <a:latin typeface="Calibri" panose="020F0502020204030204" pitchFamily="34" charset="0"/>
            </a:endParaRPr>
          </a:p>
          <a:p>
            <a:pPr algn="just"/>
            <a:endParaRPr lang="en-US" altLang="zh-CN" sz="2400" dirty="0" smtClean="0">
              <a:solidFill>
                <a:srgbClr val="002060"/>
              </a:solidFill>
              <a:latin typeface="Calibri" panose="020F0502020204030204" pitchFamily="34" charset="0"/>
            </a:endParaRPr>
          </a:p>
          <a:p>
            <a:pPr algn="just">
              <a:buFont typeface="Wingdings" panose="05000000000000000000" pitchFamily="2" charset="2"/>
              <a:buChar char="Ø"/>
            </a:pPr>
            <a:endParaRPr lang="en-US" altLang="zh-CN" sz="2400" dirty="0" smtClean="0">
              <a:solidFill>
                <a:srgbClr val="002060"/>
              </a:solidFill>
              <a:latin typeface="Calibri" panose="020F0502020204030204" pitchFamily="34" charset="0"/>
            </a:endParaRPr>
          </a:p>
          <a:p>
            <a:pPr algn="just"/>
            <a:endParaRPr lang="zh-CN" altLang="en-US" sz="2400" dirty="0" smtClean="0">
              <a:solidFill>
                <a:srgbClr val="002060"/>
              </a:solidFill>
              <a:latin typeface="Calibri" panose="020F0502020204030204" pitchFamily="34" charset="0"/>
            </a:endParaRPr>
          </a:p>
          <a:p>
            <a:pPr algn="just">
              <a:buFont typeface="Wingdings" panose="05000000000000000000" pitchFamily="2" charset="2"/>
              <a:buChar char="Ø"/>
            </a:pPr>
            <a:endParaRPr lang="en-US" altLang="zh-CN" sz="2400" dirty="0" smtClean="0">
              <a:solidFill>
                <a:srgbClr val="002060"/>
              </a:solidFill>
              <a:latin typeface="Calibri" panose="020F0502020204030204" pitchFamily="34" charset="0"/>
            </a:endParaRPr>
          </a:p>
          <a:p>
            <a:pPr algn="just">
              <a:buFont typeface="Wingdings" panose="05000000000000000000" pitchFamily="2" charset="2"/>
              <a:buChar char="Ø"/>
            </a:pPr>
            <a:endParaRPr lang="en-US" altLang="zh-CN" sz="2400" dirty="0" smtClean="0">
              <a:solidFill>
                <a:srgbClr val="002060"/>
              </a:solidFill>
              <a:latin typeface="Calibri" panose="020F0502020204030204" pitchFamily="34" charset="0"/>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xEl>
                                              <p:pRg st="3" end="3"/>
                                            </p:txEl>
                                          </p:spTgt>
                                        </p:tgtEl>
                                        <p:attrNameLst>
                                          <p:attrName>style.visibility</p:attrName>
                                        </p:attrNameLst>
                                      </p:cBhvr>
                                      <p:to>
                                        <p:strVal val="visible"/>
                                      </p:to>
                                    </p:set>
                                    <p:animEffect transition="in" filter="blinds(horizontal)">
                                      <p:cBhvr>
                                        <p:cTn id="12" dur="500"/>
                                        <p:tgtEl>
                                          <p:spTgt spid="2">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blinds(horizontal)">
                                      <p:cBhvr>
                                        <p:cTn id="17"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0" y="188641"/>
            <a:ext cx="5796136" cy="6286016"/>
          </a:xfrm>
          <a:prstGeom prst="rect">
            <a:avLst/>
          </a:prstGeom>
          <a:solidFill>
            <a:schemeClr val="accent5">
              <a:lumMod val="90000"/>
            </a:schemeClr>
          </a:solidFill>
        </p:spPr>
        <p:txBody>
          <a:bodyPr wrap="square">
            <a:spAutoFit/>
          </a:bodyPr>
          <a:lstStyle/>
          <a:p>
            <a:pPr algn="just">
              <a:lnSpc>
                <a:spcPct val="120000"/>
              </a:lnSpc>
            </a:pPr>
            <a:r>
              <a:rPr lang="en-US" altLang="zh-CN" sz="2500" b="1" kern="100" dirty="0" smtClean="0">
                <a:solidFill>
                  <a:srgbClr val="C00000"/>
                </a:solidFill>
                <a:effectLst/>
                <a:latin typeface="Calibri" panose="020F0502020204030204" pitchFamily="34" charset="0"/>
                <a:ea typeface="等线" panose="02010600030101010101" pitchFamily="2" charset="-122"/>
                <a:cs typeface="Times New Roman" panose="02020603050405020304" pitchFamily="18" charset="0"/>
              </a:rPr>
              <a:t>4 </a:t>
            </a:r>
            <a:r>
              <a:rPr lang="en-US" altLang="zh-CN" sz="2400" dirty="0" smtClean="0">
                <a:solidFill>
                  <a:schemeClr val="accent6">
                    <a:lumMod val="10000"/>
                  </a:schemeClr>
                </a:solidFill>
                <a:latin typeface="Calibri" panose="020F0502020204030204" pitchFamily="34" charset="0"/>
              </a:rPr>
              <a:t>I had played poker with Bob Miller every Tuesday night for the past 25 years. Bob was a runner. October was his favorite month. He would run through the Adirondacks, never missing a run up Gore Mountain, </a:t>
            </a:r>
            <a:r>
              <a:rPr lang="en-US" altLang="zh-CN" sz="2400" u="sng" dirty="0" smtClean="0">
                <a:solidFill>
                  <a:schemeClr val="accent6">
                    <a:lumMod val="10000"/>
                  </a:schemeClr>
                </a:solidFill>
                <a:latin typeface="Calibri" panose="020F0502020204030204" pitchFamily="34" charset="0"/>
              </a:rPr>
              <a:t>religiously</a:t>
            </a:r>
            <a:r>
              <a:rPr lang="en-US" altLang="zh-CN" sz="2400" dirty="0" smtClean="0">
                <a:solidFill>
                  <a:schemeClr val="accent6">
                    <a:lumMod val="10000"/>
                  </a:schemeClr>
                </a:solidFill>
                <a:latin typeface="Calibri" panose="020F0502020204030204" pitchFamily="34" charset="0"/>
              </a:rPr>
              <a:t> return to Philadelphia each Tuesday evening at 7:30 </a:t>
            </a:r>
            <a:r>
              <a:rPr lang="en-US" altLang="zh-CN" sz="2400" u="sng" dirty="0" smtClean="0">
                <a:solidFill>
                  <a:schemeClr val="accent6">
                    <a:lumMod val="10000"/>
                  </a:schemeClr>
                </a:solidFill>
                <a:latin typeface="Calibri" panose="020F0502020204030204" pitchFamily="34" charset="0"/>
              </a:rPr>
              <a:t>sharp</a:t>
            </a:r>
            <a:r>
              <a:rPr lang="en-US" altLang="zh-CN" sz="2400" dirty="0" smtClean="0">
                <a:solidFill>
                  <a:schemeClr val="accent6">
                    <a:lumMod val="10000"/>
                  </a:schemeClr>
                </a:solidFill>
                <a:latin typeface="Calibri" panose="020F0502020204030204" pitchFamily="34" charset="0"/>
              </a:rPr>
              <a:t>, and then </a:t>
            </a:r>
            <a:r>
              <a:rPr lang="en-US" altLang="zh-CN" sz="2400" u="sng" dirty="0" smtClean="0">
                <a:solidFill>
                  <a:schemeClr val="accent6">
                    <a:lumMod val="10000"/>
                  </a:schemeClr>
                </a:solidFill>
                <a:latin typeface="Calibri" panose="020F0502020204030204" pitchFamily="34" charset="0"/>
              </a:rPr>
              <a:t>run off before dawn the next morning for the gold- and red-leaved mountains</a:t>
            </a:r>
            <a:r>
              <a:rPr lang="en-US" altLang="zh-CN" sz="2400" dirty="0" smtClean="0">
                <a:solidFill>
                  <a:schemeClr val="accent6">
                    <a:lumMod val="10000"/>
                  </a:schemeClr>
                </a:solidFill>
                <a:latin typeface="Calibri" panose="020F0502020204030204" pitchFamily="34" charset="0"/>
              </a:rPr>
              <a:t>. This time he didn’t make it. A truck hit him during the early hours of the morning in Lancaster County, Pennsylvania, and now he was lying </a:t>
            </a:r>
            <a:r>
              <a:rPr lang="en-US" altLang="zh-CN" sz="2400" u="sng" dirty="0" smtClean="0">
                <a:solidFill>
                  <a:schemeClr val="accent6">
                    <a:lumMod val="10000"/>
                  </a:schemeClr>
                </a:solidFill>
                <a:latin typeface="Calibri" panose="020F0502020204030204" pitchFamily="34" charset="0"/>
              </a:rPr>
              <a:t>unconscious</a:t>
            </a:r>
            <a:r>
              <a:rPr lang="en-US" altLang="zh-CN" sz="2400" dirty="0" smtClean="0">
                <a:solidFill>
                  <a:schemeClr val="accent6">
                    <a:lumMod val="10000"/>
                  </a:schemeClr>
                </a:solidFill>
                <a:latin typeface="Calibri" panose="020F0502020204030204" pitchFamily="34" charset="0"/>
              </a:rPr>
              <a:t> in the Coatesville hospital. He had been </a:t>
            </a:r>
            <a:r>
              <a:rPr lang="en-US" altLang="zh-CN" sz="2400" u="sng" dirty="0" smtClean="0">
                <a:solidFill>
                  <a:schemeClr val="accent6">
                    <a:lumMod val="10000"/>
                  </a:schemeClr>
                </a:solidFill>
                <a:latin typeface="Calibri" panose="020F0502020204030204" pitchFamily="34" charset="0"/>
              </a:rPr>
              <a:t>in a coma</a:t>
            </a:r>
            <a:r>
              <a:rPr lang="en-US" altLang="zh-CN" sz="2400" dirty="0" smtClean="0">
                <a:solidFill>
                  <a:schemeClr val="accent6">
                    <a:lumMod val="10000"/>
                  </a:schemeClr>
                </a:solidFill>
                <a:latin typeface="Calibri" panose="020F0502020204030204" pitchFamily="34" charset="0"/>
              </a:rPr>
              <a:t> for three days.</a:t>
            </a:r>
            <a:endParaRPr lang="en-US" altLang="zh-CN" sz="2500" dirty="0" smtClean="0">
              <a:solidFill>
                <a:schemeClr val="accent6">
                  <a:lumMod val="10000"/>
                </a:schemeClr>
              </a:solidFill>
              <a:latin typeface="Calibri" panose="020F0502020204030204" pitchFamily="34" charset="0"/>
            </a:endParaRPr>
          </a:p>
        </p:txBody>
      </p:sp>
      <p:sp>
        <p:nvSpPr>
          <p:cNvPr id="2" name="TextBox 1"/>
          <p:cNvSpPr txBox="1"/>
          <p:nvPr/>
        </p:nvSpPr>
        <p:spPr>
          <a:xfrm>
            <a:off x="5796136" y="1772816"/>
            <a:ext cx="3347864" cy="4693593"/>
          </a:xfrm>
          <a:prstGeom prst="rect">
            <a:avLst/>
          </a:prstGeom>
          <a:noFill/>
        </p:spPr>
        <p:txBody>
          <a:bodyPr wrap="square" rtlCol="0">
            <a:spAutoFit/>
          </a:bodyPr>
          <a:lstStyle/>
          <a:p>
            <a:pPr algn="just">
              <a:buFont typeface="Wingdings" panose="05000000000000000000" pitchFamily="2" charset="2"/>
              <a:buChar char="Ø"/>
            </a:pPr>
            <a:r>
              <a:rPr lang="en-US" altLang="zh-CN" sz="2300" dirty="0" smtClean="0">
                <a:solidFill>
                  <a:srgbClr val="002060"/>
                </a:solidFill>
                <a:latin typeface="Calibri" panose="020F0502020204030204" pitchFamily="34" charset="0"/>
              </a:rPr>
              <a:t>very carefully or regularly </a:t>
            </a:r>
            <a:r>
              <a:rPr lang="zh-CN" altLang="en-US" sz="2300" dirty="0" smtClean="0">
                <a:solidFill>
                  <a:srgbClr val="002060"/>
                </a:solidFill>
                <a:latin typeface="Calibri" panose="020F0502020204030204" pitchFamily="34" charset="0"/>
              </a:rPr>
              <a:t>十分认真地，很有规律地</a:t>
            </a:r>
            <a:endParaRPr lang="en-US" altLang="zh-CN" sz="2300" dirty="0" smtClean="0">
              <a:solidFill>
                <a:srgbClr val="002060"/>
              </a:solidFill>
              <a:latin typeface="Calibri" panose="020F0502020204030204" pitchFamily="34" charset="0"/>
            </a:endParaRPr>
          </a:p>
          <a:p>
            <a:pPr algn="just">
              <a:buFont typeface="Wingdings" panose="05000000000000000000" pitchFamily="2" charset="2"/>
              <a:buChar char="Ø"/>
            </a:pPr>
            <a:r>
              <a:rPr lang="zh-CN" altLang="en-US" sz="2300" dirty="0" smtClean="0">
                <a:solidFill>
                  <a:srgbClr val="002060"/>
                </a:solidFill>
                <a:latin typeface="Calibri" panose="020F0502020204030204" pitchFamily="34" charset="0"/>
              </a:rPr>
              <a:t>正点，准时</a:t>
            </a:r>
            <a:endParaRPr lang="en-US" altLang="zh-CN" sz="2300" dirty="0" smtClean="0">
              <a:solidFill>
                <a:srgbClr val="002060"/>
              </a:solidFill>
              <a:latin typeface="Calibri" panose="020F0502020204030204" pitchFamily="34" charset="0"/>
            </a:endParaRPr>
          </a:p>
          <a:p>
            <a:pPr algn="just">
              <a:buFont typeface="Wingdings" panose="05000000000000000000" pitchFamily="2" charset="2"/>
              <a:buChar char="Ø"/>
            </a:pPr>
            <a:r>
              <a:rPr lang="zh-CN" altLang="en-US" sz="2300" dirty="0" smtClean="0">
                <a:solidFill>
                  <a:srgbClr val="002060"/>
                </a:solidFill>
                <a:latin typeface="Calibri" panose="020F0502020204030204" pitchFamily="34" charset="0"/>
              </a:rPr>
              <a:t>次日黎明前跑向装点着金黄树叶和红叶的山峦 （</a:t>
            </a:r>
            <a:r>
              <a:rPr lang="en-US" altLang="zh-CN" sz="2300" dirty="0" smtClean="0">
                <a:solidFill>
                  <a:srgbClr val="002060"/>
                </a:solidFill>
                <a:latin typeface="Calibri" panose="020F0502020204030204" pitchFamily="34" charset="0"/>
              </a:rPr>
              <a:t>-leaved </a:t>
            </a:r>
            <a:r>
              <a:rPr lang="zh-CN" altLang="en-US" sz="2300" dirty="0" smtClean="0">
                <a:solidFill>
                  <a:srgbClr val="002060"/>
                </a:solidFill>
                <a:latin typeface="Calibri" panose="020F0502020204030204" pitchFamily="34" charset="0"/>
              </a:rPr>
              <a:t>有叶的）</a:t>
            </a:r>
            <a:endParaRPr lang="en-US" altLang="zh-CN" sz="2300" dirty="0" smtClean="0">
              <a:solidFill>
                <a:srgbClr val="002060"/>
              </a:solidFill>
              <a:latin typeface="Calibri" panose="020F0502020204030204" pitchFamily="34" charset="0"/>
            </a:endParaRPr>
          </a:p>
          <a:p>
            <a:pPr algn="just">
              <a:buFont typeface="Wingdings" panose="05000000000000000000" pitchFamily="2" charset="2"/>
              <a:buChar char="Ø"/>
            </a:pPr>
            <a:endParaRPr lang="en-US" altLang="zh-CN" sz="2300" dirty="0" smtClean="0">
              <a:solidFill>
                <a:srgbClr val="002060"/>
              </a:solidFill>
              <a:latin typeface="Calibri" panose="020F0502020204030204" pitchFamily="34" charset="0"/>
            </a:endParaRPr>
          </a:p>
          <a:p>
            <a:pPr algn="just">
              <a:buFont typeface="Wingdings" panose="05000000000000000000" pitchFamily="2" charset="2"/>
              <a:buChar char="Ø"/>
            </a:pPr>
            <a:endParaRPr lang="en-US" altLang="zh-CN" sz="2300" dirty="0" smtClean="0">
              <a:solidFill>
                <a:srgbClr val="002060"/>
              </a:solidFill>
              <a:latin typeface="Calibri" panose="020F0502020204030204" pitchFamily="34" charset="0"/>
            </a:endParaRPr>
          </a:p>
          <a:p>
            <a:pPr algn="just">
              <a:buFont typeface="Wingdings" panose="05000000000000000000" pitchFamily="2" charset="2"/>
              <a:buChar char="Ø"/>
            </a:pPr>
            <a:endParaRPr lang="en-US" altLang="zh-CN" sz="2300" dirty="0" smtClean="0">
              <a:solidFill>
                <a:srgbClr val="002060"/>
              </a:solidFill>
              <a:latin typeface="Calibri" panose="020F0502020204030204" pitchFamily="34" charset="0"/>
            </a:endParaRPr>
          </a:p>
          <a:p>
            <a:pPr algn="just"/>
            <a:endParaRPr lang="zh-CN" altLang="en-US" sz="2300" dirty="0" smtClean="0">
              <a:solidFill>
                <a:srgbClr val="002060"/>
              </a:solidFill>
              <a:latin typeface="Calibri" panose="020F0502020204030204" pitchFamily="34" charset="0"/>
            </a:endParaRPr>
          </a:p>
          <a:p>
            <a:pPr algn="just">
              <a:buFont typeface="Wingdings" panose="05000000000000000000" pitchFamily="2" charset="2"/>
              <a:buChar char="Ø"/>
            </a:pPr>
            <a:r>
              <a:rPr lang="zh-CN" altLang="en-US" sz="2300" dirty="0" smtClean="0">
                <a:solidFill>
                  <a:srgbClr val="002060"/>
                </a:solidFill>
                <a:latin typeface="Calibri" panose="020F0502020204030204" pitchFamily="34" charset="0"/>
              </a:rPr>
              <a:t>昏迷的，不省人事的</a:t>
            </a:r>
            <a:endParaRPr lang="en-US" altLang="zh-CN" sz="2300" dirty="0" smtClean="0">
              <a:solidFill>
                <a:srgbClr val="002060"/>
              </a:solidFill>
              <a:latin typeface="Calibri" panose="020F0502020204030204" pitchFamily="34" charset="0"/>
            </a:endParaRPr>
          </a:p>
          <a:p>
            <a:pPr algn="just">
              <a:buFont typeface="Wingdings" panose="05000000000000000000" pitchFamily="2" charset="2"/>
              <a:buChar char="Ø"/>
            </a:pPr>
            <a:r>
              <a:rPr lang="zh-CN" altLang="en-US" sz="2300" dirty="0" smtClean="0">
                <a:solidFill>
                  <a:srgbClr val="002060"/>
                </a:solidFill>
                <a:latin typeface="Calibri" panose="020F0502020204030204" pitchFamily="34" charset="0"/>
              </a:rPr>
              <a:t>处于</a:t>
            </a:r>
            <a:r>
              <a:rPr lang="zh-CN" altLang="en-US" sz="2300" dirty="0" smtClean="0">
                <a:solidFill>
                  <a:srgbClr val="002060"/>
                </a:solidFill>
                <a:latin typeface="Calibri" panose="020F0502020204030204" pitchFamily="34" charset="0"/>
              </a:rPr>
              <a:t>昏迷状态</a:t>
            </a:r>
            <a:endParaRPr lang="en-US" altLang="zh-CN" sz="2300" dirty="0" smtClean="0">
              <a:solidFill>
                <a:srgbClr val="002060"/>
              </a:solidFill>
              <a:latin typeface="Calibri" panose="020F0502020204030204" pitchFamily="34" charset="0"/>
            </a:endParaRPr>
          </a:p>
        </p:txBody>
      </p:sp>
      <p:sp>
        <p:nvSpPr>
          <p:cNvPr id="4" name="云形 3"/>
          <p:cNvSpPr/>
          <p:nvPr/>
        </p:nvSpPr>
        <p:spPr>
          <a:xfrm>
            <a:off x="5868144" y="188640"/>
            <a:ext cx="2448272" cy="1044808"/>
          </a:xfrm>
          <a:prstGeom prst="cloud">
            <a:avLst/>
          </a:prstGeom>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r>
              <a:rPr lang="en-US" altLang="zh-CN" sz="2800" dirty="0" smtClean="0">
                <a:solidFill>
                  <a:srgbClr val="783436"/>
                </a:solidFill>
                <a:latin typeface="Calibri" panose="020F0502020204030204" pitchFamily="34" charset="0"/>
                <a:cs typeface="Times New Roman" panose="02020603050405020304" pitchFamily="18" charset="0"/>
              </a:rPr>
              <a:t>Anecdote</a:t>
            </a:r>
            <a:endParaRPr lang="zh-CN" altLang="en-US" sz="2800" dirty="0">
              <a:solidFill>
                <a:srgbClr val="783436"/>
              </a:solidFill>
              <a:latin typeface="Calibri" panose="020F0502020204030204" pitchFamily="34" charset="0"/>
              <a:cs typeface="Times New Roman" panose="02020603050405020304" pitchFamily="18" charset="0"/>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blinds(horizontal)">
                                      <p:cBhvr>
                                        <p:cTn id="12" dur="5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animEffect transition="in" filter="blinds(horizontal)">
                                      <p:cBhvr>
                                        <p:cTn id="17" dur="500"/>
                                        <p:tgtEl>
                                          <p:spTgt spid="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
                                            <p:txEl>
                                              <p:pRg st="2" end="2"/>
                                            </p:txEl>
                                          </p:spTgt>
                                        </p:tgtEl>
                                        <p:attrNameLst>
                                          <p:attrName>style.visibility</p:attrName>
                                        </p:attrNameLst>
                                      </p:cBhvr>
                                      <p:to>
                                        <p:strVal val="visible"/>
                                      </p:to>
                                    </p:set>
                                    <p:animEffect transition="in" filter="blinds(horizontal)">
                                      <p:cBhvr>
                                        <p:cTn id="22" dur="500"/>
                                        <p:tgtEl>
                                          <p:spTgt spid="2">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animEffect transition="in" filter="blinds(horizontal)">
                                      <p:cBhvr>
                                        <p:cTn id="27" dur="500"/>
                                        <p:tgtEl>
                                          <p:spTgt spid="2">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
                                            <p:txEl>
                                              <p:pRg st="8" end="8"/>
                                            </p:txEl>
                                          </p:spTgt>
                                        </p:tgtEl>
                                        <p:attrNameLst>
                                          <p:attrName>style.visibility</p:attrName>
                                        </p:attrNameLst>
                                      </p:cBhvr>
                                      <p:to>
                                        <p:strVal val="visible"/>
                                      </p:to>
                                    </p:set>
                                    <p:animEffect transition="in" filter="blinds(horizontal)">
                                      <p:cBhvr>
                                        <p:cTn id="32"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0" y="2919883"/>
            <a:ext cx="173444" cy="101823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矩形 14"/>
          <p:cNvSpPr/>
          <p:nvPr/>
        </p:nvSpPr>
        <p:spPr>
          <a:xfrm>
            <a:off x="8970556" y="2780928"/>
            <a:ext cx="173444" cy="101823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标题 22"/>
          <p:cNvSpPr>
            <a:spLocks noGrp="1"/>
          </p:cNvSpPr>
          <p:nvPr>
            <p:ph type="title"/>
          </p:nvPr>
        </p:nvSpPr>
        <p:spPr>
          <a:xfrm>
            <a:off x="467544" y="332656"/>
            <a:ext cx="7886418" cy="1324636"/>
          </a:xfrm>
        </p:spPr>
        <p:txBody>
          <a:bodyPr>
            <a:normAutofit/>
          </a:bodyPr>
          <a:lstStyle/>
          <a:p>
            <a:r>
              <a:rPr lang="en-US" altLang="zh-CN" sz="3600" dirty="0" smtClean="0">
                <a:solidFill>
                  <a:srgbClr val="993300"/>
                </a:solidFill>
              </a:rPr>
              <a:t>Lead-in:  What is Sociology?</a:t>
            </a:r>
            <a:endParaRPr lang="zh-CN" altLang="en-US" sz="3600" dirty="0">
              <a:solidFill>
                <a:srgbClr val="993300"/>
              </a:solidFill>
            </a:endParaRPr>
          </a:p>
        </p:txBody>
      </p:sp>
      <p:sp>
        <p:nvSpPr>
          <p:cNvPr id="8" name="Content Placeholder 2"/>
          <p:cNvSpPr>
            <a:spLocks noGrp="1"/>
          </p:cNvSpPr>
          <p:nvPr/>
        </p:nvSpPr>
        <p:spPr>
          <a:xfrm>
            <a:off x="395536" y="1556792"/>
            <a:ext cx="7848872" cy="2736304"/>
          </a:xfrm>
          <a:prstGeom prst="rect">
            <a:avLst/>
          </a:prstGeom>
          <a:noFill/>
          <a:ln w="9525">
            <a:noFill/>
            <a:miter lim="800000"/>
          </a:ln>
          <a:effectLst/>
        </p:spPr>
        <p:txBody>
          <a:bodyPr vert="horz" wrap="square" lIns="91440" tIns="45720" rIns="91440" bIns="45720" numCol="1" anchor="t" anchorCtr="0" compatLnSpc="1">
            <a:no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514350" indent="-514350" algn="just">
              <a:buNone/>
            </a:pPr>
            <a:r>
              <a:rPr lang="en-US" altLang="zh-CN" sz="2600" dirty="0" smtClean="0">
                <a:solidFill>
                  <a:schemeClr val="tx2">
                    <a:lumMod val="50000"/>
                  </a:schemeClr>
                </a:solidFill>
                <a:latin typeface="Calibri" panose="020F0502020204030204" pitchFamily="34" charset="0"/>
                <a:cs typeface="Arial" panose="020B0604020202020204" pitchFamily="34" charset="0"/>
              </a:rPr>
              <a:t>       It is a social science that focuses on society, human social behavior, patterns of social relationships, social interaction, and aspects of culture associated with everyday life.                                                  </a:t>
            </a:r>
            <a:endParaRPr lang="zh-CN" altLang="zh-CN" sz="2000" dirty="0">
              <a:solidFill>
                <a:schemeClr val="tx2">
                  <a:lumMod val="50000"/>
                </a:schemeClr>
              </a:solidFill>
              <a:latin typeface="Calibri" panose="020F0502020204030204" pitchFamily="34" charset="0"/>
              <a:cs typeface="Arial" panose="020B0604020202020204" pitchFamily="34" charset="0"/>
            </a:endParaRPr>
          </a:p>
        </p:txBody>
      </p:sp>
      <p:pic>
        <p:nvPicPr>
          <p:cNvPr id="9" name="图片 8" descr="Sociology-Books.jpg"/>
          <p:cNvPicPr>
            <a:picLocks noChangeAspect="1"/>
          </p:cNvPicPr>
          <p:nvPr/>
        </p:nvPicPr>
        <p:blipFill>
          <a:blip r:embed="rId1" cstate="print"/>
          <a:stretch>
            <a:fillRect/>
          </a:stretch>
        </p:blipFill>
        <p:spPr>
          <a:xfrm>
            <a:off x="1979712" y="3429000"/>
            <a:ext cx="4859776" cy="3024336"/>
          </a:xfrm>
          <a:prstGeom prst="rect">
            <a:avLst/>
          </a:prstGeom>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0" y="0"/>
            <a:ext cx="6084168" cy="6609502"/>
          </a:xfrm>
          <a:prstGeom prst="rect">
            <a:avLst/>
          </a:prstGeom>
          <a:solidFill>
            <a:schemeClr val="accent5">
              <a:lumMod val="90000"/>
            </a:schemeClr>
          </a:solidFill>
        </p:spPr>
        <p:txBody>
          <a:bodyPr wrap="square">
            <a:spAutoFit/>
          </a:bodyPr>
          <a:lstStyle/>
          <a:p>
            <a:pPr algn="just">
              <a:lnSpc>
                <a:spcPct val="110000"/>
              </a:lnSpc>
            </a:pPr>
            <a:r>
              <a:rPr lang="en-US" altLang="zh-CN" sz="2500" b="1" kern="100" dirty="0" smtClean="0">
                <a:solidFill>
                  <a:srgbClr val="C00000"/>
                </a:solidFill>
                <a:effectLst/>
                <a:latin typeface="Calibri" panose="020F0502020204030204" pitchFamily="34" charset="0"/>
                <a:ea typeface="等线" panose="02010600030101010101" pitchFamily="2" charset="-122"/>
                <a:cs typeface="Times New Roman" panose="02020603050405020304" pitchFamily="18" charset="0"/>
              </a:rPr>
              <a:t>5 </a:t>
            </a:r>
            <a:r>
              <a:rPr lang="en-US" altLang="zh-CN" sz="2400" dirty="0" smtClean="0">
                <a:solidFill>
                  <a:schemeClr val="accent6">
                    <a:lumMod val="10000"/>
                  </a:schemeClr>
                </a:solidFill>
                <a:latin typeface="Calibri" panose="020F0502020204030204" pitchFamily="34" charset="0"/>
              </a:rPr>
              <a:t>“Can we have your </a:t>
            </a:r>
            <a:r>
              <a:rPr lang="en-US" altLang="zh-CN" sz="2400" u="sng" dirty="0" smtClean="0">
                <a:solidFill>
                  <a:schemeClr val="accent6">
                    <a:lumMod val="10000"/>
                  </a:schemeClr>
                </a:solidFill>
                <a:latin typeface="Calibri" panose="020F0502020204030204" pitchFamily="34" charset="0"/>
              </a:rPr>
              <a:t>consent</a:t>
            </a:r>
            <a:r>
              <a:rPr lang="en-US" altLang="zh-CN" sz="2400" dirty="0" smtClean="0">
                <a:solidFill>
                  <a:schemeClr val="accent6">
                    <a:lumMod val="10000"/>
                  </a:schemeClr>
                </a:solidFill>
                <a:latin typeface="Calibri" panose="020F0502020204030204" pitchFamily="34" charset="0"/>
              </a:rPr>
              <a:t> to take Mr. Miller off </a:t>
            </a:r>
            <a:r>
              <a:rPr lang="en-US" altLang="zh-CN" sz="2400" u="sng" dirty="0" smtClean="0">
                <a:solidFill>
                  <a:schemeClr val="accent6">
                    <a:lumMod val="10000"/>
                  </a:schemeClr>
                </a:solidFill>
                <a:latin typeface="Calibri" panose="020F0502020204030204" pitchFamily="34" charset="0"/>
              </a:rPr>
              <a:t>life support</a:t>
            </a:r>
            <a:r>
              <a:rPr lang="en-US" altLang="zh-CN" sz="2400" dirty="0" smtClean="0">
                <a:solidFill>
                  <a:schemeClr val="accent6">
                    <a:lumMod val="10000"/>
                  </a:schemeClr>
                </a:solidFill>
                <a:latin typeface="Calibri" panose="020F0502020204030204" pitchFamily="34" charset="0"/>
              </a:rPr>
              <a:t>?” his </a:t>
            </a:r>
            <a:r>
              <a:rPr lang="en-US" altLang="zh-CN" sz="2400" u="sng" dirty="0" smtClean="0">
                <a:solidFill>
                  <a:schemeClr val="accent6">
                    <a:lumMod val="10000"/>
                  </a:schemeClr>
                </a:solidFill>
                <a:latin typeface="Calibri" panose="020F0502020204030204" pitchFamily="34" charset="0"/>
              </a:rPr>
              <a:t>neurologist</a:t>
            </a:r>
            <a:r>
              <a:rPr lang="en-US" altLang="zh-CN" sz="2400" dirty="0" smtClean="0">
                <a:solidFill>
                  <a:schemeClr val="accent6">
                    <a:lumMod val="10000"/>
                  </a:schemeClr>
                </a:solidFill>
                <a:latin typeface="Calibri" panose="020F0502020204030204" pitchFamily="34" charset="0"/>
              </a:rPr>
              <a:t> asked me. “You are, according to his attorney, his closest friend, and we haven’t been able to reach any of his relatives.” As </a:t>
            </a:r>
            <a:r>
              <a:rPr lang="en-US" altLang="zh-CN" sz="2400" u="sng" dirty="0" smtClean="0">
                <a:solidFill>
                  <a:schemeClr val="accent6">
                    <a:lumMod val="10000"/>
                  </a:schemeClr>
                </a:solidFill>
                <a:latin typeface="Calibri" panose="020F0502020204030204" pitchFamily="34" charset="0"/>
              </a:rPr>
              <a:t>the enormity of</a:t>
            </a:r>
            <a:r>
              <a:rPr lang="en-US" altLang="zh-CN" sz="2400" dirty="0" smtClean="0">
                <a:solidFill>
                  <a:schemeClr val="accent6">
                    <a:lumMod val="10000"/>
                  </a:schemeClr>
                </a:solidFill>
                <a:latin typeface="Calibri" panose="020F0502020204030204" pitchFamily="34" charset="0"/>
              </a:rPr>
              <a:t> what she was saying slowly </a:t>
            </a:r>
            <a:r>
              <a:rPr lang="en-US" altLang="zh-CN" sz="2400" u="sng" dirty="0" smtClean="0">
                <a:solidFill>
                  <a:schemeClr val="accent6">
                    <a:lumMod val="10000"/>
                  </a:schemeClr>
                </a:solidFill>
                <a:latin typeface="Calibri" panose="020F0502020204030204" pitchFamily="34" charset="0"/>
              </a:rPr>
              <a:t>seeped in</a:t>
            </a:r>
            <a:r>
              <a:rPr lang="en-US" altLang="zh-CN" sz="2400" dirty="0" smtClean="0">
                <a:solidFill>
                  <a:schemeClr val="accent6">
                    <a:lumMod val="10000"/>
                  </a:schemeClr>
                </a:solidFill>
                <a:latin typeface="Calibri" panose="020F0502020204030204" pitchFamily="34" charset="0"/>
              </a:rPr>
              <a:t>, I noticed an overweight man in hospital whites out of the corner of my eye. He had removed the bedpan, and then he </a:t>
            </a:r>
            <a:r>
              <a:rPr lang="en-US" altLang="zh-CN" sz="2400" u="sng" dirty="0" smtClean="0">
                <a:solidFill>
                  <a:schemeClr val="accent6">
                    <a:lumMod val="10000"/>
                  </a:schemeClr>
                </a:solidFill>
                <a:latin typeface="Calibri" panose="020F0502020204030204" pitchFamily="34" charset="0"/>
              </a:rPr>
              <a:t>unobtrusively</a:t>
            </a:r>
            <a:r>
              <a:rPr lang="en-US" altLang="zh-CN" sz="2400" dirty="0" smtClean="0">
                <a:solidFill>
                  <a:schemeClr val="accent6">
                    <a:lumMod val="10000"/>
                  </a:schemeClr>
                </a:solidFill>
                <a:latin typeface="Calibri" panose="020F0502020204030204" pitchFamily="34" charset="0"/>
              </a:rPr>
              <a:t> started to adjust the pictures on the walls. He eyed a snow scene critically, </a:t>
            </a:r>
            <a:r>
              <a:rPr lang="en-US" altLang="zh-CN" sz="2400" u="sng" dirty="0" smtClean="0">
                <a:solidFill>
                  <a:schemeClr val="accent6">
                    <a:lumMod val="10000"/>
                  </a:schemeClr>
                </a:solidFill>
                <a:latin typeface="Calibri" panose="020F0502020204030204" pitchFamily="34" charset="0"/>
              </a:rPr>
              <a:t>straightened</a:t>
            </a:r>
            <a:r>
              <a:rPr lang="en-US" altLang="zh-CN" sz="2400" dirty="0" smtClean="0">
                <a:solidFill>
                  <a:schemeClr val="accent6">
                    <a:lumMod val="10000"/>
                  </a:schemeClr>
                </a:solidFill>
                <a:latin typeface="Calibri" panose="020F0502020204030204" pitchFamily="34" charset="0"/>
              </a:rPr>
              <a:t> it, and then stepped back and eyed it again, dissatisfied. I had noticed him doing much the same thing the day before, and I was happy to let my mind drift away from the subject at hand and to turn my attention to this strange </a:t>
            </a:r>
            <a:r>
              <a:rPr lang="en-US" altLang="zh-CN" sz="2400" u="sng" dirty="0" smtClean="0">
                <a:solidFill>
                  <a:schemeClr val="accent6">
                    <a:lumMod val="10000"/>
                  </a:schemeClr>
                </a:solidFill>
                <a:latin typeface="Calibri" panose="020F0502020204030204" pitchFamily="34" charset="0"/>
              </a:rPr>
              <a:t>orderly</a:t>
            </a:r>
            <a:r>
              <a:rPr lang="en-US" altLang="zh-CN" sz="2400" dirty="0" smtClean="0">
                <a:solidFill>
                  <a:schemeClr val="accent6">
                    <a:lumMod val="10000"/>
                  </a:schemeClr>
                </a:solidFill>
                <a:latin typeface="Calibri" panose="020F0502020204030204" pitchFamily="34" charset="0"/>
              </a:rPr>
              <a:t>.</a:t>
            </a:r>
            <a:endParaRPr lang="en-US" altLang="zh-CN" sz="2400" dirty="0" smtClean="0">
              <a:solidFill>
                <a:schemeClr val="accent6">
                  <a:lumMod val="10000"/>
                </a:schemeClr>
              </a:solidFill>
              <a:latin typeface="Calibri" panose="020F0502020204030204" pitchFamily="34" charset="0"/>
            </a:endParaRPr>
          </a:p>
        </p:txBody>
      </p:sp>
      <p:sp>
        <p:nvSpPr>
          <p:cNvPr id="2" name="TextBox 1"/>
          <p:cNvSpPr txBox="1"/>
          <p:nvPr/>
        </p:nvSpPr>
        <p:spPr>
          <a:xfrm>
            <a:off x="6084168" y="0"/>
            <a:ext cx="3059832" cy="10156627"/>
          </a:xfrm>
          <a:prstGeom prst="rect">
            <a:avLst/>
          </a:prstGeom>
          <a:noFill/>
        </p:spPr>
        <p:txBody>
          <a:bodyPr wrap="square" rtlCol="0">
            <a:spAutoFit/>
          </a:bodyPr>
          <a:lstStyle/>
          <a:p>
            <a:pPr algn="just">
              <a:buFont typeface="Wingdings" panose="05000000000000000000" pitchFamily="2" charset="2"/>
              <a:buChar char="Ø"/>
            </a:pPr>
            <a:r>
              <a:rPr lang="en-US" altLang="zh-CN" sz="2300" dirty="0" smtClean="0">
                <a:solidFill>
                  <a:srgbClr val="002060"/>
                </a:solidFill>
                <a:latin typeface="Calibri" panose="020F0502020204030204" pitchFamily="34" charset="0"/>
              </a:rPr>
              <a:t>permission</a:t>
            </a:r>
            <a:r>
              <a:rPr lang="zh-CN" altLang="en-US" sz="2300" dirty="0" smtClean="0">
                <a:solidFill>
                  <a:srgbClr val="002060"/>
                </a:solidFill>
                <a:latin typeface="Calibri" panose="020F0502020204030204" pitchFamily="34" charset="0"/>
              </a:rPr>
              <a:t>同意</a:t>
            </a:r>
            <a:r>
              <a:rPr lang="en-US" altLang="zh-CN" sz="2300" dirty="0" smtClean="0">
                <a:solidFill>
                  <a:srgbClr val="002060"/>
                </a:solidFill>
                <a:latin typeface="Calibri" panose="020F0502020204030204" pitchFamily="34" charset="0"/>
              </a:rPr>
              <a:t>,</a:t>
            </a:r>
            <a:r>
              <a:rPr lang="zh-CN" altLang="en-US" sz="2300" dirty="0" smtClean="0">
                <a:solidFill>
                  <a:srgbClr val="002060"/>
                </a:solidFill>
                <a:latin typeface="Calibri" panose="020F0502020204030204" pitchFamily="34" charset="0"/>
              </a:rPr>
              <a:t>准许</a:t>
            </a:r>
            <a:endParaRPr lang="en-US" altLang="zh-CN" sz="2300" dirty="0" smtClean="0">
              <a:solidFill>
                <a:srgbClr val="002060"/>
              </a:solidFill>
              <a:latin typeface="Calibri" panose="020F0502020204030204" pitchFamily="34" charset="0"/>
            </a:endParaRPr>
          </a:p>
          <a:p>
            <a:pPr algn="just">
              <a:buFont typeface="Wingdings" panose="05000000000000000000" pitchFamily="2" charset="2"/>
              <a:buChar char="Ø"/>
            </a:pPr>
            <a:r>
              <a:rPr lang="zh-CN" altLang="en-US" sz="2300" dirty="0" smtClean="0">
                <a:solidFill>
                  <a:srgbClr val="002060"/>
                </a:solidFill>
                <a:latin typeface="Calibri" panose="020F0502020204030204" pitchFamily="34" charset="0"/>
              </a:rPr>
              <a:t>生命支持系统</a:t>
            </a:r>
            <a:endParaRPr lang="en-US" altLang="zh-CN" sz="2300" dirty="0" smtClean="0">
              <a:solidFill>
                <a:srgbClr val="002060"/>
              </a:solidFill>
              <a:latin typeface="Calibri" panose="020F0502020204030204" pitchFamily="34" charset="0"/>
            </a:endParaRPr>
          </a:p>
          <a:p>
            <a:pPr algn="just">
              <a:buFont typeface="Wingdings" panose="05000000000000000000" pitchFamily="2" charset="2"/>
              <a:buChar char="Ø"/>
            </a:pPr>
            <a:r>
              <a:rPr lang="zh-CN" altLang="en-US" sz="2300" dirty="0" smtClean="0">
                <a:solidFill>
                  <a:srgbClr val="002060"/>
                </a:solidFill>
                <a:latin typeface="Calibri" panose="020F0502020204030204" pitchFamily="34" charset="0"/>
              </a:rPr>
              <a:t>神经科医生</a:t>
            </a:r>
            <a:endParaRPr lang="en-US" altLang="zh-CN" sz="2300" dirty="0" smtClean="0">
              <a:solidFill>
                <a:srgbClr val="002060"/>
              </a:solidFill>
              <a:latin typeface="Calibri" panose="020F0502020204030204" pitchFamily="34" charset="0"/>
            </a:endParaRPr>
          </a:p>
          <a:p>
            <a:pPr algn="just">
              <a:buFont typeface="Wingdings" panose="05000000000000000000" pitchFamily="2" charset="2"/>
              <a:buChar char="Ø"/>
            </a:pPr>
            <a:endParaRPr lang="en-US" altLang="zh-CN" sz="2300" dirty="0" smtClean="0">
              <a:solidFill>
                <a:srgbClr val="002060"/>
              </a:solidFill>
              <a:latin typeface="Calibri" panose="020F0502020204030204" pitchFamily="34" charset="0"/>
            </a:endParaRPr>
          </a:p>
          <a:p>
            <a:pPr algn="just">
              <a:buFont typeface="Wingdings" panose="05000000000000000000" pitchFamily="2" charset="2"/>
              <a:buChar char="Ø"/>
            </a:pPr>
            <a:endParaRPr lang="en-US" altLang="zh-CN" sz="2300" dirty="0" smtClean="0">
              <a:solidFill>
                <a:srgbClr val="002060"/>
              </a:solidFill>
              <a:latin typeface="Calibri" panose="020F0502020204030204" pitchFamily="34" charset="0"/>
            </a:endParaRPr>
          </a:p>
          <a:p>
            <a:pPr algn="just">
              <a:buFont typeface="Wingdings" panose="05000000000000000000" pitchFamily="2" charset="2"/>
              <a:buChar char="Ø"/>
            </a:pPr>
            <a:r>
              <a:rPr lang="zh-CN" altLang="en-US" sz="2300" dirty="0" smtClean="0">
                <a:solidFill>
                  <a:srgbClr val="002060"/>
                </a:solidFill>
                <a:latin typeface="Calibri" panose="020F0502020204030204" pitchFamily="34" charset="0"/>
              </a:rPr>
              <a:t>严重性，艰巨性</a:t>
            </a:r>
            <a:endParaRPr lang="en-US" altLang="zh-CN" sz="2300" dirty="0" smtClean="0">
              <a:solidFill>
                <a:srgbClr val="002060"/>
              </a:solidFill>
              <a:latin typeface="Calibri" panose="020F0502020204030204" pitchFamily="34" charset="0"/>
            </a:endParaRPr>
          </a:p>
          <a:p>
            <a:pPr algn="just">
              <a:buFont typeface="Wingdings" panose="05000000000000000000" pitchFamily="2" charset="2"/>
              <a:buChar char="Ø"/>
            </a:pPr>
            <a:r>
              <a:rPr lang="en-US" altLang="zh-CN" sz="2300" dirty="0" smtClean="0">
                <a:solidFill>
                  <a:srgbClr val="002060"/>
                </a:solidFill>
                <a:latin typeface="Calibri" panose="020F0502020204030204" pitchFamily="34" charset="0"/>
              </a:rPr>
              <a:t>(</a:t>
            </a:r>
            <a:r>
              <a:rPr lang="zh-CN" altLang="en-US" sz="2300" dirty="0" smtClean="0">
                <a:solidFill>
                  <a:srgbClr val="002060"/>
                </a:solidFill>
                <a:latin typeface="Calibri" panose="020F0502020204030204" pitchFamily="34" charset="0"/>
              </a:rPr>
              <a:t>观念等</a:t>
            </a:r>
            <a:r>
              <a:rPr lang="en-US" altLang="zh-CN" sz="2300" dirty="0" smtClean="0">
                <a:solidFill>
                  <a:srgbClr val="002060"/>
                </a:solidFill>
                <a:latin typeface="Calibri" panose="020F0502020204030204" pitchFamily="34" charset="0"/>
              </a:rPr>
              <a:t>)</a:t>
            </a:r>
            <a:r>
              <a:rPr lang="zh-CN" altLang="en-US" sz="2300" dirty="0" smtClean="0">
                <a:solidFill>
                  <a:srgbClr val="002060"/>
                </a:solidFill>
                <a:latin typeface="Calibri" panose="020F0502020204030204" pitchFamily="34" charset="0"/>
              </a:rPr>
              <a:t>渗入</a:t>
            </a:r>
            <a:endParaRPr lang="en-US" altLang="zh-CN" sz="2300" dirty="0" smtClean="0">
              <a:solidFill>
                <a:srgbClr val="002060"/>
              </a:solidFill>
              <a:latin typeface="Calibri" panose="020F0502020204030204" pitchFamily="34" charset="0"/>
            </a:endParaRPr>
          </a:p>
          <a:p>
            <a:pPr algn="just">
              <a:buFont typeface="Wingdings" panose="05000000000000000000" pitchFamily="2" charset="2"/>
              <a:buChar char="Ø"/>
            </a:pPr>
            <a:endParaRPr lang="en-US" altLang="zh-CN" sz="2300" dirty="0" smtClean="0">
              <a:solidFill>
                <a:srgbClr val="002060"/>
              </a:solidFill>
              <a:latin typeface="Calibri" panose="020F0502020204030204" pitchFamily="34" charset="0"/>
            </a:endParaRPr>
          </a:p>
          <a:p>
            <a:pPr algn="just">
              <a:buFont typeface="Wingdings" panose="05000000000000000000" pitchFamily="2" charset="2"/>
              <a:buChar char="Ø"/>
            </a:pPr>
            <a:endParaRPr lang="en-US" altLang="zh-CN" sz="2300" dirty="0" smtClean="0">
              <a:solidFill>
                <a:srgbClr val="002060"/>
              </a:solidFill>
              <a:latin typeface="Calibri" panose="020F0502020204030204" pitchFamily="34" charset="0"/>
            </a:endParaRPr>
          </a:p>
          <a:p>
            <a:pPr algn="just">
              <a:buFont typeface="Wingdings" panose="05000000000000000000" pitchFamily="2" charset="2"/>
              <a:buChar char="Ø"/>
            </a:pPr>
            <a:r>
              <a:rPr lang="zh-CN" altLang="en-US" sz="2300" dirty="0" smtClean="0">
                <a:solidFill>
                  <a:srgbClr val="002060"/>
                </a:solidFill>
                <a:latin typeface="Calibri" panose="020F0502020204030204" pitchFamily="34" charset="0"/>
              </a:rPr>
              <a:t>不显眼地，不引人注目地</a:t>
            </a:r>
            <a:endParaRPr lang="en-US" altLang="zh-CN" sz="2300" dirty="0" smtClean="0">
              <a:solidFill>
                <a:srgbClr val="002060"/>
              </a:solidFill>
              <a:latin typeface="Calibri" panose="020F0502020204030204" pitchFamily="34" charset="0"/>
            </a:endParaRPr>
          </a:p>
          <a:p>
            <a:pPr algn="just">
              <a:buFont typeface="Wingdings" panose="05000000000000000000" pitchFamily="2" charset="2"/>
              <a:buChar char="Ø"/>
            </a:pPr>
            <a:endParaRPr lang="en-US" altLang="zh-CN" sz="2300" dirty="0" smtClean="0">
              <a:solidFill>
                <a:srgbClr val="002060"/>
              </a:solidFill>
              <a:latin typeface="Calibri" panose="020F0502020204030204" pitchFamily="34" charset="0"/>
            </a:endParaRPr>
          </a:p>
          <a:p>
            <a:pPr algn="just">
              <a:buFont typeface="Wingdings" panose="05000000000000000000" pitchFamily="2" charset="2"/>
              <a:buChar char="Ø"/>
            </a:pPr>
            <a:r>
              <a:rPr lang="zh-CN" altLang="en-US" sz="2300" dirty="0" smtClean="0">
                <a:solidFill>
                  <a:srgbClr val="002060"/>
                </a:solidFill>
                <a:latin typeface="Calibri" panose="020F0502020204030204" pitchFamily="34" charset="0"/>
              </a:rPr>
              <a:t>扶正 </a:t>
            </a:r>
            <a:r>
              <a:rPr lang="en-US" altLang="zh-CN" sz="2300" dirty="0" smtClean="0">
                <a:solidFill>
                  <a:srgbClr val="002060"/>
                </a:solidFill>
                <a:latin typeface="Calibri" panose="020F0502020204030204" pitchFamily="34" charset="0"/>
              </a:rPr>
              <a:t>(straighten: </a:t>
            </a:r>
            <a:r>
              <a:rPr lang="zh-CN" altLang="en-US" sz="2300" dirty="0" smtClean="0">
                <a:solidFill>
                  <a:srgbClr val="002060"/>
                </a:solidFill>
                <a:latin typeface="Calibri" panose="020F0502020204030204" pitchFamily="34" charset="0"/>
              </a:rPr>
              <a:t>整理，摆好</a:t>
            </a:r>
            <a:r>
              <a:rPr lang="en-US" altLang="zh-CN" sz="2300" dirty="0" smtClean="0">
                <a:solidFill>
                  <a:srgbClr val="002060"/>
                </a:solidFill>
                <a:latin typeface="Calibri" panose="020F0502020204030204" pitchFamily="34" charset="0"/>
              </a:rPr>
              <a:t>)</a:t>
            </a:r>
            <a:endParaRPr lang="en-US" altLang="zh-CN" sz="2300" dirty="0" smtClean="0">
              <a:solidFill>
                <a:srgbClr val="002060"/>
              </a:solidFill>
              <a:latin typeface="Calibri" panose="020F0502020204030204" pitchFamily="34" charset="0"/>
            </a:endParaRPr>
          </a:p>
          <a:p>
            <a:pPr algn="just">
              <a:buFont typeface="Wingdings" panose="05000000000000000000" pitchFamily="2" charset="2"/>
              <a:buChar char="Ø"/>
            </a:pPr>
            <a:endParaRPr lang="en-US" altLang="zh-CN" sz="2300" dirty="0" smtClean="0">
              <a:solidFill>
                <a:srgbClr val="002060"/>
              </a:solidFill>
              <a:latin typeface="Calibri" panose="020F0502020204030204" pitchFamily="34" charset="0"/>
            </a:endParaRPr>
          </a:p>
          <a:p>
            <a:pPr algn="just">
              <a:buFont typeface="Wingdings" panose="05000000000000000000" pitchFamily="2" charset="2"/>
              <a:buChar char="Ø"/>
            </a:pPr>
            <a:endParaRPr lang="en-US" altLang="zh-CN" sz="2300" dirty="0" smtClean="0">
              <a:solidFill>
                <a:srgbClr val="002060"/>
              </a:solidFill>
              <a:latin typeface="Calibri" panose="020F0502020204030204" pitchFamily="34" charset="0"/>
            </a:endParaRPr>
          </a:p>
          <a:p>
            <a:pPr algn="just">
              <a:buFont typeface="Wingdings" panose="05000000000000000000" pitchFamily="2" charset="2"/>
              <a:buChar char="Ø"/>
            </a:pPr>
            <a:r>
              <a:rPr lang="zh-CN" altLang="en-US" sz="2300" dirty="0" smtClean="0">
                <a:solidFill>
                  <a:srgbClr val="002060"/>
                </a:solidFill>
                <a:latin typeface="Calibri" panose="020F0502020204030204" pitchFamily="34" charset="0"/>
              </a:rPr>
              <a:t>（医院的）护工，勤杂工</a:t>
            </a:r>
            <a:endParaRPr lang="en-US" altLang="zh-CN" sz="2300" dirty="0" smtClean="0">
              <a:solidFill>
                <a:srgbClr val="002060"/>
              </a:solidFill>
              <a:latin typeface="Calibri" panose="020F0502020204030204" pitchFamily="34" charset="0"/>
            </a:endParaRPr>
          </a:p>
          <a:p>
            <a:pPr algn="just"/>
            <a:endParaRPr lang="en-US" altLang="zh-CN" sz="2400" dirty="0" smtClean="0">
              <a:solidFill>
                <a:srgbClr val="002060"/>
              </a:solidFill>
              <a:latin typeface="Calibri" panose="020F0502020204030204" pitchFamily="34" charset="0"/>
            </a:endParaRPr>
          </a:p>
          <a:p>
            <a:pPr algn="just"/>
            <a:endParaRPr lang="en-US" altLang="zh-CN" sz="2400" dirty="0" smtClean="0">
              <a:solidFill>
                <a:schemeClr val="accent6">
                  <a:lumMod val="10000"/>
                </a:schemeClr>
              </a:solidFill>
              <a:latin typeface="Calibri" panose="020F0502020204030204" pitchFamily="34" charset="0"/>
            </a:endParaRPr>
          </a:p>
          <a:p>
            <a:pPr algn="just">
              <a:buFont typeface="Wingdings" panose="05000000000000000000" pitchFamily="2" charset="2"/>
              <a:buChar char="Ø"/>
            </a:pPr>
            <a:endParaRPr lang="en-US" altLang="zh-CN" sz="2400" dirty="0" smtClean="0">
              <a:solidFill>
                <a:srgbClr val="002060"/>
              </a:solidFill>
              <a:latin typeface="Calibri" panose="020F0502020204030204" pitchFamily="34" charset="0"/>
            </a:endParaRPr>
          </a:p>
          <a:p>
            <a:pPr algn="just">
              <a:buFont typeface="Wingdings" panose="05000000000000000000" pitchFamily="2" charset="2"/>
              <a:buChar char="Ø"/>
            </a:pPr>
            <a:endParaRPr lang="en-US" altLang="zh-CN" sz="2400" dirty="0" smtClean="0">
              <a:solidFill>
                <a:srgbClr val="002060"/>
              </a:solidFill>
              <a:latin typeface="Calibri" panose="020F0502020204030204" pitchFamily="34" charset="0"/>
            </a:endParaRPr>
          </a:p>
          <a:p>
            <a:pPr algn="just">
              <a:buFont typeface="Wingdings" panose="05000000000000000000" pitchFamily="2" charset="2"/>
              <a:buChar char="Ø"/>
            </a:pPr>
            <a:endParaRPr lang="en-US" altLang="zh-CN" sz="2400" dirty="0" smtClean="0">
              <a:solidFill>
                <a:srgbClr val="002060"/>
              </a:solidFill>
              <a:latin typeface="Calibri" panose="020F0502020204030204" pitchFamily="34" charset="0"/>
            </a:endParaRPr>
          </a:p>
          <a:p>
            <a:pPr algn="just"/>
            <a:endParaRPr lang="zh-CN" altLang="en-US" sz="2400" dirty="0" smtClean="0">
              <a:solidFill>
                <a:srgbClr val="002060"/>
              </a:solidFill>
              <a:latin typeface="Calibri" panose="020F0502020204030204" pitchFamily="34" charset="0"/>
            </a:endParaRPr>
          </a:p>
          <a:p>
            <a:pPr algn="just">
              <a:buFont typeface="Wingdings" panose="05000000000000000000" pitchFamily="2" charset="2"/>
              <a:buChar char="Ø"/>
            </a:pPr>
            <a:endParaRPr lang="en-US" altLang="zh-CN" sz="2400" dirty="0" smtClean="0">
              <a:solidFill>
                <a:srgbClr val="002060"/>
              </a:solidFill>
              <a:latin typeface="Calibri" panose="020F0502020204030204" pitchFamily="34" charset="0"/>
            </a:endParaRPr>
          </a:p>
          <a:p>
            <a:pPr algn="just"/>
            <a:endParaRPr lang="zh-CN" altLang="en-US" sz="2400" dirty="0" smtClean="0">
              <a:solidFill>
                <a:srgbClr val="002060"/>
              </a:solidFill>
              <a:latin typeface="Calibri" panose="020F0502020204030204" pitchFamily="34" charset="0"/>
            </a:endParaRPr>
          </a:p>
          <a:p>
            <a:pPr algn="just">
              <a:buFont typeface="Wingdings" panose="05000000000000000000" pitchFamily="2" charset="2"/>
              <a:buChar char="Ø"/>
            </a:pPr>
            <a:endParaRPr lang="en-US" altLang="zh-CN" sz="2400" dirty="0" smtClean="0">
              <a:solidFill>
                <a:srgbClr val="002060"/>
              </a:solidFill>
              <a:latin typeface="Calibri" panose="020F0502020204030204" pitchFamily="34" charset="0"/>
            </a:endParaRPr>
          </a:p>
          <a:p>
            <a:pPr algn="just">
              <a:buFont typeface="Wingdings" panose="05000000000000000000" pitchFamily="2" charset="2"/>
              <a:buChar char="Ø"/>
            </a:pPr>
            <a:endParaRPr lang="en-US" altLang="zh-CN" sz="2400" dirty="0" smtClean="0">
              <a:solidFill>
                <a:srgbClr val="002060"/>
              </a:solidFill>
              <a:latin typeface="Calibri" panose="020F0502020204030204" pitchFamily="34" charset="0"/>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linds(horizont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linds(horizont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Effect transition="in" filter="blinds(horizontal)">
                                      <p:cBhvr>
                                        <p:cTn id="22" dur="500"/>
                                        <p:tgtEl>
                                          <p:spTgt spid="2">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Effect transition="in" filter="blinds(horizontal)">
                                      <p:cBhvr>
                                        <p:cTn id="27" dur="500"/>
                                        <p:tgtEl>
                                          <p:spTgt spid="2">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
                                            <p:txEl>
                                              <p:pRg st="9" end="9"/>
                                            </p:txEl>
                                          </p:spTgt>
                                        </p:tgtEl>
                                        <p:attrNameLst>
                                          <p:attrName>style.visibility</p:attrName>
                                        </p:attrNameLst>
                                      </p:cBhvr>
                                      <p:to>
                                        <p:strVal val="visible"/>
                                      </p:to>
                                    </p:set>
                                    <p:animEffect transition="in" filter="blinds(horizontal)">
                                      <p:cBhvr>
                                        <p:cTn id="32" dur="500"/>
                                        <p:tgtEl>
                                          <p:spTgt spid="2">
                                            <p:txEl>
                                              <p:pRg st="9" end="9"/>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
                                            <p:txEl>
                                              <p:pRg st="11" end="11"/>
                                            </p:txEl>
                                          </p:spTgt>
                                        </p:tgtEl>
                                        <p:attrNameLst>
                                          <p:attrName>style.visibility</p:attrName>
                                        </p:attrNameLst>
                                      </p:cBhvr>
                                      <p:to>
                                        <p:strVal val="visible"/>
                                      </p:to>
                                    </p:set>
                                    <p:animEffect transition="in" filter="blinds(horizontal)">
                                      <p:cBhvr>
                                        <p:cTn id="37" dur="500"/>
                                        <p:tgtEl>
                                          <p:spTgt spid="2">
                                            <p:txEl>
                                              <p:pRg st="11" end="1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2">
                                            <p:txEl>
                                              <p:pRg st="14" end="14"/>
                                            </p:txEl>
                                          </p:spTgt>
                                        </p:tgtEl>
                                        <p:attrNameLst>
                                          <p:attrName>style.visibility</p:attrName>
                                        </p:attrNameLst>
                                      </p:cBhvr>
                                      <p:to>
                                        <p:strVal val="visible"/>
                                      </p:to>
                                    </p:set>
                                    <p:animEffect transition="in" filter="blinds(horizontal)">
                                      <p:cBhvr>
                                        <p:cTn id="42" dur="500"/>
                                        <p:tgtEl>
                                          <p:spTgt spid="2">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0" y="188640"/>
            <a:ext cx="6084168" cy="6182911"/>
          </a:xfrm>
          <a:prstGeom prst="rect">
            <a:avLst/>
          </a:prstGeom>
          <a:solidFill>
            <a:schemeClr val="accent5">
              <a:lumMod val="90000"/>
            </a:schemeClr>
          </a:solidFill>
        </p:spPr>
        <p:txBody>
          <a:bodyPr wrap="square">
            <a:spAutoFit/>
          </a:bodyPr>
          <a:lstStyle/>
          <a:p>
            <a:pPr algn="just">
              <a:lnSpc>
                <a:spcPct val="110000"/>
              </a:lnSpc>
            </a:pPr>
            <a:r>
              <a:rPr lang="en-US" altLang="zh-CN" sz="2500" b="1" kern="100" dirty="0" smtClean="0">
                <a:solidFill>
                  <a:srgbClr val="C00000"/>
                </a:solidFill>
                <a:latin typeface="Calibri" panose="020F0502020204030204" pitchFamily="34" charset="0"/>
                <a:ea typeface="等线" panose="02010600030101010101" pitchFamily="2" charset="-122"/>
                <a:cs typeface="Times New Roman" panose="02020603050405020304" pitchFamily="18" charset="0"/>
              </a:rPr>
              <a:t>6</a:t>
            </a:r>
            <a:r>
              <a:rPr lang="en-US" altLang="zh-CN" sz="2500" b="1" kern="100" dirty="0" smtClean="0">
                <a:solidFill>
                  <a:srgbClr val="C00000"/>
                </a:solidFill>
                <a:effectLst/>
                <a:latin typeface="Calibri" panose="020F0502020204030204" pitchFamily="34" charset="0"/>
                <a:ea typeface="等线" panose="02010600030101010101" pitchFamily="2" charset="-122"/>
                <a:cs typeface="Times New Roman" panose="02020603050405020304" pitchFamily="18" charset="0"/>
              </a:rPr>
              <a:t> </a:t>
            </a:r>
            <a:r>
              <a:rPr lang="en-US" altLang="zh-CN" sz="2400" dirty="0" smtClean="0">
                <a:solidFill>
                  <a:schemeClr val="accent6">
                    <a:lumMod val="10000"/>
                  </a:schemeClr>
                </a:solidFill>
                <a:latin typeface="Calibri" panose="020F0502020204030204" pitchFamily="34" charset="0"/>
              </a:rPr>
              <a:t>“I can see you need to </a:t>
            </a:r>
            <a:r>
              <a:rPr lang="en-US" altLang="zh-CN" sz="2400" u="sng" dirty="0" smtClean="0">
                <a:solidFill>
                  <a:schemeClr val="accent6">
                    <a:lumMod val="10000"/>
                  </a:schemeClr>
                </a:solidFill>
                <a:latin typeface="Calibri" panose="020F0502020204030204" pitchFamily="34" charset="0"/>
              </a:rPr>
              <a:t>think</a:t>
            </a:r>
            <a:r>
              <a:rPr lang="en-US" altLang="zh-CN" sz="2400" dirty="0" smtClean="0">
                <a:solidFill>
                  <a:schemeClr val="accent6">
                    <a:lumMod val="10000"/>
                  </a:schemeClr>
                </a:solidFill>
                <a:latin typeface="Calibri" panose="020F0502020204030204" pitchFamily="34" charset="0"/>
              </a:rPr>
              <a:t> this </a:t>
            </a:r>
            <a:r>
              <a:rPr lang="en-US" altLang="zh-CN" sz="2400" u="sng" dirty="0" smtClean="0">
                <a:solidFill>
                  <a:schemeClr val="accent6">
                    <a:lumMod val="10000"/>
                  </a:schemeClr>
                </a:solidFill>
                <a:latin typeface="Calibri" panose="020F0502020204030204" pitchFamily="34" charset="0"/>
              </a:rPr>
              <a:t>over</a:t>
            </a:r>
            <a:r>
              <a:rPr lang="en-US" altLang="zh-CN" sz="2400" dirty="0" smtClean="0">
                <a:solidFill>
                  <a:schemeClr val="accent6">
                    <a:lumMod val="10000"/>
                  </a:schemeClr>
                </a:solidFill>
                <a:latin typeface="Calibri" panose="020F0502020204030204" pitchFamily="34" charset="0"/>
              </a:rPr>
              <a:t>,” the neurologist said, and noticing my </a:t>
            </a:r>
            <a:r>
              <a:rPr lang="en-US" altLang="zh-CN" sz="2400" u="sng" dirty="0" smtClean="0">
                <a:solidFill>
                  <a:schemeClr val="accent6">
                    <a:lumMod val="10000"/>
                  </a:schemeClr>
                </a:solidFill>
                <a:latin typeface="Calibri" panose="020F0502020204030204" pitchFamily="34" charset="0"/>
              </a:rPr>
              <a:t>glazed look</a:t>
            </a:r>
            <a:r>
              <a:rPr lang="en-US" altLang="zh-CN" sz="2400" dirty="0" smtClean="0">
                <a:solidFill>
                  <a:schemeClr val="accent6">
                    <a:lumMod val="10000"/>
                  </a:schemeClr>
                </a:solidFill>
                <a:latin typeface="Calibri" panose="020F0502020204030204" pitchFamily="34" charset="0"/>
              </a:rPr>
              <a:t>, she left. I </a:t>
            </a:r>
            <a:r>
              <a:rPr lang="en-US" altLang="zh-CN" sz="2400" u="sng" dirty="0" smtClean="0">
                <a:solidFill>
                  <a:schemeClr val="accent6">
                    <a:lumMod val="10000"/>
                  </a:schemeClr>
                </a:solidFill>
                <a:latin typeface="Calibri" panose="020F0502020204030204" pitchFamily="34" charset="0"/>
              </a:rPr>
              <a:t>pitched</a:t>
            </a:r>
            <a:r>
              <a:rPr lang="en-US" altLang="zh-CN" sz="2400" dirty="0" smtClean="0">
                <a:solidFill>
                  <a:schemeClr val="accent6">
                    <a:lumMod val="10000"/>
                  </a:schemeClr>
                </a:solidFill>
                <a:latin typeface="Calibri" panose="020F0502020204030204" pitchFamily="34" charset="0"/>
              </a:rPr>
              <a:t> myself into the lone chair and watched the orderly. </a:t>
            </a:r>
            <a:endParaRPr lang="en-US" altLang="zh-CN" sz="2400" dirty="0" smtClean="0">
              <a:solidFill>
                <a:schemeClr val="accent6">
                  <a:lumMod val="10000"/>
                </a:schemeClr>
              </a:solidFill>
              <a:latin typeface="Calibri" panose="020F0502020204030204" pitchFamily="34" charset="0"/>
            </a:endParaRPr>
          </a:p>
          <a:p>
            <a:pPr algn="just">
              <a:lnSpc>
                <a:spcPct val="110000"/>
              </a:lnSpc>
            </a:pPr>
            <a:endParaRPr lang="en-US" altLang="zh-CN" sz="2400" dirty="0" smtClean="0">
              <a:solidFill>
                <a:schemeClr val="accent6">
                  <a:lumMod val="10000"/>
                </a:schemeClr>
              </a:solidFill>
              <a:latin typeface="Calibri" panose="020F0502020204030204" pitchFamily="34" charset="0"/>
            </a:endParaRPr>
          </a:p>
          <a:p>
            <a:pPr algn="just">
              <a:lnSpc>
                <a:spcPct val="110000"/>
              </a:lnSpc>
            </a:pPr>
            <a:r>
              <a:rPr lang="en-US" altLang="zh-CN" sz="2400" b="1" kern="100" dirty="0" smtClean="0">
                <a:solidFill>
                  <a:srgbClr val="C00000"/>
                </a:solidFill>
                <a:latin typeface="Calibri" panose="020F0502020204030204" pitchFamily="34" charset="0"/>
                <a:ea typeface="等线" panose="02010600030101010101" pitchFamily="2" charset="-122"/>
                <a:cs typeface="Times New Roman" panose="02020603050405020304" pitchFamily="18" charset="0"/>
              </a:rPr>
              <a:t>7 </a:t>
            </a:r>
            <a:r>
              <a:rPr lang="en-US" altLang="zh-CN" sz="2400" dirty="0" smtClean="0">
                <a:solidFill>
                  <a:schemeClr val="accent6">
                    <a:lumMod val="10000"/>
                  </a:schemeClr>
                </a:solidFill>
                <a:latin typeface="Calibri" panose="020F0502020204030204" pitchFamily="34" charset="0"/>
              </a:rPr>
              <a:t>“May I ask what you’re doing?” I </a:t>
            </a:r>
            <a:r>
              <a:rPr lang="en-US" altLang="zh-CN" sz="2400" u="sng" dirty="0" smtClean="0">
                <a:solidFill>
                  <a:schemeClr val="accent6">
                    <a:lumMod val="10000"/>
                  </a:schemeClr>
                </a:solidFill>
                <a:latin typeface="Calibri" panose="020F0502020204030204" pitchFamily="34" charset="0"/>
              </a:rPr>
              <a:t>inquired mildly</a:t>
            </a:r>
            <a:r>
              <a:rPr lang="en-US" altLang="zh-CN" sz="2400" dirty="0" smtClean="0">
                <a:solidFill>
                  <a:schemeClr val="accent6">
                    <a:lumMod val="10000"/>
                  </a:schemeClr>
                </a:solidFill>
                <a:latin typeface="Calibri" panose="020F0502020204030204" pitchFamily="34" charset="0"/>
              </a:rPr>
              <a:t>.</a:t>
            </a:r>
            <a:endParaRPr lang="en-US" altLang="zh-CN" sz="2400" dirty="0" smtClean="0">
              <a:solidFill>
                <a:schemeClr val="accent6">
                  <a:lumMod val="10000"/>
                </a:schemeClr>
              </a:solidFill>
              <a:latin typeface="Calibri" panose="020F0502020204030204" pitchFamily="34" charset="0"/>
            </a:endParaRPr>
          </a:p>
          <a:p>
            <a:pPr algn="just">
              <a:lnSpc>
                <a:spcPct val="110000"/>
              </a:lnSpc>
            </a:pPr>
            <a:endParaRPr lang="en-US" altLang="zh-CN" sz="2400" dirty="0" smtClean="0">
              <a:solidFill>
                <a:schemeClr val="accent6">
                  <a:lumMod val="10000"/>
                </a:schemeClr>
              </a:solidFill>
              <a:latin typeface="Calibri" panose="020F0502020204030204" pitchFamily="34" charset="0"/>
            </a:endParaRPr>
          </a:p>
          <a:p>
            <a:pPr algn="just">
              <a:lnSpc>
                <a:spcPct val="110000"/>
              </a:lnSpc>
            </a:pPr>
            <a:r>
              <a:rPr lang="en-US" altLang="zh-CN" sz="2400" b="1" kern="100" dirty="0" smtClean="0">
                <a:solidFill>
                  <a:srgbClr val="C00000"/>
                </a:solidFill>
                <a:latin typeface="Calibri" panose="020F0502020204030204" pitchFamily="34" charset="0"/>
                <a:ea typeface="等线" panose="02010600030101010101" pitchFamily="2" charset="-122"/>
                <a:cs typeface="Times New Roman" panose="02020603050405020304" pitchFamily="18" charset="0"/>
              </a:rPr>
              <a:t>8 </a:t>
            </a:r>
            <a:r>
              <a:rPr lang="en-US" altLang="zh-CN" sz="2400" dirty="0" smtClean="0">
                <a:solidFill>
                  <a:schemeClr val="accent6">
                    <a:lumMod val="10000"/>
                  </a:schemeClr>
                </a:solidFill>
                <a:latin typeface="Calibri" panose="020F0502020204030204" pitchFamily="34" charset="0"/>
              </a:rPr>
              <a:t>“My job? I’m an orderly on this floor,” he answered. “But I bring in new prints and photos every week. You see, I’m responsible for the health of all these patients. </a:t>
            </a:r>
            <a:r>
              <a:rPr lang="en-US" altLang="zh-CN" sz="2400" u="sng" dirty="0" smtClean="0">
                <a:solidFill>
                  <a:schemeClr val="accent6">
                    <a:lumMod val="10000"/>
                  </a:schemeClr>
                </a:solidFill>
                <a:latin typeface="Calibri" panose="020F0502020204030204" pitchFamily="34" charset="0"/>
              </a:rPr>
              <a:t>Take</a:t>
            </a:r>
            <a:r>
              <a:rPr lang="en-US" altLang="zh-CN" sz="2400" dirty="0" smtClean="0">
                <a:solidFill>
                  <a:schemeClr val="accent6">
                    <a:lumMod val="10000"/>
                  </a:schemeClr>
                </a:solidFill>
                <a:latin typeface="Calibri" panose="020F0502020204030204" pitchFamily="34" charset="0"/>
              </a:rPr>
              <a:t> Mr. Miller here. He hasn’t woken up since they brought him in, but when he does, I want to make sure he sees beautiful things right away.”</a:t>
            </a:r>
            <a:endParaRPr lang="en-US" altLang="zh-CN" sz="2400" dirty="0" smtClean="0">
              <a:solidFill>
                <a:schemeClr val="accent6">
                  <a:lumMod val="10000"/>
                </a:schemeClr>
              </a:solidFill>
              <a:latin typeface="Calibri" panose="020F0502020204030204" pitchFamily="34" charset="0"/>
            </a:endParaRPr>
          </a:p>
        </p:txBody>
      </p:sp>
      <p:sp>
        <p:nvSpPr>
          <p:cNvPr id="2" name="TextBox 1"/>
          <p:cNvSpPr txBox="1"/>
          <p:nvPr/>
        </p:nvSpPr>
        <p:spPr>
          <a:xfrm>
            <a:off x="6084168" y="260648"/>
            <a:ext cx="3059832" cy="8894743"/>
          </a:xfrm>
          <a:prstGeom prst="rect">
            <a:avLst/>
          </a:prstGeom>
          <a:noFill/>
        </p:spPr>
        <p:txBody>
          <a:bodyPr wrap="square" rtlCol="0">
            <a:spAutoFit/>
          </a:bodyPr>
          <a:lstStyle/>
          <a:p>
            <a:pPr algn="just">
              <a:buFont typeface="Wingdings" panose="05000000000000000000" pitchFamily="2" charset="2"/>
              <a:buChar char="Ø"/>
            </a:pPr>
            <a:r>
              <a:rPr lang="zh-CN" altLang="en-US" sz="2400" dirty="0" smtClean="0">
                <a:solidFill>
                  <a:srgbClr val="002060"/>
                </a:solidFill>
                <a:latin typeface="Calibri" panose="020F0502020204030204" pitchFamily="34" charset="0"/>
              </a:rPr>
              <a:t>仔细考虑</a:t>
            </a:r>
            <a:endParaRPr lang="en-US" altLang="zh-CN" sz="2400" dirty="0" smtClean="0">
              <a:solidFill>
                <a:srgbClr val="002060"/>
              </a:solidFill>
              <a:latin typeface="Calibri" panose="020F0502020204030204" pitchFamily="34" charset="0"/>
            </a:endParaRPr>
          </a:p>
          <a:p>
            <a:pPr algn="just">
              <a:buFont typeface="Wingdings" panose="05000000000000000000" pitchFamily="2" charset="2"/>
              <a:buChar char="Ø"/>
            </a:pPr>
            <a:r>
              <a:rPr lang="zh-CN" altLang="en-US" sz="2400" dirty="0" smtClean="0">
                <a:solidFill>
                  <a:srgbClr val="002060"/>
                </a:solidFill>
                <a:latin typeface="Calibri" panose="020F0502020204030204" pitchFamily="34" charset="0"/>
              </a:rPr>
              <a:t>呆滞的表情</a:t>
            </a:r>
            <a:endParaRPr lang="en-US" altLang="zh-CN" sz="2400" dirty="0" smtClean="0">
              <a:solidFill>
                <a:srgbClr val="002060"/>
              </a:solidFill>
              <a:latin typeface="Calibri" panose="020F0502020204030204" pitchFamily="34" charset="0"/>
            </a:endParaRPr>
          </a:p>
          <a:p>
            <a:pPr algn="just">
              <a:buFont typeface="Wingdings" panose="05000000000000000000" pitchFamily="2" charset="2"/>
              <a:buChar char="Ø"/>
            </a:pPr>
            <a:r>
              <a:rPr lang="en-US" altLang="zh-CN" sz="2400" dirty="0" smtClean="0">
                <a:solidFill>
                  <a:srgbClr val="002060"/>
                </a:solidFill>
                <a:latin typeface="Calibri" panose="020F0502020204030204" pitchFamily="34" charset="0"/>
              </a:rPr>
              <a:t>to </a:t>
            </a:r>
            <a:r>
              <a:rPr lang="en-US" altLang="zh-CN" sz="2400" b="1" dirty="0" smtClean="0">
                <a:solidFill>
                  <a:srgbClr val="002060"/>
                </a:solidFill>
                <a:latin typeface="Calibri" panose="020F0502020204030204" pitchFamily="34" charset="0"/>
              </a:rPr>
              <a:t>put</a:t>
            </a:r>
            <a:r>
              <a:rPr lang="en-US" altLang="zh-CN" sz="2400" dirty="0" smtClean="0">
                <a:solidFill>
                  <a:srgbClr val="002060"/>
                </a:solidFill>
                <a:latin typeface="Calibri" panose="020F0502020204030204" pitchFamily="34" charset="0"/>
              </a:rPr>
              <a:t> or </a:t>
            </a:r>
            <a:r>
              <a:rPr lang="en-US" altLang="zh-CN" sz="2400" b="1" dirty="0" smtClean="0">
                <a:solidFill>
                  <a:srgbClr val="002060"/>
                </a:solidFill>
                <a:latin typeface="Calibri" panose="020F0502020204030204" pitchFamily="34" charset="0"/>
              </a:rPr>
              <a:t>set</a:t>
            </a:r>
            <a:r>
              <a:rPr lang="en-US" altLang="zh-CN" sz="2400" dirty="0" smtClean="0">
                <a:solidFill>
                  <a:srgbClr val="002060"/>
                </a:solidFill>
                <a:latin typeface="Calibri" panose="020F0502020204030204" pitchFamily="34" charset="0"/>
              </a:rPr>
              <a:t> in a fixed or definite place or position</a:t>
            </a:r>
            <a:endParaRPr lang="en-US" altLang="zh-CN" sz="2400" dirty="0" smtClean="0">
              <a:solidFill>
                <a:srgbClr val="002060"/>
              </a:solidFill>
              <a:latin typeface="Calibri" panose="020F0502020204030204" pitchFamily="34" charset="0"/>
            </a:endParaRPr>
          </a:p>
          <a:p>
            <a:pPr algn="just">
              <a:buFont typeface="Wingdings" panose="05000000000000000000" pitchFamily="2" charset="2"/>
              <a:buChar char="Ø"/>
            </a:pPr>
            <a:endParaRPr lang="en-US" altLang="zh-CN" sz="2400" dirty="0" smtClean="0">
              <a:solidFill>
                <a:srgbClr val="002060"/>
              </a:solidFill>
              <a:latin typeface="Calibri" panose="020F0502020204030204" pitchFamily="34" charset="0"/>
            </a:endParaRPr>
          </a:p>
          <a:p>
            <a:pPr algn="just">
              <a:buFont typeface="Wingdings" panose="05000000000000000000" pitchFamily="2" charset="2"/>
              <a:buChar char="Ø"/>
            </a:pPr>
            <a:r>
              <a:rPr lang="zh-CN" altLang="en-US" sz="2400" dirty="0" smtClean="0">
                <a:solidFill>
                  <a:srgbClr val="002060"/>
                </a:solidFill>
                <a:latin typeface="Calibri" panose="020F0502020204030204" pitchFamily="34" charset="0"/>
              </a:rPr>
              <a:t>轻声询问</a:t>
            </a:r>
            <a:endParaRPr lang="en-US" altLang="zh-CN" sz="2400" dirty="0" smtClean="0">
              <a:solidFill>
                <a:srgbClr val="002060"/>
              </a:solidFill>
              <a:latin typeface="Calibri" panose="020F0502020204030204" pitchFamily="34" charset="0"/>
            </a:endParaRPr>
          </a:p>
          <a:p>
            <a:pPr algn="just">
              <a:buFont typeface="Wingdings" panose="05000000000000000000" pitchFamily="2" charset="2"/>
              <a:buChar char="Ø"/>
            </a:pPr>
            <a:endParaRPr lang="en-US" altLang="zh-CN" sz="2400" dirty="0" smtClean="0">
              <a:solidFill>
                <a:srgbClr val="002060"/>
              </a:solidFill>
              <a:latin typeface="Calibri" panose="020F0502020204030204" pitchFamily="34" charset="0"/>
            </a:endParaRPr>
          </a:p>
          <a:p>
            <a:pPr algn="just">
              <a:buFont typeface="Wingdings" panose="05000000000000000000" pitchFamily="2" charset="2"/>
              <a:buChar char="Ø"/>
            </a:pPr>
            <a:endParaRPr lang="en-US" altLang="zh-CN" sz="2400" dirty="0" smtClean="0">
              <a:solidFill>
                <a:srgbClr val="002060"/>
              </a:solidFill>
              <a:latin typeface="Calibri" panose="020F0502020204030204" pitchFamily="34" charset="0"/>
            </a:endParaRPr>
          </a:p>
          <a:p>
            <a:pPr algn="just">
              <a:buFont typeface="Wingdings" panose="05000000000000000000" pitchFamily="2" charset="2"/>
              <a:buChar char="Ø"/>
            </a:pPr>
            <a:endParaRPr lang="en-US" altLang="zh-CN" sz="2400" dirty="0" smtClean="0">
              <a:solidFill>
                <a:srgbClr val="002060"/>
              </a:solidFill>
              <a:latin typeface="Calibri" panose="020F0502020204030204" pitchFamily="34" charset="0"/>
            </a:endParaRPr>
          </a:p>
          <a:p>
            <a:pPr algn="just">
              <a:buFont typeface="Wingdings" panose="05000000000000000000" pitchFamily="2" charset="2"/>
              <a:buChar char="Ø"/>
            </a:pPr>
            <a:endParaRPr lang="en-US" altLang="zh-CN" sz="2400" dirty="0" smtClean="0">
              <a:solidFill>
                <a:srgbClr val="002060"/>
              </a:solidFill>
              <a:latin typeface="Calibri" panose="020F0502020204030204" pitchFamily="34" charset="0"/>
            </a:endParaRPr>
          </a:p>
          <a:p>
            <a:pPr algn="just"/>
            <a:endParaRPr lang="en-US" altLang="zh-CN" sz="2400" dirty="0" smtClean="0">
              <a:solidFill>
                <a:srgbClr val="002060"/>
              </a:solidFill>
              <a:latin typeface="Calibri" panose="020F0502020204030204" pitchFamily="34" charset="0"/>
            </a:endParaRPr>
          </a:p>
          <a:p>
            <a:pPr algn="just">
              <a:buFont typeface="Wingdings" panose="05000000000000000000" pitchFamily="2" charset="2"/>
              <a:buChar char="Ø"/>
            </a:pPr>
            <a:r>
              <a:rPr lang="zh-CN" altLang="en-US" sz="2400" dirty="0" smtClean="0">
                <a:solidFill>
                  <a:srgbClr val="002060"/>
                </a:solidFill>
                <a:latin typeface="Calibri" panose="020F0502020204030204" pitchFamily="34" charset="0"/>
              </a:rPr>
              <a:t>以</a:t>
            </a:r>
            <a:r>
              <a:rPr lang="en-US" altLang="zh-CN" sz="2400" dirty="0" smtClean="0">
                <a:solidFill>
                  <a:srgbClr val="002060"/>
                </a:solidFill>
                <a:latin typeface="Calibri" panose="020F0502020204030204" pitchFamily="34" charset="0"/>
              </a:rPr>
              <a:t>…</a:t>
            </a:r>
            <a:r>
              <a:rPr lang="zh-CN" altLang="en-US" sz="2400" dirty="0" smtClean="0">
                <a:solidFill>
                  <a:srgbClr val="002060"/>
                </a:solidFill>
                <a:latin typeface="Calibri" panose="020F0502020204030204" pitchFamily="34" charset="0"/>
              </a:rPr>
              <a:t>为例</a:t>
            </a:r>
            <a:endParaRPr lang="en-US" altLang="zh-CN" sz="2400" dirty="0" smtClean="0">
              <a:solidFill>
                <a:srgbClr val="002060"/>
              </a:solidFill>
              <a:latin typeface="Calibri" panose="020F0502020204030204" pitchFamily="34" charset="0"/>
            </a:endParaRPr>
          </a:p>
          <a:p>
            <a:pPr algn="just"/>
            <a:endParaRPr lang="zh-CN" altLang="en-US" sz="2000" dirty="0" smtClean="0">
              <a:solidFill>
                <a:srgbClr val="002060"/>
              </a:solidFill>
              <a:latin typeface="Calibri" panose="020F0502020204030204" pitchFamily="34" charset="0"/>
            </a:endParaRPr>
          </a:p>
          <a:p>
            <a:pPr algn="just"/>
            <a:endParaRPr lang="en-US" altLang="zh-CN" sz="2400" dirty="0" smtClean="0">
              <a:solidFill>
                <a:srgbClr val="002060"/>
              </a:solidFill>
              <a:latin typeface="Calibri" panose="020F0502020204030204" pitchFamily="34" charset="0"/>
            </a:endParaRPr>
          </a:p>
          <a:p>
            <a:pPr algn="just"/>
            <a:endParaRPr lang="en-US" altLang="zh-CN" sz="2400" dirty="0" smtClean="0">
              <a:solidFill>
                <a:schemeClr val="accent6">
                  <a:lumMod val="10000"/>
                </a:schemeClr>
              </a:solidFill>
              <a:latin typeface="Calibri" panose="020F0502020204030204" pitchFamily="34" charset="0"/>
            </a:endParaRPr>
          </a:p>
          <a:p>
            <a:pPr algn="just">
              <a:buFont typeface="Wingdings" panose="05000000000000000000" pitchFamily="2" charset="2"/>
              <a:buChar char="Ø"/>
            </a:pPr>
            <a:endParaRPr lang="en-US" altLang="zh-CN" sz="2400" dirty="0" smtClean="0">
              <a:solidFill>
                <a:srgbClr val="002060"/>
              </a:solidFill>
              <a:latin typeface="Calibri" panose="020F0502020204030204" pitchFamily="34" charset="0"/>
            </a:endParaRPr>
          </a:p>
          <a:p>
            <a:pPr algn="just">
              <a:buFont typeface="Wingdings" panose="05000000000000000000" pitchFamily="2" charset="2"/>
              <a:buChar char="Ø"/>
            </a:pPr>
            <a:endParaRPr lang="en-US" altLang="zh-CN" sz="2400" dirty="0" smtClean="0">
              <a:solidFill>
                <a:srgbClr val="002060"/>
              </a:solidFill>
              <a:latin typeface="Calibri" panose="020F0502020204030204" pitchFamily="34" charset="0"/>
            </a:endParaRPr>
          </a:p>
          <a:p>
            <a:pPr algn="just">
              <a:buFont typeface="Wingdings" panose="05000000000000000000" pitchFamily="2" charset="2"/>
              <a:buChar char="Ø"/>
            </a:pPr>
            <a:endParaRPr lang="en-US" altLang="zh-CN" sz="2400" dirty="0" smtClean="0">
              <a:solidFill>
                <a:srgbClr val="002060"/>
              </a:solidFill>
              <a:latin typeface="Calibri" panose="020F0502020204030204" pitchFamily="34" charset="0"/>
            </a:endParaRPr>
          </a:p>
          <a:p>
            <a:pPr algn="just"/>
            <a:endParaRPr lang="zh-CN" altLang="en-US" sz="2400" dirty="0" smtClean="0">
              <a:solidFill>
                <a:srgbClr val="002060"/>
              </a:solidFill>
              <a:latin typeface="Calibri" panose="020F0502020204030204" pitchFamily="34" charset="0"/>
            </a:endParaRPr>
          </a:p>
          <a:p>
            <a:pPr algn="just">
              <a:buFont typeface="Wingdings" panose="05000000000000000000" pitchFamily="2" charset="2"/>
              <a:buChar char="Ø"/>
            </a:pPr>
            <a:endParaRPr lang="en-US" altLang="zh-CN" sz="2400" dirty="0" smtClean="0">
              <a:solidFill>
                <a:srgbClr val="002060"/>
              </a:solidFill>
              <a:latin typeface="Calibri" panose="020F0502020204030204" pitchFamily="34" charset="0"/>
            </a:endParaRPr>
          </a:p>
          <a:p>
            <a:pPr algn="just"/>
            <a:endParaRPr lang="zh-CN" altLang="en-US" sz="2400" dirty="0" smtClean="0">
              <a:solidFill>
                <a:srgbClr val="002060"/>
              </a:solidFill>
              <a:latin typeface="Calibri" panose="020F0502020204030204" pitchFamily="34" charset="0"/>
            </a:endParaRPr>
          </a:p>
          <a:p>
            <a:pPr algn="just">
              <a:buFont typeface="Wingdings" panose="05000000000000000000" pitchFamily="2" charset="2"/>
              <a:buChar char="Ø"/>
            </a:pPr>
            <a:endParaRPr lang="en-US" altLang="zh-CN" sz="2400" dirty="0" smtClean="0">
              <a:solidFill>
                <a:srgbClr val="002060"/>
              </a:solidFill>
              <a:latin typeface="Calibri" panose="020F0502020204030204" pitchFamily="34" charset="0"/>
            </a:endParaRPr>
          </a:p>
          <a:p>
            <a:pPr algn="just">
              <a:buFont typeface="Wingdings" panose="05000000000000000000" pitchFamily="2" charset="2"/>
              <a:buChar char="Ø"/>
            </a:pPr>
            <a:endParaRPr lang="en-US" altLang="zh-CN" sz="2400" dirty="0" smtClean="0">
              <a:solidFill>
                <a:srgbClr val="002060"/>
              </a:solidFill>
              <a:latin typeface="Calibri" panose="020F0502020204030204" pitchFamily="34" charset="0"/>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linds(horizont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linds(horizont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blinds(horizontal)">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
                                            <p:txEl>
                                              <p:pRg st="10" end="10"/>
                                            </p:txEl>
                                          </p:spTgt>
                                        </p:tgtEl>
                                        <p:attrNameLst>
                                          <p:attrName>style.visibility</p:attrName>
                                        </p:attrNameLst>
                                      </p:cBhvr>
                                      <p:to>
                                        <p:strVal val="visible"/>
                                      </p:to>
                                    </p:set>
                                    <p:animEffect transition="in" filter="blinds(horizontal)">
                                      <p:cBhvr>
                                        <p:cTn id="27" dur="5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0" y="476672"/>
            <a:ext cx="5508104" cy="5101397"/>
          </a:xfrm>
          <a:prstGeom prst="rect">
            <a:avLst/>
          </a:prstGeom>
          <a:solidFill>
            <a:schemeClr val="accent5">
              <a:lumMod val="90000"/>
            </a:schemeClr>
          </a:solidFill>
        </p:spPr>
        <p:txBody>
          <a:bodyPr wrap="square">
            <a:spAutoFit/>
          </a:bodyPr>
          <a:lstStyle/>
          <a:p>
            <a:pPr algn="just">
              <a:lnSpc>
                <a:spcPct val="150000"/>
              </a:lnSpc>
            </a:pPr>
            <a:r>
              <a:rPr lang="en-US" altLang="zh-CN" sz="2500" b="1" kern="100" dirty="0" smtClean="0">
                <a:solidFill>
                  <a:srgbClr val="C00000"/>
                </a:solidFill>
                <a:latin typeface="Calibri" panose="020F0502020204030204" pitchFamily="34" charset="0"/>
                <a:ea typeface="等线" panose="02010600030101010101" pitchFamily="2" charset="-122"/>
                <a:cs typeface="Times New Roman" panose="02020603050405020304" pitchFamily="18" charset="0"/>
              </a:rPr>
              <a:t>9</a:t>
            </a:r>
            <a:r>
              <a:rPr lang="en-US" altLang="zh-CN" sz="2500" b="1" kern="100" dirty="0" smtClean="0">
                <a:solidFill>
                  <a:srgbClr val="C00000"/>
                </a:solidFill>
                <a:effectLst/>
                <a:latin typeface="Calibri" panose="020F0502020204030204" pitchFamily="34" charset="0"/>
                <a:ea typeface="等线" panose="02010600030101010101" pitchFamily="2" charset="-122"/>
                <a:cs typeface="Times New Roman" panose="02020603050405020304" pitchFamily="18" charset="0"/>
              </a:rPr>
              <a:t> </a:t>
            </a:r>
            <a:r>
              <a:rPr lang="en-US" altLang="zh-CN" sz="2400" dirty="0" smtClean="0">
                <a:solidFill>
                  <a:schemeClr val="accent6">
                    <a:lumMod val="10000"/>
                  </a:schemeClr>
                </a:solidFill>
                <a:latin typeface="Calibri" panose="020F0502020204030204" pitchFamily="34" charset="0"/>
              </a:rPr>
              <a:t>This orderly at the Coatesville hospital (</a:t>
            </a:r>
            <a:r>
              <a:rPr lang="en-US" altLang="zh-CN" sz="2400" u="sng" dirty="0" smtClean="0">
                <a:solidFill>
                  <a:schemeClr val="accent6">
                    <a:lumMod val="10000"/>
                  </a:schemeClr>
                </a:solidFill>
                <a:latin typeface="Calibri" panose="020F0502020204030204" pitchFamily="34" charset="0"/>
              </a:rPr>
              <a:t>preoccupied</a:t>
            </a:r>
            <a:r>
              <a:rPr lang="en-US" altLang="zh-CN" sz="2400" dirty="0" smtClean="0">
                <a:solidFill>
                  <a:schemeClr val="accent6">
                    <a:lumMod val="10000"/>
                  </a:schemeClr>
                </a:solidFill>
                <a:latin typeface="Calibri" panose="020F0502020204030204" pitchFamily="34" charset="0"/>
              </a:rPr>
              <a:t>, I never learned his name) did not define his work as the emptying of bedpans or the </a:t>
            </a:r>
            <a:r>
              <a:rPr lang="en-US" altLang="zh-CN" sz="2400" u="sng" dirty="0" smtClean="0">
                <a:solidFill>
                  <a:schemeClr val="accent6">
                    <a:lumMod val="10000"/>
                  </a:schemeClr>
                </a:solidFill>
                <a:latin typeface="Calibri" panose="020F0502020204030204" pitchFamily="34" charset="0"/>
              </a:rPr>
              <a:t>swabbing</a:t>
            </a:r>
            <a:r>
              <a:rPr lang="en-US" altLang="zh-CN" sz="2400" dirty="0" smtClean="0">
                <a:solidFill>
                  <a:schemeClr val="accent6">
                    <a:lumMod val="10000"/>
                  </a:schemeClr>
                </a:solidFill>
                <a:latin typeface="Calibri" panose="020F0502020204030204" pitchFamily="34" charset="0"/>
              </a:rPr>
              <a:t> of trays, but as protecting the health of his patients and </a:t>
            </a:r>
            <a:r>
              <a:rPr lang="en-US" altLang="zh-CN" sz="2400" u="sng" dirty="0" smtClean="0">
                <a:solidFill>
                  <a:schemeClr val="accent6">
                    <a:lumMod val="10000"/>
                  </a:schemeClr>
                </a:solidFill>
                <a:latin typeface="Calibri" panose="020F0502020204030204" pitchFamily="34" charset="0"/>
              </a:rPr>
              <a:t>procuring</a:t>
            </a:r>
            <a:r>
              <a:rPr lang="en-US" altLang="zh-CN" sz="2400" dirty="0" smtClean="0">
                <a:solidFill>
                  <a:schemeClr val="accent6">
                    <a:lumMod val="10000"/>
                  </a:schemeClr>
                </a:solidFill>
                <a:latin typeface="Calibri" panose="020F0502020204030204" pitchFamily="34" charset="0"/>
              </a:rPr>
              <a:t> objects to fill this difficult time of their lives with beauty. He may have held a </a:t>
            </a:r>
            <a:r>
              <a:rPr lang="en-US" altLang="zh-CN" sz="2400" u="sng" dirty="0" smtClean="0">
                <a:solidFill>
                  <a:schemeClr val="accent6">
                    <a:lumMod val="10000"/>
                  </a:schemeClr>
                </a:solidFill>
                <a:latin typeface="Calibri" panose="020F0502020204030204" pitchFamily="34" charset="0"/>
              </a:rPr>
              <a:t>lowly</a:t>
            </a:r>
            <a:r>
              <a:rPr lang="en-US" altLang="zh-CN" sz="2400" dirty="0" smtClean="0">
                <a:solidFill>
                  <a:schemeClr val="accent6">
                    <a:lumMod val="10000"/>
                  </a:schemeClr>
                </a:solidFill>
                <a:latin typeface="Calibri" panose="020F0502020204030204" pitchFamily="34" charset="0"/>
              </a:rPr>
              <a:t> job, but he </a:t>
            </a:r>
            <a:r>
              <a:rPr lang="en-US" altLang="zh-CN" sz="2400" u="sng" dirty="0" err="1" smtClean="0">
                <a:solidFill>
                  <a:schemeClr val="accent6">
                    <a:lumMod val="10000"/>
                  </a:schemeClr>
                </a:solidFill>
                <a:latin typeface="Calibri" panose="020F0502020204030204" pitchFamily="34" charset="0"/>
              </a:rPr>
              <a:t>recrafted</a:t>
            </a:r>
            <a:r>
              <a:rPr lang="en-US" altLang="zh-CN" sz="2400" u="sng" dirty="0" smtClean="0">
                <a:solidFill>
                  <a:schemeClr val="accent6">
                    <a:lumMod val="10000"/>
                  </a:schemeClr>
                </a:solidFill>
                <a:latin typeface="Calibri" panose="020F0502020204030204" pitchFamily="34" charset="0"/>
              </a:rPr>
              <a:t> it into a high calling</a:t>
            </a:r>
            <a:r>
              <a:rPr lang="en-US" altLang="zh-CN" sz="2400" dirty="0" smtClean="0">
                <a:solidFill>
                  <a:schemeClr val="accent6">
                    <a:lumMod val="10000"/>
                  </a:schemeClr>
                </a:solidFill>
                <a:latin typeface="Calibri" panose="020F0502020204030204" pitchFamily="34" charset="0"/>
              </a:rPr>
              <a:t>.</a:t>
            </a:r>
            <a:endParaRPr lang="en-US" altLang="zh-CN" sz="2400" dirty="0" smtClean="0">
              <a:solidFill>
                <a:schemeClr val="accent6">
                  <a:lumMod val="10000"/>
                </a:schemeClr>
              </a:solidFill>
              <a:latin typeface="Calibri" panose="020F0502020204030204" pitchFamily="34" charset="0"/>
            </a:endParaRPr>
          </a:p>
        </p:txBody>
      </p:sp>
      <p:sp>
        <p:nvSpPr>
          <p:cNvPr id="2" name="TextBox 1"/>
          <p:cNvSpPr txBox="1"/>
          <p:nvPr/>
        </p:nvSpPr>
        <p:spPr>
          <a:xfrm>
            <a:off x="5580112" y="908720"/>
            <a:ext cx="3384376" cy="9264075"/>
          </a:xfrm>
          <a:prstGeom prst="rect">
            <a:avLst/>
          </a:prstGeom>
          <a:noFill/>
        </p:spPr>
        <p:txBody>
          <a:bodyPr wrap="square" rtlCol="0">
            <a:spAutoFit/>
          </a:bodyPr>
          <a:lstStyle/>
          <a:p>
            <a:pPr algn="just">
              <a:buFont typeface="Wingdings" panose="05000000000000000000" pitchFamily="2" charset="2"/>
              <a:buChar char="Ø"/>
            </a:pPr>
            <a:r>
              <a:rPr lang="zh-CN" altLang="en-US" sz="2400" dirty="0" smtClean="0">
                <a:solidFill>
                  <a:srgbClr val="002060"/>
                </a:solidFill>
                <a:latin typeface="Calibri" panose="020F0502020204030204" pitchFamily="34" charset="0"/>
              </a:rPr>
              <a:t>心事重重的，全神贯注的</a:t>
            </a:r>
            <a:endParaRPr lang="en-US" altLang="zh-CN" sz="2400" dirty="0" smtClean="0">
              <a:solidFill>
                <a:srgbClr val="002060"/>
              </a:solidFill>
              <a:latin typeface="Calibri" panose="020F0502020204030204" pitchFamily="34" charset="0"/>
            </a:endParaRPr>
          </a:p>
          <a:p>
            <a:pPr algn="just">
              <a:buFont typeface="Wingdings" panose="05000000000000000000" pitchFamily="2" charset="2"/>
              <a:buChar char="Ø"/>
            </a:pPr>
            <a:endParaRPr lang="en-US" altLang="zh-CN" sz="2400" dirty="0" smtClean="0">
              <a:solidFill>
                <a:srgbClr val="002060"/>
              </a:solidFill>
              <a:latin typeface="Calibri" panose="020F0502020204030204" pitchFamily="34" charset="0"/>
            </a:endParaRPr>
          </a:p>
          <a:p>
            <a:pPr algn="just">
              <a:buFont typeface="Wingdings" panose="05000000000000000000" pitchFamily="2" charset="2"/>
              <a:buChar char="Ø"/>
            </a:pPr>
            <a:r>
              <a:rPr lang="en-US" altLang="zh-CN" sz="2400" dirty="0" smtClean="0">
                <a:solidFill>
                  <a:srgbClr val="002060"/>
                </a:solidFill>
                <a:latin typeface="Calibri" panose="020F0502020204030204" pitchFamily="34" charset="0"/>
              </a:rPr>
              <a:t>swab: clean or wash </a:t>
            </a:r>
            <a:r>
              <a:rPr lang="zh-CN" altLang="en-US" sz="2400" dirty="0" smtClean="0">
                <a:solidFill>
                  <a:srgbClr val="002060"/>
                </a:solidFill>
                <a:latin typeface="Calibri" panose="020F0502020204030204" pitchFamily="34" charset="0"/>
              </a:rPr>
              <a:t>擦洗</a:t>
            </a:r>
            <a:endParaRPr lang="en-US" altLang="zh-CN" sz="2400" dirty="0" smtClean="0">
              <a:solidFill>
                <a:srgbClr val="002060"/>
              </a:solidFill>
              <a:latin typeface="Calibri" panose="020F0502020204030204" pitchFamily="34" charset="0"/>
            </a:endParaRPr>
          </a:p>
          <a:p>
            <a:pPr algn="just">
              <a:buFont typeface="Wingdings" panose="05000000000000000000" pitchFamily="2" charset="2"/>
              <a:buChar char="Ø"/>
            </a:pPr>
            <a:endParaRPr lang="en-US" altLang="zh-CN" sz="2400" dirty="0" smtClean="0">
              <a:solidFill>
                <a:srgbClr val="002060"/>
              </a:solidFill>
              <a:latin typeface="Calibri" panose="020F0502020204030204" pitchFamily="34" charset="0"/>
            </a:endParaRPr>
          </a:p>
          <a:p>
            <a:pPr algn="just">
              <a:buFont typeface="Wingdings" panose="05000000000000000000" pitchFamily="2" charset="2"/>
              <a:buChar char="Ø"/>
            </a:pPr>
            <a:endParaRPr lang="en-US" altLang="zh-CN" sz="2400" dirty="0" smtClean="0">
              <a:solidFill>
                <a:srgbClr val="002060"/>
              </a:solidFill>
              <a:latin typeface="Calibri" panose="020F0502020204030204" pitchFamily="34" charset="0"/>
            </a:endParaRPr>
          </a:p>
          <a:p>
            <a:pPr algn="just">
              <a:buFont typeface="Wingdings" panose="05000000000000000000" pitchFamily="2" charset="2"/>
              <a:buChar char="Ø"/>
            </a:pPr>
            <a:r>
              <a:rPr lang="en-US" altLang="zh-CN" sz="2400" dirty="0" smtClean="0">
                <a:solidFill>
                  <a:srgbClr val="002060"/>
                </a:solidFill>
                <a:latin typeface="Calibri" panose="020F0502020204030204" pitchFamily="34" charset="0"/>
              </a:rPr>
              <a:t>(formal) </a:t>
            </a:r>
            <a:r>
              <a:rPr lang="zh-CN" altLang="en-US" sz="2400" dirty="0" smtClean="0">
                <a:solidFill>
                  <a:srgbClr val="002060"/>
                </a:solidFill>
                <a:latin typeface="Calibri" panose="020F0502020204030204" pitchFamily="34" charset="0"/>
              </a:rPr>
              <a:t>设法获得</a:t>
            </a:r>
            <a:endParaRPr lang="en-US" altLang="zh-CN" sz="2400" dirty="0" smtClean="0">
              <a:solidFill>
                <a:srgbClr val="002060"/>
              </a:solidFill>
              <a:latin typeface="Calibri" panose="020F0502020204030204" pitchFamily="34" charset="0"/>
            </a:endParaRPr>
          </a:p>
          <a:p>
            <a:pPr algn="just">
              <a:buFont typeface="Wingdings" panose="05000000000000000000" pitchFamily="2" charset="2"/>
              <a:buChar char="Ø"/>
            </a:pPr>
            <a:endParaRPr lang="en-US" altLang="zh-CN" sz="2400" dirty="0" smtClean="0">
              <a:solidFill>
                <a:srgbClr val="002060"/>
              </a:solidFill>
              <a:latin typeface="Calibri" panose="020F0502020204030204" pitchFamily="34" charset="0"/>
            </a:endParaRPr>
          </a:p>
          <a:p>
            <a:pPr algn="just"/>
            <a:endParaRPr lang="en-US" altLang="zh-CN" sz="2400" dirty="0" smtClean="0">
              <a:solidFill>
                <a:srgbClr val="002060"/>
              </a:solidFill>
              <a:latin typeface="Calibri" panose="020F0502020204030204" pitchFamily="34" charset="0"/>
            </a:endParaRPr>
          </a:p>
          <a:p>
            <a:pPr algn="just">
              <a:buFont typeface="Wingdings" panose="05000000000000000000" pitchFamily="2" charset="2"/>
              <a:buChar char="Ø"/>
            </a:pPr>
            <a:r>
              <a:rPr lang="zh-CN" altLang="en-US" sz="2400" dirty="0" smtClean="0">
                <a:solidFill>
                  <a:srgbClr val="002060"/>
                </a:solidFill>
                <a:latin typeface="Calibri" panose="020F0502020204030204" pitchFamily="34" charset="0"/>
              </a:rPr>
              <a:t>卑微的</a:t>
            </a:r>
            <a:endParaRPr lang="en-US" altLang="zh-CN" sz="2400" dirty="0" smtClean="0">
              <a:solidFill>
                <a:srgbClr val="002060"/>
              </a:solidFill>
              <a:latin typeface="Calibri" panose="020F0502020204030204" pitchFamily="34" charset="0"/>
            </a:endParaRPr>
          </a:p>
          <a:p>
            <a:pPr algn="just">
              <a:buFont typeface="Wingdings" panose="05000000000000000000" pitchFamily="2" charset="2"/>
              <a:buChar char="Ø"/>
            </a:pPr>
            <a:r>
              <a:rPr lang="zh-CN" altLang="en-US" sz="2400" dirty="0" smtClean="0">
                <a:solidFill>
                  <a:srgbClr val="002060"/>
                </a:solidFill>
                <a:latin typeface="Calibri" panose="020F0502020204030204" pitchFamily="34" charset="0"/>
              </a:rPr>
              <a:t>重塑成崇高的使命 </a:t>
            </a:r>
            <a:r>
              <a:rPr lang="en-US" altLang="zh-CN" sz="2400" dirty="0" smtClean="0">
                <a:solidFill>
                  <a:srgbClr val="002060"/>
                </a:solidFill>
                <a:latin typeface="Calibri" panose="020F0502020204030204" pitchFamily="34" charset="0"/>
              </a:rPr>
              <a:t>(calling: [formal] </a:t>
            </a:r>
            <a:r>
              <a:rPr lang="zh-CN" altLang="en-US" sz="2400" dirty="0" smtClean="0">
                <a:solidFill>
                  <a:srgbClr val="002060"/>
                </a:solidFill>
                <a:latin typeface="Calibri" panose="020F0502020204030204" pitchFamily="34" charset="0"/>
              </a:rPr>
              <a:t>使命感，职业，事业</a:t>
            </a:r>
            <a:r>
              <a:rPr lang="en-US" altLang="zh-CN" sz="2400" dirty="0" smtClean="0">
                <a:solidFill>
                  <a:srgbClr val="002060"/>
                </a:solidFill>
                <a:latin typeface="Calibri" panose="020F0502020204030204" pitchFamily="34" charset="0"/>
              </a:rPr>
              <a:t>)</a:t>
            </a:r>
            <a:endParaRPr lang="zh-CN" altLang="en-US" sz="2400" dirty="0" smtClean="0">
              <a:solidFill>
                <a:srgbClr val="002060"/>
              </a:solidFill>
              <a:latin typeface="Calibri" panose="020F0502020204030204" pitchFamily="34" charset="0"/>
            </a:endParaRPr>
          </a:p>
          <a:p>
            <a:pPr algn="just"/>
            <a:endParaRPr lang="zh-CN" altLang="en-US" sz="2000" dirty="0" smtClean="0">
              <a:solidFill>
                <a:srgbClr val="002060"/>
              </a:solidFill>
              <a:latin typeface="Calibri" panose="020F0502020204030204" pitchFamily="34" charset="0"/>
            </a:endParaRPr>
          </a:p>
          <a:p>
            <a:pPr algn="just"/>
            <a:endParaRPr lang="en-US" altLang="zh-CN" sz="2400" dirty="0" smtClean="0">
              <a:solidFill>
                <a:srgbClr val="002060"/>
              </a:solidFill>
              <a:latin typeface="Calibri" panose="020F0502020204030204" pitchFamily="34" charset="0"/>
            </a:endParaRPr>
          </a:p>
          <a:p>
            <a:pPr algn="just"/>
            <a:endParaRPr lang="en-US" altLang="zh-CN" sz="2400" dirty="0" smtClean="0">
              <a:solidFill>
                <a:schemeClr val="accent6">
                  <a:lumMod val="10000"/>
                </a:schemeClr>
              </a:solidFill>
              <a:latin typeface="Calibri" panose="020F0502020204030204" pitchFamily="34" charset="0"/>
            </a:endParaRPr>
          </a:p>
          <a:p>
            <a:pPr algn="just">
              <a:buFont typeface="Wingdings" panose="05000000000000000000" pitchFamily="2" charset="2"/>
              <a:buChar char="Ø"/>
            </a:pPr>
            <a:endParaRPr lang="en-US" altLang="zh-CN" sz="2400" dirty="0" smtClean="0">
              <a:solidFill>
                <a:srgbClr val="002060"/>
              </a:solidFill>
              <a:latin typeface="Calibri" panose="020F0502020204030204" pitchFamily="34" charset="0"/>
            </a:endParaRPr>
          </a:p>
          <a:p>
            <a:pPr algn="just">
              <a:buFont typeface="Wingdings" panose="05000000000000000000" pitchFamily="2" charset="2"/>
              <a:buChar char="Ø"/>
            </a:pPr>
            <a:endParaRPr lang="en-US" altLang="zh-CN" sz="2400" dirty="0" smtClean="0">
              <a:solidFill>
                <a:srgbClr val="002060"/>
              </a:solidFill>
              <a:latin typeface="Calibri" panose="020F0502020204030204" pitchFamily="34" charset="0"/>
            </a:endParaRPr>
          </a:p>
          <a:p>
            <a:pPr algn="just">
              <a:buFont typeface="Wingdings" panose="05000000000000000000" pitchFamily="2" charset="2"/>
              <a:buChar char="Ø"/>
            </a:pPr>
            <a:endParaRPr lang="en-US" altLang="zh-CN" sz="2400" dirty="0" smtClean="0">
              <a:solidFill>
                <a:srgbClr val="002060"/>
              </a:solidFill>
              <a:latin typeface="Calibri" panose="020F0502020204030204" pitchFamily="34" charset="0"/>
            </a:endParaRPr>
          </a:p>
          <a:p>
            <a:pPr algn="just"/>
            <a:endParaRPr lang="zh-CN" altLang="en-US" sz="2400" dirty="0" smtClean="0">
              <a:solidFill>
                <a:srgbClr val="002060"/>
              </a:solidFill>
              <a:latin typeface="Calibri" panose="020F0502020204030204" pitchFamily="34" charset="0"/>
            </a:endParaRPr>
          </a:p>
          <a:p>
            <a:pPr algn="just">
              <a:buFont typeface="Wingdings" panose="05000000000000000000" pitchFamily="2" charset="2"/>
              <a:buChar char="Ø"/>
            </a:pPr>
            <a:endParaRPr lang="en-US" altLang="zh-CN" sz="2400" dirty="0" smtClean="0">
              <a:solidFill>
                <a:srgbClr val="002060"/>
              </a:solidFill>
              <a:latin typeface="Calibri" panose="020F0502020204030204" pitchFamily="34" charset="0"/>
            </a:endParaRPr>
          </a:p>
          <a:p>
            <a:pPr algn="just"/>
            <a:endParaRPr lang="zh-CN" altLang="en-US" sz="2400" dirty="0" smtClean="0">
              <a:solidFill>
                <a:srgbClr val="002060"/>
              </a:solidFill>
              <a:latin typeface="Calibri" panose="020F0502020204030204" pitchFamily="34" charset="0"/>
            </a:endParaRPr>
          </a:p>
          <a:p>
            <a:pPr algn="just">
              <a:buFont typeface="Wingdings" panose="05000000000000000000" pitchFamily="2" charset="2"/>
              <a:buChar char="Ø"/>
            </a:pPr>
            <a:endParaRPr lang="en-US" altLang="zh-CN" sz="2400" dirty="0" smtClean="0">
              <a:solidFill>
                <a:srgbClr val="002060"/>
              </a:solidFill>
              <a:latin typeface="Calibri" panose="020F0502020204030204" pitchFamily="34" charset="0"/>
            </a:endParaRPr>
          </a:p>
          <a:p>
            <a:pPr algn="just">
              <a:buFont typeface="Wingdings" panose="05000000000000000000" pitchFamily="2" charset="2"/>
              <a:buChar char="Ø"/>
            </a:pPr>
            <a:endParaRPr lang="en-US" altLang="zh-CN" sz="2400" dirty="0" smtClean="0">
              <a:solidFill>
                <a:srgbClr val="002060"/>
              </a:solidFill>
              <a:latin typeface="Calibri" panose="020F0502020204030204" pitchFamily="34" charset="0"/>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blinds(horizontal)">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animEffect transition="in" filter="blinds(horizontal)">
                                      <p:cBhvr>
                                        <p:cTn id="17" dur="500"/>
                                        <p:tgtEl>
                                          <p:spTgt spid="2">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
                                            <p:txEl>
                                              <p:pRg st="8" end="8"/>
                                            </p:txEl>
                                          </p:spTgt>
                                        </p:tgtEl>
                                        <p:attrNameLst>
                                          <p:attrName>style.visibility</p:attrName>
                                        </p:attrNameLst>
                                      </p:cBhvr>
                                      <p:to>
                                        <p:strVal val="visible"/>
                                      </p:to>
                                    </p:set>
                                    <p:animEffect transition="in" filter="blinds(horizontal)">
                                      <p:cBhvr>
                                        <p:cTn id="22" dur="500"/>
                                        <p:tgtEl>
                                          <p:spTgt spid="2">
                                            <p:txEl>
                                              <p:pRg st="8" end="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
                                            <p:txEl>
                                              <p:pRg st="9" end="9"/>
                                            </p:txEl>
                                          </p:spTgt>
                                        </p:tgtEl>
                                        <p:attrNameLst>
                                          <p:attrName>style.visibility</p:attrName>
                                        </p:attrNameLst>
                                      </p:cBhvr>
                                      <p:to>
                                        <p:strVal val="visible"/>
                                      </p:to>
                                    </p:set>
                                    <p:animEffect transition="in" filter="blinds(horizontal)">
                                      <p:cBhvr>
                                        <p:cTn id="27"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0" y="476672"/>
            <a:ext cx="5508104" cy="5044138"/>
          </a:xfrm>
          <a:prstGeom prst="rect">
            <a:avLst/>
          </a:prstGeom>
          <a:solidFill>
            <a:schemeClr val="accent5">
              <a:lumMod val="90000"/>
            </a:schemeClr>
          </a:solidFill>
        </p:spPr>
        <p:txBody>
          <a:bodyPr wrap="square">
            <a:spAutoFit/>
          </a:bodyPr>
          <a:lstStyle/>
          <a:p>
            <a:pPr algn="just">
              <a:lnSpc>
                <a:spcPct val="150000"/>
              </a:lnSpc>
            </a:pPr>
            <a:r>
              <a:rPr lang="en-US" altLang="zh-CN" sz="2500" b="1" kern="100" dirty="0" smtClean="0">
                <a:solidFill>
                  <a:srgbClr val="C00000"/>
                </a:solidFill>
                <a:latin typeface="Calibri" panose="020F0502020204030204" pitchFamily="34" charset="0"/>
                <a:ea typeface="等线" panose="02010600030101010101" pitchFamily="2" charset="-122"/>
                <a:cs typeface="Times New Roman" panose="02020603050405020304" pitchFamily="18" charset="0"/>
              </a:rPr>
              <a:t>10</a:t>
            </a:r>
            <a:r>
              <a:rPr lang="en-US" altLang="zh-CN" sz="2500" b="1" kern="100" dirty="0" smtClean="0">
                <a:solidFill>
                  <a:srgbClr val="C00000"/>
                </a:solidFill>
                <a:effectLst/>
                <a:latin typeface="Calibri" panose="020F0502020204030204" pitchFamily="34" charset="0"/>
                <a:ea typeface="等线" panose="02010600030101010101" pitchFamily="2" charset="-122"/>
                <a:cs typeface="Times New Roman" panose="02020603050405020304" pitchFamily="18" charset="0"/>
              </a:rPr>
              <a:t> </a:t>
            </a:r>
            <a:r>
              <a:rPr lang="en-US" altLang="zh-CN" sz="2400" dirty="0" smtClean="0">
                <a:solidFill>
                  <a:schemeClr val="accent6">
                    <a:lumMod val="10000"/>
                  </a:schemeClr>
                </a:solidFill>
                <a:latin typeface="Calibri" panose="020F0502020204030204" pitchFamily="34" charset="0"/>
              </a:rPr>
              <a:t>How does a person frame work in relation to the rest of life? Scholars distinguish three kinds of “</a:t>
            </a:r>
            <a:r>
              <a:rPr lang="en-US" altLang="zh-CN" sz="2400" u="sng" dirty="0" smtClean="0">
                <a:solidFill>
                  <a:schemeClr val="accent6">
                    <a:lumMod val="10000"/>
                  </a:schemeClr>
                </a:solidFill>
                <a:latin typeface="Calibri" panose="020F0502020204030204" pitchFamily="34" charset="0"/>
              </a:rPr>
              <a:t>work orientation</a:t>
            </a:r>
            <a:r>
              <a:rPr lang="en-US" altLang="zh-CN" sz="2400" dirty="0" smtClean="0">
                <a:solidFill>
                  <a:schemeClr val="accent6">
                    <a:lumMod val="10000"/>
                  </a:schemeClr>
                </a:solidFill>
                <a:latin typeface="Calibri" panose="020F0502020204030204" pitchFamily="34" charset="0"/>
              </a:rPr>
              <a:t>”: a job, a career, and a calling. </a:t>
            </a:r>
            <a:r>
              <a:rPr lang="en-US" altLang="zh-CN" sz="2400" dirty="0" smtClean="0">
                <a:solidFill>
                  <a:srgbClr val="C00000"/>
                </a:solidFill>
                <a:latin typeface="Calibri" panose="020F0502020204030204" pitchFamily="34" charset="0"/>
              </a:rPr>
              <a:t>You do a job </a:t>
            </a:r>
            <a:r>
              <a:rPr lang="en-US" altLang="zh-CN" sz="2400" dirty="0" smtClean="0">
                <a:solidFill>
                  <a:schemeClr val="accent6">
                    <a:lumMod val="10000"/>
                  </a:schemeClr>
                </a:solidFill>
                <a:latin typeface="Calibri" panose="020F0502020204030204" pitchFamily="34" charset="0"/>
              </a:rPr>
              <a:t>for the paycheck at the end of the week. You do not seek other rewards from it. It is just a means to another </a:t>
            </a:r>
            <a:r>
              <a:rPr lang="en-US" altLang="zh-CN" sz="2400" u="sng" dirty="0" smtClean="0">
                <a:solidFill>
                  <a:schemeClr val="accent6">
                    <a:lumMod val="10000"/>
                  </a:schemeClr>
                </a:solidFill>
                <a:latin typeface="Calibri" panose="020F0502020204030204" pitchFamily="34" charset="0"/>
              </a:rPr>
              <a:t>end</a:t>
            </a:r>
            <a:r>
              <a:rPr lang="en-US" altLang="zh-CN" sz="2400" dirty="0" smtClean="0">
                <a:solidFill>
                  <a:schemeClr val="accent6">
                    <a:lumMod val="10000"/>
                  </a:schemeClr>
                </a:solidFill>
                <a:latin typeface="Calibri" panose="020F0502020204030204" pitchFamily="34" charset="0"/>
              </a:rPr>
              <a:t> (like leisure, or supporting your family), and when the wage stops, you quit. </a:t>
            </a:r>
            <a:endParaRPr lang="en-US" altLang="zh-CN" sz="2400" dirty="0" smtClean="0">
              <a:solidFill>
                <a:schemeClr val="accent6">
                  <a:lumMod val="10000"/>
                </a:schemeClr>
              </a:solidFill>
              <a:latin typeface="Calibri" panose="020F0502020204030204" pitchFamily="34" charset="0"/>
            </a:endParaRPr>
          </a:p>
        </p:txBody>
      </p:sp>
      <p:sp>
        <p:nvSpPr>
          <p:cNvPr id="2" name="TextBox 1"/>
          <p:cNvSpPr txBox="1"/>
          <p:nvPr/>
        </p:nvSpPr>
        <p:spPr>
          <a:xfrm>
            <a:off x="5580112" y="1772816"/>
            <a:ext cx="3384376" cy="6678751"/>
          </a:xfrm>
          <a:prstGeom prst="rect">
            <a:avLst/>
          </a:prstGeom>
          <a:noFill/>
        </p:spPr>
        <p:txBody>
          <a:bodyPr wrap="square" rtlCol="0">
            <a:spAutoFit/>
          </a:bodyPr>
          <a:lstStyle/>
          <a:p>
            <a:pPr algn="just">
              <a:buFont typeface="Wingdings" panose="05000000000000000000" pitchFamily="2" charset="2"/>
              <a:buChar char="Ø"/>
            </a:pPr>
            <a:r>
              <a:rPr lang="zh-CN" altLang="en-US" sz="2400" dirty="0" smtClean="0">
                <a:solidFill>
                  <a:srgbClr val="002060"/>
                </a:solidFill>
                <a:latin typeface="Calibri" panose="020F0502020204030204" pitchFamily="34" charset="0"/>
              </a:rPr>
              <a:t>工作取向</a:t>
            </a:r>
            <a:endParaRPr lang="en-US" altLang="zh-CN" sz="2400" dirty="0" smtClean="0">
              <a:solidFill>
                <a:srgbClr val="002060"/>
              </a:solidFill>
              <a:latin typeface="Calibri" panose="020F0502020204030204" pitchFamily="34" charset="0"/>
            </a:endParaRPr>
          </a:p>
          <a:p>
            <a:pPr algn="just">
              <a:buFont typeface="Wingdings" panose="05000000000000000000" pitchFamily="2" charset="2"/>
              <a:buChar char="Ø"/>
            </a:pPr>
            <a:endParaRPr lang="en-US" altLang="zh-CN" sz="2400" dirty="0" smtClean="0">
              <a:solidFill>
                <a:srgbClr val="002060"/>
              </a:solidFill>
              <a:latin typeface="Calibri" panose="020F0502020204030204" pitchFamily="34" charset="0"/>
            </a:endParaRPr>
          </a:p>
          <a:p>
            <a:pPr algn="just">
              <a:buFont typeface="Wingdings" panose="05000000000000000000" pitchFamily="2" charset="2"/>
              <a:buChar char="Ø"/>
            </a:pPr>
            <a:endParaRPr lang="en-US" altLang="zh-CN" sz="2400" dirty="0" smtClean="0">
              <a:solidFill>
                <a:srgbClr val="002060"/>
              </a:solidFill>
              <a:latin typeface="Calibri" panose="020F0502020204030204" pitchFamily="34" charset="0"/>
            </a:endParaRPr>
          </a:p>
          <a:p>
            <a:pPr algn="just">
              <a:buFont typeface="Wingdings" panose="05000000000000000000" pitchFamily="2" charset="2"/>
              <a:buChar char="Ø"/>
            </a:pPr>
            <a:endParaRPr lang="en-US" altLang="zh-CN" sz="2400" dirty="0" smtClean="0">
              <a:solidFill>
                <a:srgbClr val="002060"/>
              </a:solidFill>
              <a:latin typeface="Calibri" panose="020F0502020204030204" pitchFamily="34" charset="0"/>
            </a:endParaRPr>
          </a:p>
          <a:p>
            <a:pPr algn="just">
              <a:buFont typeface="Wingdings" panose="05000000000000000000" pitchFamily="2" charset="2"/>
              <a:buChar char="Ø"/>
            </a:pPr>
            <a:endParaRPr lang="en-US" altLang="zh-CN" sz="2400" dirty="0" smtClean="0">
              <a:solidFill>
                <a:srgbClr val="002060"/>
              </a:solidFill>
              <a:latin typeface="Calibri" panose="020F0502020204030204" pitchFamily="34" charset="0"/>
            </a:endParaRPr>
          </a:p>
          <a:p>
            <a:pPr algn="just">
              <a:buFont typeface="Wingdings" panose="05000000000000000000" pitchFamily="2" charset="2"/>
              <a:buChar char="Ø"/>
            </a:pPr>
            <a:endParaRPr lang="en-US" altLang="zh-CN" sz="2400" dirty="0" smtClean="0">
              <a:solidFill>
                <a:srgbClr val="002060"/>
              </a:solidFill>
              <a:latin typeface="Calibri" panose="020F0502020204030204" pitchFamily="34" charset="0"/>
            </a:endParaRPr>
          </a:p>
          <a:p>
            <a:pPr algn="just">
              <a:buFont typeface="Wingdings" panose="05000000000000000000" pitchFamily="2" charset="2"/>
              <a:buChar char="Ø"/>
            </a:pPr>
            <a:r>
              <a:rPr lang="en-US" altLang="zh-CN" sz="2400" dirty="0" smtClean="0">
                <a:solidFill>
                  <a:srgbClr val="002060"/>
                </a:solidFill>
                <a:latin typeface="Calibri" panose="020F0502020204030204" pitchFamily="34" charset="0"/>
              </a:rPr>
              <a:t>end: aim </a:t>
            </a:r>
            <a:r>
              <a:rPr lang="zh-CN" altLang="en-US" sz="2400" dirty="0" smtClean="0">
                <a:solidFill>
                  <a:srgbClr val="002060"/>
                </a:solidFill>
                <a:latin typeface="Calibri" panose="020F0502020204030204" pitchFamily="34" charset="0"/>
              </a:rPr>
              <a:t>目的，目标</a:t>
            </a:r>
            <a:endParaRPr lang="en-US" altLang="zh-CN" sz="2400" dirty="0" smtClean="0">
              <a:solidFill>
                <a:srgbClr val="002060"/>
              </a:solidFill>
              <a:latin typeface="Calibri" panose="020F0502020204030204" pitchFamily="34" charset="0"/>
            </a:endParaRPr>
          </a:p>
          <a:p>
            <a:pPr algn="just"/>
            <a:endParaRPr lang="zh-CN" altLang="en-US" sz="2000" dirty="0" smtClean="0">
              <a:solidFill>
                <a:srgbClr val="002060"/>
              </a:solidFill>
              <a:latin typeface="Calibri" panose="020F0502020204030204" pitchFamily="34" charset="0"/>
            </a:endParaRPr>
          </a:p>
          <a:p>
            <a:pPr algn="just"/>
            <a:endParaRPr lang="en-US" altLang="zh-CN" sz="2400" dirty="0" smtClean="0">
              <a:solidFill>
                <a:srgbClr val="002060"/>
              </a:solidFill>
              <a:latin typeface="Calibri" panose="020F0502020204030204" pitchFamily="34" charset="0"/>
            </a:endParaRPr>
          </a:p>
          <a:p>
            <a:pPr algn="just"/>
            <a:endParaRPr lang="en-US" altLang="zh-CN" sz="2400" dirty="0" smtClean="0">
              <a:solidFill>
                <a:schemeClr val="accent6">
                  <a:lumMod val="10000"/>
                </a:schemeClr>
              </a:solidFill>
              <a:latin typeface="Calibri" panose="020F0502020204030204" pitchFamily="34" charset="0"/>
            </a:endParaRPr>
          </a:p>
          <a:p>
            <a:pPr algn="just">
              <a:buFont typeface="Wingdings" panose="05000000000000000000" pitchFamily="2" charset="2"/>
              <a:buChar char="Ø"/>
            </a:pPr>
            <a:endParaRPr lang="en-US" altLang="zh-CN" sz="2400" dirty="0" smtClean="0">
              <a:solidFill>
                <a:srgbClr val="002060"/>
              </a:solidFill>
              <a:latin typeface="Calibri" panose="020F0502020204030204" pitchFamily="34" charset="0"/>
            </a:endParaRPr>
          </a:p>
          <a:p>
            <a:pPr algn="just">
              <a:buFont typeface="Wingdings" panose="05000000000000000000" pitchFamily="2" charset="2"/>
              <a:buChar char="Ø"/>
            </a:pPr>
            <a:endParaRPr lang="en-US" altLang="zh-CN" sz="2400" dirty="0" smtClean="0">
              <a:solidFill>
                <a:srgbClr val="002060"/>
              </a:solidFill>
              <a:latin typeface="Calibri" panose="020F0502020204030204" pitchFamily="34" charset="0"/>
            </a:endParaRPr>
          </a:p>
          <a:p>
            <a:pPr algn="just">
              <a:buFont typeface="Wingdings" panose="05000000000000000000" pitchFamily="2" charset="2"/>
              <a:buChar char="Ø"/>
            </a:pPr>
            <a:endParaRPr lang="en-US" altLang="zh-CN" sz="2400" dirty="0" smtClean="0">
              <a:solidFill>
                <a:srgbClr val="002060"/>
              </a:solidFill>
              <a:latin typeface="Calibri" panose="020F0502020204030204" pitchFamily="34" charset="0"/>
            </a:endParaRPr>
          </a:p>
          <a:p>
            <a:pPr algn="just"/>
            <a:endParaRPr lang="zh-CN" altLang="en-US" sz="2400" dirty="0" smtClean="0">
              <a:solidFill>
                <a:srgbClr val="002060"/>
              </a:solidFill>
              <a:latin typeface="Calibri" panose="020F0502020204030204" pitchFamily="34" charset="0"/>
            </a:endParaRPr>
          </a:p>
          <a:p>
            <a:pPr algn="just">
              <a:buFont typeface="Wingdings" panose="05000000000000000000" pitchFamily="2" charset="2"/>
              <a:buChar char="Ø"/>
            </a:pPr>
            <a:endParaRPr lang="en-US" altLang="zh-CN" sz="2400" dirty="0" smtClean="0">
              <a:solidFill>
                <a:srgbClr val="002060"/>
              </a:solidFill>
              <a:latin typeface="Calibri" panose="020F0502020204030204" pitchFamily="34" charset="0"/>
            </a:endParaRPr>
          </a:p>
          <a:p>
            <a:pPr algn="just"/>
            <a:endParaRPr lang="zh-CN" altLang="en-US" sz="2400" dirty="0" smtClean="0">
              <a:solidFill>
                <a:srgbClr val="002060"/>
              </a:solidFill>
              <a:latin typeface="Calibri" panose="020F0502020204030204" pitchFamily="34" charset="0"/>
            </a:endParaRPr>
          </a:p>
          <a:p>
            <a:pPr algn="just">
              <a:buFont typeface="Wingdings" panose="05000000000000000000" pitchFamily="2" charset="2"/>
              <a:buChar char="Ø"/>
            </a:pPr>
            <a:endParaRPr lang="en-US" altLang="zh-CN" sz="2400" dirty="0" smtClean="0">
              <a:solidFill>
                <a:srgbClr val="002060"/>
              </a:solidFill>
              <a:latin typeface="Calibri" panose="020F0502020204030204" pitchFamily="34" charset="0"/>
            </a:endParaRPr>
          </a:p>
          <a:p>
            <a:pPr algn="just">
              <a:buFont typeface="Wingdings" panose="05000000000000000000" pitchFamily="2" charset="2"/>
              <a:buChar char="Ø"/>
            </a:pPr>
            <a:endParaRPr lang="en-US" altLang="zh-CN" sz="2400" dirty="0" smtClean="0">
              <a:solidFill>
                <a:srgbClr val="002060"/>
              </a:solidFill>
              <a:latin typeface="Calibri" panose="020F0502020204030204" pitchFamily="34" charset="0"/>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xEl>
                                              <p:pRg st="6" end="6"/>
                                            </p:txEl>
                                          </p:spTgt>
                                        </p:tgtEl>
                                        <p:attrNameLst>
                                          <p:attrName>style.visibility</p:attrName>
                                        </p:attrNameLst>
                                      </p:cBhvr>
                                      <p:to>
                                        <p:strVal val="visible"/>
                                      </p:to>
                                    </p:set>
                                    <p:animEffect transition="in" filter="blinds(horizontal)">
                                      <p:cBhvr>
                                        <p:cTn id="12"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0" y="476672"/>
            <a:ext cx="5508104" cy="5842818"/>
          </a:xfrm>
          <a:prstGeom prst="rect">
            <a:avLst/>
          </a:prstGeom>
          <a:solidFill>
            <a:schemeClr val="accent5">
              <a:lumMod val="90000"/>
            </a:schemeClr>
          </a:solidFill>
        </p:spPr>
        <p:txBody>
          <a:bodyPr wrap="square">
            <a:spAutoFit/>
          </a:bodyPr>
          <a:lstStyle/>
          <a:p>
            <a:pPr algn="just">
              <a:lnSpc>
                <a:spcPct val="120000"/>
              </a:lnSpc>
            </a:pPr>
            <a:r>
              <a:rPr lang="en-US" altLang="zh-CN" sz="2500" b="1" kern="100" dirty="0" smtClean="0">
                <a:solidFill>
                  <a:srgbClr val="C00000"/>
                </a:solidFill>
                <a:latin typeface="Calibri" panose="020F0502020204030204" pitchFamily="34" charset="0"/>
                <a:ea typeface="等线" panose="02010600030101010101" pitchFamily="2" charset="-122"/>
                <a:cs typeface="Times New Roman" panose="02020603050405020304" pitchFamily="18" charset="0"/>
              </a:rPr>
              <a:t>10</a:t>
            </a:r>
            <a:r>
              <a:rPr lang="en-US" altLang="zh-CN" sz="2500" b="1" kern="100" dirty="0" smtClean="0">
                <a:solidFill>
                  <a:srgbClr val="C00000"/>
                </a:solidFill>
                <a:effectLst/>
                <a:latin typeface="Calibri" panose="020F0502020204030204" pitchFamily="34" charset="0"/>
                <a:ea typeface="等线" panose="02010600030101010101" pitchFamily="2" charset="-122"/>
                <a:cs typeface="Times New Roman" panose="02020603050405020304" pitchFamily="18" charset="0"/>
              </a:rPr>
              <a:t> </a:t>
            </a:r>
            <a:r>
              <a:rPr lang="en-US" altLang="zh-CN" sz="2400" dirty="0" smtClean="0">
                <a:solidFill>
                  <a:schemeClr val="accent6">
                    <a:lumMod val="10000"/>
                  </a:schemeClr>
                </a:solidFill>
                <a:latin typeface="Calibri" panose="020F0502020204030204" pitchFamily="34" charset="0"/>
              </a:rPr>
              <a:t>A career </a:t>
            </a:r>
            <a:r>
              <a:rPr lang="en-US" altLang="zh-CN" sz="2400" u="sng" dirty="0" smtClean="0">
                <a:solidFill>
                  <a:schemeClr val="accent6">
                    <a:lumMod val="10000"/>
                  </a:schemeClr>
                </a:solidFill>
                <a:latin typeface="Calibri" panose="020F0502020204030204" pitchFamily="34" charset="0"/>
              </a:rPr>
              <a:t>entails</a:t>
            </a:r>
            <a:r>
              <a:rPr lang="en-US" altLang="zh-CN" sz="2400" dirty="0" smtClean="0">
                <a:solidFill>
                  <a:schemeClr val="accent6">
                    <a:lumMod val="10000"/>
                  </a:schemeClr>
                </a:solidFill>
                <a:latin typeface="Calibri" panose="020F0502020204030204" pitchFamily="34" charset="0"/>
              </a:rPr>
              <a:t> a deeper personal </a:t>
            </a:r>
            <a:r>
              <a:rPr lang="en-US" altLang="zh-CN" sz="2400" u="sng" dirty="0" smtClean="0">
                <a:solidFill>
                  <a:schemeClr val="accent6">
                    <a:lumMod val="10000"/>
                  </a:schemeClr>
                </a:solidFill>
                <a:latin typeface="Calibri" panose="020F0502020204030204" pitchFamily="34" charset="0"/>
              </a:rPr>
              <a:t>investment</a:t>
            </a:r>
            <a:r>
              <a:rPr lang="en-US" altLang="zh-CN" sz="2400" dirty="0" smtClean="0">
                <a:solidFill>
                  <a:schemeClr val="accent6">
                    <a:lumMod val="10000"/>
                  </a:schemeClr>
                </a:solidFill>
                <a:latin typeface="Calibri" panose="020F0502020204030204" pitchFamily="34" charset="0"/>
              </a:rPr>
              <a:t> in work. You mark your achievements through money, but also through </a:t>
            </a:r>
            <a:r>
              <a:rPr lang="en-US" altLang="zh-CN" sz="2400" u="sng" dirty="0" smtClean="0">
                <a:solidFill>
                  <a:schemeClr val="accent6">
                    <a:lumMod val="10000"/>
                  </a:schemeClr>
                </a:solidFill>
                <a:latin typeface="Calibri" panose="020F0502020204030204" pitchFamily="34" charset="0"/>
              </a:rPr>
              <a:t>advancement</a:t>
            </a:r>
            <a:r>
              <a:rPr lang="en-US" altLang="zh-CN" sz="2400" dirty="0" smtClean="0">
                <a:solidFill>
                  <a:schemeClr val="accent6">
                    <a:lumMod val="10000"/>
                  </a:schemeClr>
                </a:solidFill>
                <a:latin typeface="Calibri" panose="020F0502020204030204" pitchFamily="34" charset="0"/>
              </a:rPr>
              <a:t>. Each promotion brings you higher prestige and more power, as well as a raise. Law firm associates become partners, assistant professors become associate professors, and middle managers advance to vice-presidencies. When the promotions stop-when you “</a:t>
            </a:r>
            <a:r>
              <a:rPr lang="en-US" altLang="zh-CN" sz="2400" u="sng" dirty="0" smtClean="0">
                <a:solidFill>
                  <a:schemeClr val="accent6">
                    <a:lumMod val="10000"/>
                  </a:schemeClr>
                </a:solidFill>
                <a:latin typeface="Calibri" panose="020F0502020204030204" pitchFamily="34" charset="0"/>
              </a:rPr>
              <a:t>top out</a:t>
            </a:r>
            <a:r>
              <a:rPr lang="en-US" altLang="zh-CN" sz="2400" dirty="0" smtClean="0">
                <a:solidFill>
                  <a:schemeClr val="accent6">
                    <a:lumMod val="10000"/>
                  </a:schemeClr>
                </a:solidFill>
                <a:latin typeface="Calibri" panose="020F0502020204030204" pitchFamily="34" charset="0"/>
              </a:rPr>
              <a:t>”-</a:t>
            </a:r>
            <a:r>
              <a:rPr lang="en-US" altLang="zh-CN" sz="2400" u="sng" dirty="0" smtClean="0">
                <a:solidFill>
                  <a:schemeClr val="accent6">
                    <a:lumMod val="10000"/>
                  </a:schemeClr>
                </a:solidFill>
                <a:latin typeface="Calibri" panose="020F0502020204030204" pitchFamily="34" charset="0"/>
              </a:rPr>
              <a:t>alienation</a:t>
            </a:r>
            <a:r>
              <a:rPr lang="en-US" altLang="zh-CN" sz="2400" dirty="0" smtClean="0">
                <a:solidFill>
                  <a:schemeClr val="accent6">
                    <a:lumMod val="10000"/>
                  </a:schemeClr>
                </a:solidFill>
                <a:latin typeface="Calibri" panose="020F0502020204030204" pitchFamily="34" charset="0"/>
              </a:rPr>
              <a:t> starts, and you begin to look elsewhere for </a:t>
            </a:r>
            <a:r>
              <a:rPr lang="en-US" altLang="zh-CN" sz="2400" u="sng" dirty="0" smtClean="0">
                <a:solidFill>
                  <a:schemeClr val="accent6">
                    <a:lumMod val="10000"/>
                  </a:schemeClr>
                </a:solidFill>
                <a:latin typeface="Calibri" panose="020F0502020204030204" pitchFamily="34" charset="0"/>
              </a:rPr>
              <a:t>gratification</a:t>
            </a:r>
            <a:r>
              <a:rPr lang="en-US" altLang="zh-CN" sz="2400" dirty="0" smtClean="0">
                <a:solidFill>
                  <a:schemeClr val="accent6">
                    <a:lumMod val="10000"/>
                  </a:schemeClr>
                </a:solidFill>
                <a:latin typeface="Calibri" panose="020F0502020204030204" pitchFamily="34" charset="0"/>
              </a:rPr>
              <a:t> and meaning.</a:t>
            </a:r>
            <a:endParaRPr lang="en-US" altLang="zh-CN" sz="2400" dirty="0" smtClean="0">
              <a:solidFill>
                <a:schemeClr val="accent6">
                  <a:lumMod val="10000"/>
                </a:schemeClr>
              </a:solidFill>
              <a:latin typeface="Calibri" panose="020F0502020204030204" pitchFamily="34" charset="0"/>
            </a:endParaRPr>
          </a:p>
        </p:txBody>
      </p:sp>
      <p:sp>
        <p:nvSpPr>
          <p:cNvPr id="2" name="TextBox 1"/>
          <p:cNvSpPr txBox="1"/>
          <p:nvPr/>
        </p:nvSpPr>
        <p:spPr>
          <a:xfrm>
            <a:off x="5508104" y="548680"/>
            <a:ext cx="3384376" cy="9264075"/>
          </a:xfrm>
          <a:prstGeom prst="rect">
            <a:avLst/>
          </a:prstGeom>
          <a:noFill/>
        </p:spPr>
        <p:txBody>
          <a:bodyPr wrap="square" rtlCol="0">
            <a:spAutoFit/>
          </a:bodyPr>
          <a:lstStyle/>
          <a:p>
            <a:pPr algn="just">
              <a:buFont typeface="Wingdings" panose="05000000000000000000" pitchFamily="2" charset="2"/>
              <a:buChar char="Ø"/>
            </a:pPr>
            <a:r>
              <a:rPr lang="zh-CN" altLang="en-US" sz="2400" dirty="0" smtClean="0">
                <a:solidFill>
                  <a:srgbClr val="002060"/>
                </a:solidFill>
                <a:latin typeface="Calibri" panose="020F0502020204030204" pitchFamily="34" charset="0"/>
              </a:rPr>
              <a:t>需要，牵涉</a:t>
            </a:r>
            <a:endParaRPr lang="en-US" altLang="zh-CN" sz="2400" dirty="0" smtClean="0">
              <a:solidFill>
                <a:srgbClr val="002060"/>
              </a:solidFill>
              <a:latin typeface="Calibri" panose="020F0502020204030204" pitchFamily="34" charset="0"/>
            </a:endParaRPr>
          </a:p>
          <a:p>
            <a:pPr algn="just">
              <a:buFont typeface="Wingdings" panose="05000000000000000000" pitchFamily="2" charset="2"/>
              <a:buChar char="Ø"/>
            </a:pPr>
            <a:r>
              <a:rPr lang="zh-CN" altLang="en-US" sz="2400" dirty="0" smtClean="0">
                <a:solidFill>
                  <a:srgbClr val="002060"/>
                </a:solidFill>
                <a:latin typeface="Calibri" panose="020F0502020204030204" pitchFamily="34" charset="0"/>
              </a:rPr>
              <a:t>（时间、精力的）投入</a:t>
            </a:r>
            <a:endParaRPr lang="en-US" altLang="zh-CN" sz="2400" dirty="0" smtClean="0">
              <a:solidFill>
                <a:srgbClr val="002060"/>
              </a:solidFill>
              <a:latin typeface="Calibri" panose="020F0502020204030204" pitchFamily="34" charset="0"/>
            </a:endParaRPr>
          </a:p>
          <a:p>
            <a:pPr algn="just">
              <a:buFont typeface="Wingdings" panose="05000000000000000000" pitchFamily="2" charset="2"/>
              <a:buChar char="Ø"/>
            </a:pPr>
            <a:endParaRPr lang="en-US" altLang="zh-CN" sz="2400" dirty="0" smtClean="0">
              <a:solidFill>
                <a:srgbClr val="002060"/>
              </a:solidFill>
              <a:latin typeface="Calibri" panose="020F0502020204030204" pitchFamily="34" charset="0"/>
            </a:endParaRPr>
          </a:p>
          <a:p>
            <a:pPr algn="just">
              <a:buFont typeface="Wingdings" panose="05000000000000000000" pitchFamily="2" charset="2"/>
              <a:buChar char="Ø"/>
            </a:pPr>
            <a:r>
              <a:rPr lang="en-US" altLang="zh-CN" sz="2400" dirty="0" smtClean="0">
                <a:solidFill>
                  <a:srgbClr val="002060"/>
                </a:solidFill>
                <a:latin typeface="Calibri" panose="020F0502020204030204" pitchFamily="34" charset="0"/>
              </a:rPr>
              <a:t>(formal) advancement </a:t>
            </a:r>
            <a:r>
              <a:rPr lang="zh-CN" altLang="en-US" sz="2400" dirty="0" smtClean="0">
                <a:solidFill>
                  <a:srgbClr val="002060"/>
                </a:solidFill>
                <a:latin typeface="Calibri" panose="020F0502020204030204" pitchFamily="34" charset="0"/>
              </a:rPr>
              <a:t>晋升</a:t>
            </a:r>
            <a:endParaRPr lang="en-US" altLang="zh-CN" sz="2400" dirty="0" smtClean="0">
              <a:solidFill>
                <a:srgbClr val="002060"/>
              </a:solidFill>
              <a:latin typeface="Calibri" panose="020F0502020204030204" pitchFamily="34" charset="0"/>
            </a:endParaRPr>
          </a:p>
          <a:p>
            <a:pPr algn="just">
              <a:buFont typeface="Wingdings" panose="05000000000000000000" pitchFamily="2" charset="2"/>
              <a:buChar char="Ø"/>
            </a:pPr>
            <a:endParaRPr lang="en-US" altLang="zh-CN" sz="2400" dirty="0" smtClean="0">
              <a:solidFill>
                <a:srgbClr val="002060"/>
              </a:solidFill>
              <a:latin typeface="Calibri" panose="020F0502020204030204" pitchFamily="34" charset="0"/>
            </a:endParaRPr>
          </a:p>
          <a:p>
            <a:pPr algn="just">
              <a:buFont typeface="Wingdings" panose="05000000000000000000" pitchFamily="2" charset="2"/>
              <a:buChar char="Ø"/>
            </a:pPr>
            <a:endParaRPr lang="en-US" altLang="zh-CN" sz="2400" dirty="0" smtClean="0">
              <a:solidFill>
                <a:srgbClr val="002060"/>
              </a:solidFill>
              <a:latin typeface="Calibri" panose="020F0502020204030204" pitchFamily="34" charset="0"/>
            </a:endParaRPr>
          </a:p>
          <a:p>
            <a:pPr algn="just">
              <a:buFont typeface="Wingdings" panose="05000000000000000000" pitchFamily="2" charset="2"/>
              <a:buChar char="Ø"/>
            </a:pPr>
            <a:endParaRPr lang="en-US" altLang="zh-CN" sz="2400" dirty="0" smtClean="0">
              <a:solidFill>
                <a:srgbClr val="002060"/>
              </a:solidFill>
              <a:latin typeface="Calibri" panose="020F0502020204030204" pitchFamily="34" charset="0"/>
            </a:endParaRPr>
          </a:p>
          <a:p>
            <a:pPr algn="just">
              <a:buFont typeface="Wingdings" panose="05000000000000000000" pitchFamily="2" charset="2"/>
              <a:buChar char="Ø"/>
            </a:pPr>
            <a:endParaRPr lang="en-US" altLang="zh-CN" sz="2400" dirty="0" smtClean="0">
              <a:solidFill>
                <a:srgbClr val="002060"/>
              </a:solidFill>
              <a:latin typeface="Calibri" panose="020F0502020204030204" pitchFamily="34" charset="0"/>
            </a:endParaRPr>
          </a:p>
          <a:p>
            <a:pPr algn="just">
              <a:buFont typeface="Wingdings" panose="05000000000000000000" pitchFamily="2" charset="2"/>
              <a:buChar char="Ø"/>
            </a:pPr>
            <a:endParaRPr lang="en-US" altLang="zh-CN" sz="2400" dirty="0" smtClean="0">
              <a:solidFill>
                <a:srgbClr val="002060"/>
              </a:solidFill>
              <a:latin typeface="Calibri" panose="020F0502020204030204" pitchFamily="34" charset="0"/>
            </a:endParaRPr>
          </a:p>
          <a:p>
            <a:pPr algn="just">
              <a:buFont typeface="Wingdings" panose="05000000000000000000" pitchFamily="2" charset="2"/>
              <a:buChar char="Ø"/>
            </a:pPr>
            <a:r>
              <a:rPr lang="zh-CN" altLang="en-US" sz="2400" dirty="0" smtClean="0">
                <a:solidFill>
                  <a:srgbClr val="002060"/>
                </a:solidFill>
                <a:latin typeface="Calibri" panose="020F0502020204030204" pitchFamily="34" charset="0"/>
              </a:rPr>
              <a:t>达到顶点，到最高点</a:t>
            </a:r>
            <a:endParaRPr lang="en-US" altLang="zh-CN" sz="2400" dirty="0" smtClean="0">
              <a:solidFill>
                <a:srgbClr val="002060"/>
              </a:solidFill>
              <a:latin typeface="Calibri" panose="020F0502020204030204" pitchFamily="34" charset="0"/>
            </a:endParaRPr>
          </a:p>
          <a:p>
            <a:pPr algn="just">
              <a:buFont typeface="Wingdings" panose="05000000000000000000" pitchFamily="2" charset="2"/>
              <a:buChar char="Ø"/>
            </a:pPr>
            <a:r>
              <a:rPr lang="zh-CN" altLang="en-US" sz="2400" dirty="0" smtClean="0">
                <a:solidFill>
                  <a:srgbClr val="002060"/>
                </a:solidFill>
                <a:latin typeface="Calibri" panose="020F0502020204030204" pitchFamily="34" charset="0"/>
              </a:rPr>
              <a:t>疏离感，疏远</a:t>
            </a:r>
            <a:endParaRPr lang="en-US" altLang="zh-CN" sz="2400" dirty="0" smtClean="0">
              <a:solidFill>
                <a:srgbClr val="002060"/>
              </a:solidFill>
              <a:latin typeface="Calibri" panose="020F0502020204030204" pitchFamily="34" charset="0"/>
            </a:endParaRPr>
          </a:p>
          <a:p>
            <a:pPr algn="just">
              <a:buFont typeface="Wingdings" panose="05000000000000000000" pitchFamily="2" charset="2"/>
              <a:buChar char="Ø"/>
            </a:pPr>
            <a:r>
              <a:rPr lang="en-US" altLang="zh-CN" sz="2400" dirty="0" smtClean="0">
                <a:solidFill>
                  <a:srgbClr val="002060"/>
                </a:solidFill>
                <a:latin typeface="Calibri" panose="020F0502020204030204" pitchFamily="34" charset="0"/>
              </a:rPr>
              <a:t> (formal) </a:t>
            </a:r>
            <a:r>
              <a:rPr lang="zh-CN" altLang="en-US" sz="2400" dirty="0" smtClean="0">
                <a:solidFill>
                  <a:srgbClr val="002060"/>
                </a:solidFill>
                <a:latin typeface="Calibri" panose="020F0502020204030204" pitchFamily="34" charset="0"/>
              </a:rPr>
              <a:t>满足，满意</a:t>
            </a:r>
            <a:endParaRPr lang="en-US" altLang="zh-CN" sz="2400" dirty="0" smtClean="0">
              <a:solidFill>
                <a:srgbClr val="002060"/>
              </a:solidFill>
              <a:latin typeface="Calibri" panose="020F0502020204030204" pitchFamily="34" charset="0"/>
            </a:endParaRPr>
          </a:p>
          <a:p>
            <a:pPr algn="just"/>
            <a:endParaRPr lang="zh-CN" altLang="en-US" sz="2000" dirty="0" smtClean="0">
              <a:solidFill>
                <a:srgbClr val="002060"/>
              </a:solidFill>
              <a:latin typeface="Calibri" panose="020F0502020204030204" pitchFamily="34" charset="0"/>
            </a:endParaRPr>
          </a:p>
          <a:p>
            <a:pPr algn="just"/>
            <a:endParaRPr lang="en-US" altLang="zh-CN" sz="2400" dirty="0" smtClean="0">
              <a:solidFill>
                <a:srgbClr val="002060"/>
              </a:solidFill>
              <a:latin typeface="Calibri" panose="020F0502020204030204" pitchFamily="34" charset="0"/>
            </a:endParaRPr>
          </a:p>
          <a:p>
            <a:pPr algn="just"/>
            <a:endParaRPr lang="en-US" altLang="zh-CN" sz="2400" dirty="0" smtClean="0">
              <a:solidFill>
                <a:schemeClr val="accent6">
                  <a:lumMod val="10000"/>
                </a:schemeClr>
              </a:solidFill>
              <a:latin typeface="Calibri" panose="020F0502020204030204" pitchFamily="34" charset="0"/>
            </a:endParaRPr>
          </a:p>
          <a:p>
            <a:pPr algn="just">
              <a:buFont typeface="Wingdings" panose="05000000000000000000" pitchFamily="2" charset="2"/>
              <a:buChar char="Ø"/>
            </a:pPr>
            <a:endParaRPr lang="en-US" altLang="zh-CN" sz="2400" dirty="0" smtClean="0">
              <a:solidFill>
                <a:srgbClr val="002060"/>
              </a:solidFill>
              <a:latin typeface="Calibri" panose="020F0502020204030204" pitchFamily="34" charset="0"/>
            </a:endParaRPr>
          </a:p>
          <a:p>
            <a:pPr algn="just">
              <a:buFont typeface="Wingdings" panose="05000000000000000000" pitchFamily="2" charset="2"/>
              <a:buChar char="Ø"/>
            </a:pPr>
            <a:endParaRPr lang="en-US" altLang="zh-CN" sz="2400" dirty="0" smtClean="0">
              <a:solidFill>
                <a:srgbClr val="002060"/>
              </a:solidFill>
              <a:latin typeface="Calibri" panose="020F0502020204030204" pitchFamily="34" charset="0"/>
            </a:endParaRPr>
          </a:p>
          <a:p>
            <a:pPr algn="just">
              <a:buFont typeface="Wingdings" panose="05000000000000000000" pitchFamily="2" charset="2"/>
              <a:buChar char="Ø"/>
            </a:pPr>
            <a:endParaRPr lang="en-US" altLang="zh-CN" sz="2400" dirty="0" smtClean="0">
              <a:solidFill>
                <a:srgbClr val="002060"/>
              </a:solidFill>
              <a:latin typeface="Calibri" panose="020F0502020204030204" pitchFamily="34" charset="0"/>
            </a:endParaRPr>
          </a:p>
          <a:p>
            <a:pPr algn="just"/>
            <a:endParaRPr lang="zh-CN" altLang="en-US" sz="2400" dirty="0" smtClean="0">
              <a:solidFill>
                <a:srgbClr val="002060"/>
              </a:solidFill>
              <a:latin typeface="Calibri" panose="020F0502020204030204" pitchFamily="34" charset="0"/>
            </a:endParaRPr>
          </a:p>
          <a:p>
            <a:pPr algn="just">
              <a:buFont typeface="Wingdings" panose="05000000000000000000" pitchFamily="2" charset="2"/>
              <a:buChar char="Ø"/>
            </a:pPr>
            <a:endParaRPr lang="en-US" altLang="zh-CN" sz="2400" dirty="0" smtClean="0">
              <a:solidFill>
                <a:srgbClr val="002060"/>
              </a:solidFill>
              <a:latin typeface="Calibri" panose="020F0502020204030204" pitchFamily="34" charset="0"/>
            </a:endParaRPr>
          </a:p>
          <a:p>
            <a:pPr algn="just"/>
            <a:endParaRPr lang="zh-CN" altLang="en-US" sz="2400" dirty="0" smtClean="0">
              <a:solidFill>
                <a:srgbClr val="002060"/>
              </a:solidFill>
              <a:latin typeface="Calibri" panose="020F0502020204030204" pitchFamily="34" charset="0"/>
            </a:endParaRPr>
          </a:p>
          <a:p>
            <a:pPr algn="just">
              <a:buFont typeface="Wingdings" panose="05000000000000000000" pitchFamily="2" charset="2"/>
              <a:buChar char="Ø"/>
            </a:pPr>
            <a:endParaRPr lang="en-US" altLang="zh-CN" sz="2400" dirty="0" smtClean="0">
              <a:solidFill>
                <a:srgbClr val="002060"/>
              </a:solidFill>
              <a:latin typeface="Calibri" panose="020F0502020204030204" pitchFamily="34" charset="0"/>
            </a:endParaRPr>
          </a:p>
          <a:p>
            <a:pPr algn="just">
              <a:buFont typeface="Wingdings" panose="05000000000000000000" pitchFamily="2" charset="2"/>
              <a:buChar char="Ø"/>
            </a:pPr>
            <a:endParaRPr lang="en-US" altLang="zh-CN" sz="2400" dirty="0" smtClean="0">
              <a:solidFill>
                <a:srgbClr val="002060"/>
              </a:solidFill>
              <a:latin typeface="Calibri" panose="020F0502020204030204" pitchFamily="34" charset="0"/>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linds(horizont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blinds(horizontal)">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
                                            <p:txEl>
                                              <p:pRg st="9" end="9"/>
                                            </p:txEl>
                                          </p:spTgt>
                                        </p:tgtEl>
                                        <p:attrNameLst>
                                          <p:attrName>style.visibility</p:attrName>
                                        </p:attrNameLst>
                                      </p:cBhvr>
                                      <p:to>
                                        <p:strVal val="visible"/>
                                      </p:to>
                                    </p:set>
                                    <p:animEffect transition="in" filter="blinds(horizontal)">
                                      <p:cBhvr>
                                        <p:cTn id="22" dur="500"/>
                                        <p:tgtEl>
                                          <p:spTgt spid="2">
                                            <p:txEl>
                                              <p:pRg st="9" end="9"/>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
                                            <p:txEl>
                                              <p:pRg st="10" end="10"/>
                                            </p:txEl>
                                          </p:spTgt>
                                        </p:tgtEl>
                                        <p:attrNameLst>
                                          <p:attrName>style.visibility</p:attrName>
                                        </p:attrNameLst>
                                      </p:cBhvr>
                                      <p:to>
                                        <p:strVal val="visible"/>
                                      </p:to>
                                    </p:set>
                                    <p:animEffect transition="in" filter="blinds(horizontal)">
                                      <p:cBhvr>
                                        <p:cTn id="27" dur="500"/>
                                        <p:tgtEl>
                                          <p:spTgt spid="2">
                                            <p:txEl>
                                              <p:pRg st="10" end="1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
                                            <p:txEl>
                                              <p:pRg st="11" end="11"/>
                                            </p:txEl>
                                          </p:spTgt>
                                        </p:tgtEl>
                                        <p:attrNameLst>
                                          <p:attrName>style.visibility</p:attrName>
                                        </p:attrNameLst>
                                      </p:cBhvr>
                                      <p:to>
                                        <p:strVal val="visible"/>
                                      </p:to>
                                    </p:set>
                                    <p:animEffect transition="in" filter="blinds(horizontal)">
                                      <p:cBhvr>
                                        <p:cTn id="32" dur="500"/>
                                        <p:tgtEl>
                                          <p:spTgt spid="2">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0" y="476672"/>
            <a:ext cx="5508104" cy="5044138"/>
          </a:xfrm>
          <a:prstGeom prst="rect">
            <a:avLst/>
          </a:prstGeom>
          <a:solidFill>
            <a:schemeClr val="accent5">
              <a:lumMod val="90000"/>
            </a:schemeClr>
          </a:solidFill>
        </p:spPr>
        <p:txBody>
          <a:bodyPr wrap="square">
            <a:spAutoFit/>
          </a:bodyPr>
          <a:lstStyle/>
          <a:p>
            <a:pPr algn="just">
              <a:lnSpc>
                <a:spcPct val="150000"/>
              </a:lnSpc>
            </a:pPr>
            <a:r>
              <a:rPr lang="en-US" altLang="zh-CN" sz="2500" b="1" kern="100" dirty="0" smtClean="0">
                <a:solidFill>
                  <a:srgbClr val="C00000"/>
                </a:solidFill>
                <a:latin typeface="Calibri" panose="020F0502020204030204" pitchFamily="34" charset="0"/>
                <a:ea typeface="等线" panose="02010600030101010101" pitchFamily="2" charset="-122"/>
                <a:cs typeface="Times New Roman" panose="02020603050405020304" pitchFamily="18" charset="0"/>
              </a:rPr>
              <a:t>11</a:t>
            </a:r>
            <a:r>
              <a:rPr lang="en-US" altLang="zh-CN" sz="2500" b="1" kern="100" dirty="0" smtClean="0">
                <a:solidFill>
                  <a:srgbClr val="C00000"/>
                </a:solidFill>
                <a:effectLst/>
                <a:latin typeface="Calibri" panose="020F0502020204030204" pitchFamily="34" charset="0"/>
                <a:ea typeface="等线" panose="02010600030101010101" pitchFamily="2" charset="-122"/>
                <a:cs typeface="Times New Roman" panose="02020603050405020304" pitchFamily="18" charset="0"/>
              </a:rPr>
              <a:t> </a:t>
            </a:r>
            <a:r>
              <a:rPr lang="en-US" altLang="zh-CN" sz="2400" dirty="0" smtClean="0">
                <a:solidFill>
                  <a:schemeClr val="accent6">
                    <a:lumMod val="10000"/>
                  </a:schemeClr>
                </a:solidFill>
                <a:latin typeface="Calibri" panose="020F0502020204030204" pitchFamily="34" charset="0"/>
              </a:rPr>
              <a:t>A calling (or vocation) is a passionate commitment to work </a:t>
            </a:r>
            <a:r>
              <a:rPr lang="en-US" altLang="zh-CN" sz="2400" u="sng" dirty="0" smtClean="0">
                <a:solidFill>
                  <a:schemeClr val="accent6">
                    <a:lumMod val="10000"/>
                  </a:schemeClr>
                </a:solidFill>
                <a:latin typeface="Calibri" panose="020F0502020204030204" pitchFamily="34" charset="0"/>
              </a:rPr>
              <a:t>for its own sake</a:t>
            </a:r>
            <a:r>
              <a:rPr lang="en-US" altLang="zh-CN" sz="2400" dirty="0" smtClean="0">
                <a:solidFill>
                  <a:schemeClr val="accent6">
                    <a:lumMod val="10000"/>
                  </a:schemeClr>
                </a:solidFill>
                <a:latin typeface="Calibri" panose="020F0502020204030204" pitchFamily="34" charset="0"/>
              </a:rPr>
              <a:t>. Individuals with a calling see their work as contributing to the greater good, to something larger than they are. The work is </a:t>
            </a:r>
            <a:r>
              <a:rPr lang="en-US" altLang="zh-CN" sz="2400" u="sng" dirty="0" smtClean="0">
                <a:solidFill>
                  <a:schemeClr val="accent6">
                    <a:lumMod val="10000"/>
                  </a:schemeClr>
                </a:solidFill>
                <a:latin typeface="Calibri" panose="020F0502020204030204" pitchFamily="34" charset="0"/>
              </a:rPr>
              <a:t>fulfilling</a:t>
            </a:r>
            <a:r>
              <a:rPr lang="en-US" altLang="zh-CN" sz="2400" dirty="0" smtClean="0">
                <a:solidFill>
                  <a:schemeClr val="accent6">
                    <a:lumMod val="10000"/>
                  </a:schemeClr>
                </a:solidFill>
                <a:latin typeface="Calibri" panose="020F0502020204030204" pitchFamily="34" charset="0"/>
              </a:rPr>
              <a:t> </a:t>
            </a:r>
            <a:r>
              <a:rPr lang="en-US" altLang="zh-CN" sz="2400" u="sng" dirty="0" smtClean="0">
                <a:solidFill>
                  <a:schemeClr val="accent6">
                    <a:lumMod val="10000"/>
                  </a:schemeClr>
                </a:solidFill>
                <a:latin typeface="Calibri" panose="020F0502020204030204" pitchFamily="34" charset="0"/>
              </a:rPr>
              <a:t>in its own right</a:t>
            </a:r>
            <a:r>
              <a:rPr lang="en-US" altLang="zh-CN" sz="2400" dirty="0" smtClean="0">
                <a:solidFill>
                  <a:schemeClr val="accent6">
                    <a:lumMod val="10000"/>
                  </a:schemeClr>
                </a:solidFill>
                <a:latin typeface="Calibri" panose="020F0502020204030204" pitchFamily="34" charset="0"/>
              </a:rPr>
              <a:t>, without </a:t>
            </a:r>
            <a:r>
              <a:rPr lang="en-US" altLang="zh-CN" sz="2400" u="sng" dirty="0" smtClean="0">
                <a:solidFill>
                  <a:schemeClr val="accent6">
                    <a:lumMod val="10000"/>
                  </a:schemeClr>
                </a:solidFill>
                <a:latin typeface="Calibri" panose="020F0502020204030204" pitchFamily="34" charset="0"/>
              </a:rPr>
              <a:t>regard for</a:t>
            </a:r>
            <a:r>
              <a:rPr lang="en-US" altLang="zh-CN" sz="2400" dirty="0" smtClean="0">
                <a:solidFill>
                  <a:schemeClr val="accent6">
                    <a:lumMod val="10000"/>
                  </a:schemeClr>
                </a:solidFill>
                <a:latin typeface="Calibri" panose="020F0502020204030204" pitchFamily="34" charset="0"/>
              </a:rPr>
              <a:t> money or for advancement. When the money stops and the promotions end, the work goes on. </a:t>
            </a:r>
            <a:endParaRPr lang="en-US" altLang="zh-CN" sz="2400" dirty="0" smtClean="0">
              <a:solidFill>
                <a:schemeClr val="accent6">
                  <a:lumMod val="10000"/>
                </a:schemeClr>
              </a:solidFill>
              <a:latin typeface="Calibri" panose="020F0502020204030204" pitchFamily="34" charset="0"/>
            </a:endParaRPr>
          </a:p>
        </p:txBody>
      </p:sp>
      <p:sp>
        <p:nvSpPr>
          <p:cNvPr id="2" name="TextBox 1"/>
          <p:cNvSpPr txBox="1"/>
          <p:nvPr/>
        </p:nvSpPr>
        <p:spPr>
          <a:xfrm>
            <a:off x="5508104" y="1196752"/>
            <a:ext cx="3384376" cy="7786747"/>
          </a:xfrm>
          <a:prstGeom prst="rect">
            <a:avLst/>
          </a:prstGeom>
          <a:noFill/>
        </p:spPr>
        <p:txBody>
          <a:bodyPr wrap="square" rtlCol="0">
            <a:spAutoFit/>
          </a:bodyPr>
          <a:lstStyle/>
          <a:p>
            <a:pPr algn="just">
              <a:buFont typeface="Wingdings" panose="05000000000000000000" pitchFamily="2" charset="2"/>
              <a:buChar char="Ø"/>
            </a:pPr>
            <a:r>
              <a:rPr lang="zh-CN" altLang="en-US" sz="2400" dirty="0" smtClean="0">
                <a:solidFill>
                  <a:srgbClr val="002060"/>
                </a:solidFill>
                <a:latin typeface="Calibri" panose="020F0502020204030204" pitchFamily="34" charset="0"/>
              </a:rPr>
              <a:t>本身，由于自身原因</a:t>
            </a:r>
            <a:endParaRPr lang="en-US" altLang="zh-CN" sz="2400" dirty="0" smtClean="0">
              <a:solidFill>
                <a:srgbClr val="002060"/>
              </a:solidFill>
              <a:latin typeface="Calibri" panose="020F0502020204030204" pitchFamily="34" charset="0"/>
            </a:endParaRPr>
          </a:p>
          <a:p>
            <a:pPr algn="just">
              <a:buFont typeface="Wingdings" panose="05000000000000000000" pitchFamily="2" charset="2"/>
              <a:buChar char="Ø"/>
            </a:pPr>
            <a:endParaRPr lang="en-US" altLang="zh-CN" sz="2400" dirty="0" smtClean="0">
              <a:solidFill>
                <a:srgbClr val="002060"/>
              </a:solidFill>
              <a:latin typeface="Calibri" panose="020F0502020204030204" pitchFamily="34" charset="0"/>
            </a:endParaRPr>
          </a:p>
          <a:p>
            <a:pPr algn="just">
              <a:buFont typeface="Wingdings" panose="05000000000000000000" pitchFamily="2" charset="2"/>
              <a:buChar char="Ø"/>
            </a:pPr>
            <a:endParaRPr lang="en-US" altLang="zh-CN" sz="2400" dirty="0" smtClean="0">
              <a:solidFill>
                <a:srgbClr val="002060"/>
              </a:solidFill>
              <a:latin typeface="Calibri" panose="020F0502020204030204" pitchFamily="34" charset="0"/>
            </a:endParaRPr>
          </a:p>
          <a:p>
            <a:pPr algn="just">
              <a:buFont typeface="Wingdings" panose="05000000000000000000" pitchFamily="2" charset="2"/>
              <a:buChar char="Ø"/>
            </a:pPr>
            <a:endParaRPr lang="en-US" altLang="zh-CN" sz="2400" dirty="0" smtClean="0">
              <a:solidFill>
                <a:srgbClr val="002060"/>
              </a:solidFill>
              <a:latin typeface="Calibri" panose="020F0502020204030204" pitchFamily="34" charset="0"/>
            </a:endParaRPr>
          </a:p>
          <a:p>
            <a:pPr algn="just">
              <a:buFont typeface="Wingdings" panose="05000000000000000000" pitchFamily="2" charset="2"/>
              <a:buChar char="Ø"/>
            </a:pPr>
            <a:endParaRPr lang="en-US" altLang="zh-CN" sz="2400" dirty="0" smtClean="0">
              <a:solidFill>
                <a:srgbClr val="002060"/>
              </a:solidFill>
              <a:latin typeface="Calibri" panose="020F0502020204030204" pitchFamily="34" charset="0"/>
            </a:endParaRPr>
          </a:p>
          <a:p>
            <a:pPr algn="just">
              <a:buFont typeface="Wingdings" panose="05000000000000000000" pitchFamily="2" charset="2"/>
              <a:buChar char="Ø"/>
            </a:pPr>
            <a:r>
              <a:rPr lang="zh-CN" altLang="en-US" sz="2400" dirty="0" smtClean="0">
                <a:solidFill>
                  <a:srgbClr val="002060"/>
                </a:solidFill>
                <a:latin typeface="Calibri" panose="020F0502020204030204" pitchFamily="34" charset="0"/>
              </a:rPr>
              <a:t>令人满足的，使人有成就感的</a:t>
            </a:r>
            <a:endParaRPr lang="en-US" altLang="zh-CN" sz="2400" dirty="0" smtClean="0">
              <a:solidFill>
                <a:srgbClr val="002060"/>
              </a:solidFill>
              <a:latin typeface="Calibri" panose="020F0502020204030204" pitchFamily="34" charset="0"/>
            </a:endParaRPr>
          </a:p>
          <a:p>
            <a:pPr algn="just">
              <a:buFont typeface="Wingdings" panose="05000000000000000000" pitchFamily="2" charset="2"/>
              <a:buChar char="Ø"/>
            </a:pPr>
            <a:r>
              <a:rPr lang="zh-CN" altLang="en-US" sz="2400" dirty="0" smtClean="0">
                <a:solidFill>
                  <a:srgbClr val="002060"/>
                </a:solidFill>
                <a:latin typeface="Calibri" panose="020F0502020204030204" pitchFamily="34" charset="0"/>
              </a:rPr>
              <a:t>凭借自身</a:t>
            </a:r>
            <a:endParaRPr lang="en-US" altLang="zh-CN" sz="2400" dirty="0" smtClean="0">
              <a:solidFill>
                <a:srgbClr val="002060"/>
              </a:solidFill>
              <a:latin typeface="Calibri" panose="020F0502020204030204" pitchFamily="34" charset="0"/>
            </a:endParaRPr>
          </a:p>
          <a:p>
            <a:pPr algn="just">
              <a:buFont typeface="Wingdings" panose="05000000000000000000" pitchFamily="2" charset="2"/>
              <a:buChar char="Ø"/>
            </a:pPr>
            <a:r>
              <a:rPr lang="en-US" altLang="zh-CN" sz="2400" dirty="0" smtClean="0">
                <a:solidFill>
                  <a:srgbClr val="002060"/>
                </a:solidFill>
                <a:latin typeface="Calibri" panose="020F0502020204030204" pitchFamily="34" charset="0"/>
              </a:rPr>
              <a:t>regard to/for: (formal) </a:t>
            </a:r>
            <a:r>
              <a:rPr lang="zh-CN" altLang="en-US" sz="2400" dirty="0" smtClean="0">
                <a:solidFill>
                  <a:srgbClr val="002060"/>
                </a:solidFill>
                <a:latin typeface="Calibri" panose="020F0502020204030204" pitchFamily="34" charset="0"/>
              </a:rPr>
              <a:t>注意，关注，关心</a:t>
            </a:r>
            <a:endParaRPr lang="en-US" altLang="zh-CN" sz="2400" dirty="0" smtClean="0">
              <a:solidFill>
                <a:srgbClr val="002060"/>
              </a:solidFill>
              <a:latin typeface="Calibri" panose="020F0502020204030204" pitchFamily="34" charset="0"/>
            </a:endParaRPr>
          </a:p>
          <a:p>
            <a:pPr algn="just"/>
            <a:endParaRPr lang="zh-CN" altLang="en-US" sz="2000" dirty="0" smtClean="0">
              <a:solidFill>
                <a:srgbClr val="002060"/>
              </a:solidFill>
              <a:latin typeface="Calibri" panose="020F0502020204030204" pitchFamily="34" charset="0"/>
            </a:endParaRPr>
          </a:p>
          <a:p>
            <a:pPr algn="just"/>
            <a:endParaRPr lang="en-US" altLang="zh-CN" sz="2400" dirty="0" smtClean="0">
              <a:solidFill>
                <a:srgbClr val="002060"/>
              </a:solidFill>
              <a:latin typeface="Calibri" panose="020F0502020204030204" pitchFamily="34" charset="0"/>
            </a:endParaRPr>
          </a:p>
          <a:p>
            <a:pPr algn="just"/>
            <a:endParaRPr lang="en-US" altLang="zh-CN" sz="2400" dirty="0" smtClean="0">
              <a:solidFill>
                <a:schemeClr val="accent6">
                  <a:lumMod val="10000"/>
                </a:schemeClr>
              </a:solidFill>
              <a:latin typeface="Calibri" panose="020F0502020204030204" pitchFamily="34" charset="0"/>
            </a:endParaRPr>
          </a:p>
          <a:p>
            <a:pPr algn="just">
              <a:buFont typeface="Wingdings" panose="05000000000000000000" pitchFamily="2" charset="2"/>
              <a:buChar char="Ø"/>
            </a:pPr>
            <a:endParaRPr lang="en-US" altLang="zh-CN" sz="2400" dirty="0" smtClean="0">
              <a:solidFill>
                <a:srgbClr val="002060"/>
              </a:solidFill>
              <a:latin typeface="Calibri" panose="020F0502020204030204" pitchFamily="34" charset="0"/>
            </a:endParaRPr>
          </a:p>
          <a:p>
            <a:pPr algn="just">
              <a:buFont typeface="Wingdings" panose="05000000000000000000" pitchFamily="2" charset="2"/>
              <a:buChar char="Ø"/>
            </a:pPr>
            <a:endParaRPr lang="en-US" altLang="zh-CN" sz="2400" dirty="0" smtClean="0">
              <a:solidFill>
                <a:srgbClr val="002060"/>
              </a:solidFill>
              <a:latin typeface="Calibri" panose="020F0502020204030204" pitchFamily="34" charset="0"/>
            </a:endParaRPr>
          </a:p>
          <a:p>
            <a:pPr algn="just">
              <a:buFont typeface="Wingdings" panose="05000000000000000000" pitchFamily="2" charset="2"/>
              <a:buChar char="Ø"/>
            </a:pPr>
            <a:endParaRPr lang="en-US" altLang="zh-CN" sz="2400" dirty="0" smtClean="0">
              <a:solidFill>
                <a:srgbClr val="002060"/>
              </a:solidFill>
              <a:latin typeface="Calibri" panose="020F0502020204030204" pitchFamily="34" charset="0"/>
            </a:endParaRPr>
          </a:p>
          <a:p>
            <a:pPr algn="just"/>
            <a:endParaRPr lang="zh-CN" altLang="en-US" sz="2400" dirty="0" smtClean="0">
              <a:solidFill>
                <a:srgbClr val="002060"/>
              </a:solidFill>
              <a:latin typeface="Calibri" panose="020F0502020204030204" pitchFamily="34" charset="0"/>
            </a:endParaRPr>
          </a:p>
          <a:p>
            <a:pPr algn="just">
              <a:buFont typeface="Wingdings" panose="05000000000000000000" pitchFamily="2" charset="2"/>
              <a:buChar char="Ø"/>
            </a:pPr>
            <a:endParaRPr lang="en-US" altLang="zh-CN" sz="2400" dirty="0" smtClean="0">
              <a:solidFill>
                <a:srgbClr val="002060"/>
              </a:solidFill>
              <a:latin typeface="Calibri" panose="020F0502020204030204" pitchFamily="34" charset="0"/>
            </a:endParaRPr>
          </a:p>
          <a:p>
            <a:pPr algn="just"/>
            <a:endParaRPr lang="zh-CN" altLang="en-US" sz="2400" dirty="0" smtClean="0">
              <a:solidFill>
                <a:srgbClr val="002060"/>
              </a:solidFill>
              <a:latin typeface="Calibri" panose="020F0502020204030204" pitchFamily="34" charset="0"/>
            </a:endParaRPr>
          </a:p>
          <a:p>
            <a:pPr algn="just">
              <a:buFont typeface="Wingdings" panose="05000000000000000000" pitchFamily="2" charset="2"/>
              <a:buChar char="Ø"/>
            </a:pPr>
            <a:endParaRPr lang="en-US" altLang="zh-CN" sz="2400" dirty="0" smtClean="0">
              <a:solidFill>
                <a:srgbClr val="002060"/>
              </a:solidFill>
              <a:latin typeface="Calibri" panose="020F0502020204030204" pitchFamily="34" charset="0"/>
            </a:endParaRPr>
          </a:p>
          <a:p>
            <a:pPr algn="just">
              <a:buFont typeface="Wingdings" panose="05000000000000000000" pitchFamily="2" charset="2"/>
              <a:buChar char="Ø"/>
            </a:pPr>
            <a:endParaRPr lang="en-US" altLang="zh-CN" sz="2400" dirty="0" smtClean="0">
              <a:solidFill>
                <a:srgbClr val="002060"/>
              </a:solidFill>
              <a:latin typeface="Calibri" panose="020F0502020204030204" pitchFamily="34" charset="0"/>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xEl>
                                              <p:pRg st="5" end="5"/>
                                            </p:txEl>
                                          </p:spTgt>
                                        </p:tgtEl>
                                        <p:attrNameLst>
                                          <p:attrName>style.visibility</p:attrName>
                                        </p:attrNameLst>
                                      </p:cBhvr>
                                      <p:to>
                                        <p:strVal val="visible"/>
                                      </p:to>
                                    </p:set>
                                    <p:animEffect transition="in" filter="blinds(horizontal)">
                                      <p:cBhvr>
                                        <p:cTn id="12" dur="500"/>
                                        <p:tgtEl>
                                          <p:spTgt spid="2">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xEl>
                                              <p:pRg st="6" end="6"/>
                                            </p:txEl>
                                          </p:spTgt>
                                        </p:tgtEl>
                                        <p:attrNameLst>
                                          <p:attrName>style.visibility</p:attrName>
                                        </p:attrNameLst>
                                      </p:cBhvr>
                                      <p:to>
                                        <p:strVal val="visible"/>
                                      </p:to>
                                    </p:set>
                                    <p:animEffect transition="in" filter="blinds(horizontal)">
                                      <p:cBhvr>
                                        <p:cTn id="17" dur="500"/>
                                        <p:tgtEl>
                                          <p:spTgt spid="2">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
                                            <p:txEl>
                                              <p:pRg st="7" end="7"/>
                                            </p:txEl>
                                          </p:spTgt>
                                        </p:tgtEl>
                                        <p:attrNameLst>
                                          <p:attrName>style.visibility</p:attrName>
                                        </p:attrNameLst>
                                      </p:cBhvr>
                                      <p:to>
                                        <p:strVal val="visible"/>
                                      </p:to>
                                    </p:set>
                                    <p:animEffect transition="in" filter="blinds(horizontal)">
                                      <p:cBhvr>
                                        <p:cTn id="22"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rot="5400000">
            <a:off x="-336434" y="320766"/>
            <a:ext cx="3300652" cy="2627784"/>
          </a:xfrm>
          <a:prstGeom prst="rtTriangle">
            <a:avLst/>
          </a:prstGeom>
          <a:solidFill>
            <a:schemeClr val="accent6">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rot="16200000">
            <a:off x="7371184" y="5085184"/>
            <a:ext cx="1916832" cy="1628800"/>
          </a:xfrm>
          <a:prstGeom prst="rtTriangle">
            <a:avLst/>
          </a:prstGeom>
          <a:solidFill>
            <a:schemeClr val="accent6">
              <a:lumMod val="75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2746520" y="213964"/>
            <a:ext cx="4262705" cy="646331"/>
          </a:xfrm>
          <a:prstGeom prst="rect">
            <a:avLst/>
          </a:prstGeom>
        </p:spPr>
        <p:txBody>
          <a:bodyPr wrap="none">
            <a:spAutoFit/>
          </a:bodyPr>
          <a:lstStyle/>
          <a:p>
            <a:pPr marL="0" lvl="0" indent="0">
              <a:buNone/>
            </a:pPr>
            <a:r>
              <a:rPr lang="en-AU" altLang="zh-CN" sz="3600" b="1" dirty="0" smtClean="0">
                <a:solidFill>
                  <a:srgbClr val="C00000"/>
                </a:solidFill>
                <a:latin typeface="Arial" panose="020B0604020202020204" pitchFamily="34" charset="0"/>
                <a:cs typeface="Arial" panose="020B0604020202020204" pitchFamily="34" charset="0"/>
              </a:rPr>
              <a:t>Language Support</a:t>
            </a:r>
            <a:endParaRPr lang="en-AU" altLang="zh-CN" sz="3600" b="1" dirty="0">
              <a:solidFill>
                <a:srgbClr val="C00000"/>
              </a:solidFill>
              <a:latin typeface="Arial" panose="020B0604020202020204" pitchFamily="34" charset="0"/>
              <a:cs typeface="Arial" panose="020B0604020202020204" pitchFamily="34" charset="0"/>
            </a:endParaRPr>
          </a:p>
        </p:txBody>
      </p:sp>
      <p:sp>
        <p:nvSpPr>
          <p:cNvPr id="2" name="矩形 1"/>
          <p:cNvSpPr/>
          <p:nvPr/>
        </p:nvSpPr>
        <p:spPr>
          <a:xfrm>
            <a:off x="1835696" y="865209"/>
            <a:ext cx="7002710" cy="1938992"/>
          </a:xfrm>
          <a:prstGeom prst="rect">
            <a:avLst/>
          </a:prstGeom>
        </p:spPr>
        <p:txBody>
          <a:bodyPr wrap="square">
            <a:spAutoFit/>
          </a:bodyPr>
          <a:lstStyle/>
          <a:p>
            <a:pPr lvl="0" algn="just"/>
            <a:r>
              <a:rPr lang="en-US" altLang="zh-CN" sz="2400" b="1" dirty="0" smtClean="0">
                <a:latin typeface="Arial" panose="020B0604020202020204" pitchFamily="34" charset="0"/>
                <a:cs typeface="Arial" panose="020B0604020202020204" pitchFamily="34" charset="0"/>
              </a:rPr>
              <a:t>Individuals </a:t>
            </a:r>
            <a:r>
              <a:rPr lang="en-US" altLang="zh-CN" sz="2400" b="1" dirty="0">
                <a:latin typeface="Arial" panose="020B0604020202020204" pitchFamily="34" charset="0"/>
                <a:cs typeface="Arial" panose="020B0604020202020204" pitchFamily="34" charset="0"/>
              </a:rPr>
              <a:t>with a calling see their work as contributing to the greater good, to something larger than they are. The work is fulfilling </a:t>
            </a:r>
            <a:r>
              <a:rPr lang="en-US" altLang="zh-CN" sz="2400" b="1" dirty="0">
                <a:solidFill>
                  <a:srgbClr val="C00000"/>
                </a:solidFill>
                <a:latin typeface="Arial" panose="020B0604020202020204" pitchFamily="34" charset="0"/>
                <a:cs typeface="Arial" panose="020B0604020202020204" pitchFamily="34" charset="0"/>
              </a:rPr>
              <a:t>in its own right</a:t>
            </a:r>
            <a:r>
              <a:rPr lang="en-US" altLang="zh-CN" sz="2400" b="1" dirty="0">
                <a:latin typeface="Arial" panose="020B0604020202020204" pitchFamily="34" charset="0"/>
                <a:cs typeface="Arial" panose="020B0604020202020204" pitchFamily="34" charset="0"/>
              </a:rPr>
              <a:t>, without regard for money or for advancement. (Para. 11)</a:t>
            </a:r>
            <a:endParaRPr lang="zh-CN" altLang="zh-CN" sz="2400" b="1" dirty="0">
              <a:latin typeface="Arial" panose="020B0604020202020204" pitchFamily="34" charset="0"/>
              <a:cs typeface="Arial" panose="020B0604020202020204" pitchFamily="34" charset="0"/>
            </a:endParaRPr>
          </a:p>
        </p:txBody>
      </p:sp>
      <p:sp>
        <p:nvSpPr>
          <p:cNvPr id="3" name="矩形 2"/>
          <p:cNvSpPr/>
          <p:nvPr/>
        </p:nvSpPr>
        <p:spPr>
          <a:xfrm>
            <a:off x="395536" y="2841409"/>
            <a:ext cx="8293731" cy="3400931"/>
          </a:xfrm>
          <a:prstGeom prst="rect">
            <a:avLst/>
          </a:prstGeom>
        </p:spPr>
        <p:txBody>
          <a:bodyPr wrap="square">
            <a:spAutoFit/>
          </a:bodyPr>
          <a:lstStyle/>
          <a:p>
            <a:pPr algn="just"/>
            <a:r>
              <a:rPr lang="en-US" altLang="zh-CN" sz="2150" b="1" dirty="0"/>
              <a:t>Paraphrase: </a:t>
            </a:r>
            <a:r>
              <a:rPr lang="en-US" altLang="zh-CN" sz="2150" dirty="0"/>
              <a:t>For individuals with a strong sense of duty and inner impulse toward a course of action that can help other people, work is something that not only create value for themselves, but benefit others. The meaning of work lies not in money or advancement, but in its nature.</a:t>
            </a:r>
            <a:endParaRPr lang="zh-CN" altLang="zh-CN" sz="2150" dirty="0"/>
          </a:p>
          <a:p>
            <a:pPr algn="just"/>
            <a:r>
              <a:rPr lang="en-US" altLang="zh-CN" sz="2150" dirty="0"/>
              <a:t>The idiom “in its own right” means because of its own special qualities and not because of a connection with something else. It can be translated as “</a:t>
            </a:r>
            <a:r>
              <a:rPr lang="zh-CN" altLang="zh-CN" sz="2150" dirty="0"/>
              <a:t>本身；凭借自身力量</a:t>
            </a:r>
            <a:r>
              <a:rPr lang="en-US" altLang="zh-CN" sz="2150" dirty="0" smtClean="0"/>
              <a:t>”.</a:t>
            </a:r>
            <a:endParaRPr lang="en-US" altLang="zh-CN" sz="2150" dirty="0"/>
          </a:p>
          <a:p>
            <a:pPr algn="just"/>
            <a:r>
              <a:rPr lang="en-US" altLang="zh-CN" sz="2150" i="1" dirty="0" smtClean="0"/>
              <a:t>e.g. Although </a:t>
            </a:r>
            <a:r>
              <a:rPr lang="en-US" altLang="zh-CN" sz="2150" i="1" dirty="0"/>
              <a:t>the book didn’t sell well, it was remarkable in its own </a:t>
            </a:r>
            <a:r>
              <a:rPr lang="en-US" altLang="zh-CN" sz="2150" i="1" dirty="0" smtClean="0"/>
              <a:t>right.</a:t>
            </a:r>
            <a:endParaRPr lang="en-US" altLang="zh-CN" sz="2150" i="1" dirty="0" smtClean="0"/>
          </a:p>
          <a:p>
            <a:pPr algn="just"/>
            <a:r>
              <a:rPr lang="en-US" altLang="zh-CN" sz="2150" i="1" dirty="0"/>
              <a:t> </a:t>
            </a:r>
            <a:r>
              <a:rPr lang="en-US" altLang="zh-CN" sz="2150" i="1" dirty="0" smtClean="0"/>
              <a:t>      The study of technology is important in its own right, but it </a:t>
            </a:r>
            <a:endParaRPr lang="en-US" altLang="zh-CN" sz="2150" i="1" dirty="0" smtClean="0"/>
          </a:p>
          <a:p>
            <a:pPr algn="just"/>
            <a:r>
              <a:rPr lang="en-US" altLang="zh-CN" sz="2150" i="1" dirty="0"/>
              <a:t> </a:t>
            </a:r>
            <a:r>
              <a:rPr lang="en-US" altLang="zh-CN" sz="2150" i="1" dirty="0" smtClean="0"/>
              <a:t>      also deepens our understanding of a society as a whole.</a:t>
            </a:r>
            <a:endParaRPr lang="zh-CN" altLang="zh-CN" sz="2150" dirty="0">
              <a:latin typeface="Arial" panose="020B0604020202020204" pitchFamily="34" charset="0"/>
              <a:cs typeface="Arial" panose="020B0604020202020204" pitchFamily="34" charset="0"/>
            </a:endParaRPr>
          </a:p>
        </p:txBody>
      </p:sp>
      <p:sp>
        <p:nvSpPr>
          <p:cNvPr id="9" name="Rectangle 7"/>
          <p:cNvSpPr>
            <a:spLocks noChangeArrowheads="1"/>
          </p:cNvSpPr>
          <p:nvPr/>
        </p:nvSpPr>
        <p:spPr bwMode="auto">
          <a:xfrm>
            <a:off x="21951" y="-27384"/>
            <a:ext cx="2029769" cy="1464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sz="2800" dirty="0" smtClean="0">
                <a:solidFill>
                  <a:schemeClr val="accent6">
                    <a:lumMod val="40000"/>
                    <a:lumOff val="60000"/>
                  </a:schemeClr>
                </a:solidFill>
                <a:latin typeface="Arial Black" panose="020B0A04020102020204" pitchFamily="34" charset="0"/>
              </a:rPr>
              <a:t>Text A </a:t>
            </a:r>
            <a:r>
              <a:rPr lang="en-US" altLang="zh-CN" sz="2800" dirty="0" smtClean="0">
                <a:solidFill>
                  <a:schemeClr val="bg1"/>
                </a:solidFill>
                <a:latin typeface="Arial Black" panose="020B0A04020102020204" pitchFamily="34" charset="0"/>
              </a:rPr>
              <a:t>While reading</a:t>
            </a:r>
            <a:endParaRPr lang="en-US" altLang="zh-CN" sz="2800" dirty="0">
              <a:solidFill>
                <a:schemeClr val="bg1"/>
              </a:solidFill>
              <a:latin typeface="Arial Black" panose="020B0A04020102020204" pitchFamily="34" charset="0"/>
            </a:endParaRPr>
          </a:p>
        </p:txBody>
      </p:sp>
      <p:pic>
        <p:nvPicPr>
          <p:cNvPr id="10" name="Picture 9" descr="home">
            <a:hlinkClick r:id="rId1" action="ppaction://hlinksldjump"/>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32813" y="6246813"/>
            <a:ext cx="611187"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0" y="476672"/>
            <a:ext cx="5508104" cy="5399620"/>
          </a:xfrm>
          <a:prstGeom prst="rect">
            <a:avLst/>
          </a:prstGeom>
          <a:solidFill>
            <a:schemeClr val="accent5">
              <a:lumMod val="90000"/>
            </a:schemeClr>
          </a:solidFill>
        </p:spPr>
        <p:txBody>
          <a:bodyPr wrap="square">
            <a:spAutoFit/>
          </a:bodyPr>
          <a:lstStyle/>
          <a:p>
            <a:pPr algn="just">
              <a:lnSpc>
                <a:spcPct val="120000"/>
              </a:lnSpc>
            </a:pPr>
            <a:r>
              <a:rPr lang="en-US" altLang="zh-CN" sz="2500" b="1" kern="100" dirty="0" smtClean="0">
                <a:solidFill>
                  <a:srgbClr val="C00000"/>
                </a:solidFill>
                <a:latin typeface="Calibri" panose="020F0502020204030204" pitchFamily="34" charset="0"/>
                <a:ea typeface="等线" panose="02010600030101010101" pitchFamily="2" charset="-122"/>
                <a:cs typeface="Times New Roman" panose="02020603050405020304" pitchFamily="18" charset="0"/>
              </a:rPr>
              <a:t>11 </a:t>
            </a:r>
            <a:r>
              <a:rPr lang="en-US" altLang="zh-CN" sz="2400" kern="100" dirty="0" smtClean="0">
                <a:solidFill>
                  <a:schemeClr val="accent6">
                    <a:lumMod val="10000"/>
                  </a:schemeClr>
                </a:solidFill>
                <a:latin typeface="Calibri" panose="020F0502020204030204" pitchFamily="34" charset="0"/>
                <a:ea typeface="等线" panose="02010600030101010101" pitchFamily="2" charset="-122"/>
                <a:cs typeface="Times New Roman" panose="02020603050405020304" pitchFamily="18" charset="0"/>
              </a:rPr>
              <a:t>Traditionally; callings were reserved to very prestigious and rarified work-</a:t>
            </a:r>
            <a:r>
              <a:rPr lang="en-US" altLang="zh-CN" sz="2400" u="sng" kern="100" dirty="0" smtClean="0">
                <a:solidFill>
                  <a:schemeClr val="accent6">
                    <a:lumMod val="10000"/>
                  </a:schemeClr>
                </a:solidFill>
                <a:latin typeface="Calibri" panose="020F0502020204030204" pitchFamily="34" charset="0"/>
                <a:ea typeface="等线" panose="02010600030101010101" pitchFamily="2" charset="-122"/>
                <a:cs typeface="Times New Roman" panose="02020603050405020304" pitchFamily="18" charset="0"/>
              </a:rPr>
              <a:t>priests, supreme court justices, physicians, and scientists</a:t>
            </a:r>
            <a:r>
              <a:rPr lang="en-US" altLang="zh-CN" sz="2400" kern="100" dirty="0" smtClean="0">
                <a:solidFill>
                  <a:schemeClr val="accent6">
                    <a:lumMod val="10000"/>
                  </a:schemeClr>
                </a:solidFill>
                <a:latin typeface="Calibri" panose="020F0502020204030204" pitchFamily="34" charset="0"/>
                <a:ea typeface="等线" panose="02010600030101010101" pitchFamily="2" charset="-122"/>
                <a:cs typeface="Times New Roman" panose="02020603050405020304" pitchFamily="18" charset="0"/>
              </a:rPr>
              <a:t>. But there has been an important discovery in this field: Any job can become a calling, and any calling can become a job. </a:t>
            </a:r>
            <a:r>
              <a:rPr lang="en-US" altLang="zh-CN" sz="2400" dirty="0" smtClean="0">
                <a:solidFill>
                  <a:schemeClr val="accent6">
                    <a:lumMod val="10000"/>
                  </a:schemeClr>
                </a:solidFill>
                <a:latin typeface="Calibri" panose="020F0502020204030204" pitchFamily="34" charset="0"/>
              </a:rPr>
              <a:t>“A </a:t>
            </a:r>
            <a:r>
              <a:rPr lang="en-US" altLang="zh-CN" sz="2400" u="sng" dirty="0" smtClean="0">
                <a:solidFill>
                  <a:schemeClr val="accent6">
                    <a:lumMod val="10000"/>
                  </a:schemeClr>
                </a:solidFill>
                <a:latin typeface="Calibri" panose="020F0502020204030204" pitchFamily="34" charset="0"/>
              </a:rPr>
              <a:t>physician</a:t>
            </a:r>
            <a:r>
              <a:rPr lang="en-US" altLang="zh-CN" sz="2400" dirty="0" smtClean="0">
                <a:solidFill>
                  <a:schemeClr val="accent6">
                    <a:lumMod val="10000"/>
                  </a:schemeClr>
                </a:solidFill>
                <a:latin typeface="Calibri" panose="020F0502020204030204" pitchFamily="34" charset="0"/>
              </a:rPr>
              <a:t> who views the work as a Job and is simply interested in making a good income does not have a Calling, while a</a:t>
            </a:r>
            <a:r>
              <a:rPr lang="en-US" altLang="zh-CN" sz="2400" u="sng" dirty="0" smtClean="0">
                <a:solidFill>
                  <a:schemeClr val="accent6">
                    <a:lumMod val="10000"/>
                  </a:schemeClr>
                </a:solidFill>
                <a:latin typeface="Calibri" panose="020F0502020204030204" pitchFamily="34" charset="0"/>
              </a:rPr>
              <a:t> garbage collector</a:t>
            </a:r>
            <a:r>
              <a:rPr lang="en-US" altLang="zh-CN" sz="2400" dirty="0" smtClean="0">
                <a:solidFill>
                  <a:schemeClr val="accent6">
                    <a:lumMod val="10000"/>
                  </a:schemeClr>
                </a:solidFill>
                <a:latin typeface="Calibri" panose="020F0502020204030204" pitchFamily="34" charset="0"/>
              </a:rPr>
              <a:t> who sees the work as making the world a cleaner, healthier place could have a Calling.”</a:t>
            </a:r>
            <a:endParaRPr lang="en-US" altLang="zh-CN" sz="2400" dirty="0" smtClean="0">
              <a:solidFill>
                <a:schemeClr val="accent6">
                  <a:lumMod val="10000"/>
                </a:schemeClr>
              </a:solidFill>
              <a:latin typeface="Calibri" panose="020F0502020204030204" pitchFamily="34" charset="0"/>
            </a:endParaRPr>
          </a:p>
        </p:txBody>
      </p:sp>
      <p:sp>
        <p:nvSpPr>
          <p:cNvPr id="2" name="TextBox 1"/>
          <p:cNvSpPr txBox="1"/>
          <p:nvPr/>
        </p:nvSpPr>
        <p:spPr>
          <a:xfrm>
            <a:off x="5580112" y="1052736"/>
            <a:ext cx="3312368" cy="7786747"/>
          </a:xfrm>
          <a:prstGeom prst="rect">
            <a:avLst/>
          </a:prstGeom>
          <a:noFill/>
        </p:spPr>
        <p:txBody>
          <a:bodyPr wrap="square" rtlCol="0">
            <a:spAutoFit/>
          </a:bodyPr>
          <a:lstStyle/>
          <a:p>
            <a:pPr algn="just">
              <a:buFont typeface="Wingdings" panose="05000000000000000000" pitchFamily="2" charset="2"/>
              <a:buChar char="Ø"/>
            </a:pPr>
            <a:r>
              <a:rPr lang="zh-CN" altLang="en-US" sz="2400" dirty="0" smtClean="0">
                <a:solidFill>
                  <a:srgbClr val="002060"/>
                </a:solidFill>
                <a:latin typeface="Calibri" panose="020F0502020204030204" pitchFamily="34" charset="0"/>
              </a:rPr>
              <a:t>牧师、最高法院法官、医生和科学家</a:t>
            </a:r>
            <a:endParaRPr lang="en-US" altLang="zh-CN" sz="2400" dirty="0" smtClean="0">
              <a:solidFill>
                <a:srgbClr val="002060"/>
              </a:solidFill>
              <a:latin typeface="Calibri" panose="020F0502020204030204" pitchFamily="34" charset="0"/>
            </a:endParaRPr>
          </a:p>
          <a:p>
            <a:pPr algn="just">
              <a:buFont typeface="Wingdings" panose="05000000000000000000" pitchFamily="2" charset="2"/>
              <a:buChar char="Ø"/>
            </a:pPr>
            <a:endParaRPr lang="en-US" altLang="zh-CN" sz="2400" dirty="0" smtClean="0">
              <a:solidFill>
                <a:srgbClr val="002060"/>
              </a:solidFill>
              <a:latin typeface="Calibri" panose="020F0502020204030204" pitchFamily="34" charset="0"/>
            </a:endParaRPr>
          </a:p>
          <a:p>
            <a:pPr algn="just">
              <a:buFont typeface="Wingdings" panose="05000000000000000000" pitchFamily="2" charset="2"/>
              <a:buChar char="Ø"/>
            </a:pPr>
            <a:endParaRPr lang="en-US" altLang="zh-CN" sz="2400" dirty="0" smtClean="0">
              <a:solidFill>
                <a:srgbClr val="002060"/>
              </a:solidFill>
              <a:latin typeface="Calibri" panose="020F0502020204030204" pitchFamily="34" charset="0"/>
            </a:endParaRPr>
          </a:p>
          <a:p>
            <a:pPr algn="just">
              <a:buFont typeface="Wingdings" panose="05000000000000000000" pitchFamily="2" charset="2"/>
              <a:buChar char="Ø"/>
            </a:pPr>
            <a:endParaRPr lang="en-US" altLang="zh-CN" sz="2400" dirty="0" smtClean="0">
              <a:solidFill>
                <a:srgbClr val="002060"/>
              </a:solidFill>
              <a:latin typeface="Calibri" panose="020F0502020204030204" pitchFamily="34" charset="0"/>
            </a:endParaRPr>
          </a:p>
          <a:p>
            <a:pPr algn="just">
              <a:buFont typeface="Wingdings" panose="05000000000000000000" pitchFamily="2" charset="2"/>
              <a:buChar char="Ø"/>
            </a:pPr>
            <a:endParaRPr lang="en-US" altLang="zh-CN" sz="2400" dirty="0" smtClean="0">
              <a:solidFill>
                <a:srgbClr val="002060"/>
              </a:solidFill>
              <a:latin typeface="Calibri" panose="020F0502020204030204" pitchFamily="34" charset="0"/>
            </a:endParaRPr>
          </a:p>
          <a:p>
            <a:pPr algn="just">
              <a:buFont typeface="Wingdings" panose="05000000000000000000" pitchFamily="2" charset="2"/>
              <a:buChar char="Ø"/>
            </a:pPr>
            <a:endParaRPr lang="en-US" altLang="zh-CN" sz="2400" dirty="0" smtClean="0">
              <a:solidFill>
                <a:srgbClr val="002060"/>
              </a:solidFill>
              <a:latin typeface="Calibri" panose="020F0502020204030204" pitchFamily="34" charset="0"/>
            </a:endParaRPr>
          </a:p>
          <a:p>
            <a:pPr algn="just">
              <a:buFont typeface="Wingdings" panose="05000000000000000000" pitchFamily="2" charset="2"/>
              <a:buChar char="Ø"/>
            </a:pPr>
            <a:endParaRPr lang="en-US" altLang="zh-CN" sz="2400" dirty="0" smtClean="0">
              <a:solidFill>
                <a:srgbClr val="002060"/>
              </a:solidFill>
              <a:latin typeface="Calibri" panose="020F0502020204030204" pitchFamily="34" charset="0"/>
            </a:endParaRPr>
          </a:p>
          <a:p>
            <a:pPr algn="just">
              <a:buFont typeface="Wingdings" panose="05000000000000000000" pitchFamily="2" charset="2"/>
              <a:buChar char="Ø"/>
            </a:pPr>
            <a:r>
              <a:rPr lang="zh-CN" altLang="en-US" sz="2400" dirty="0" smtClean="0">
                <a:solidFill>
                  <a:srgbClr val="002060"/>
                </a:solidFill>
                <a:latin typeface="Calibri" panose="020F0502020204030204" pitchFamily="34" charset="0"/>
              </a:rPr>
              <a:t>医生 </a:t>
            </a:r>
            <a:r>
              <a:rPr lang="en-US" altLang="zh-CN" sz="2400" dirty="0" smtClean="0">
                <a:solidFill>
                  <a:srgbClr val="002060"/>
                </a:solidFill>
                <a:latin typeface="Calibri" panose="020F0502020204030204" pitchFamily="34" charset="0"/>
              </a:rPr>
              <a:t>vs. </a:t>
            </a:r>
            <a:r>
              <a:rPr lang="zh-CN" altLang="en-US" sz="2400" dirty="0" smtClean="0">
                <a:solidFill>
                  <a:srgbClr val="002060"/>
                </a:solidFill>
                <a:latin typeface="Calibri" panose="020F0502020204030204" pitchFamily="34" charset="0"/>
              </a:rPr>
              <a:t>清洁工</a:t>
            </a:r>
            <a:endParaRPr lang="en-US" altLang="zh-CN" sz="2400" dirty="0" smtClean="0">
              <a:solidFill>
                <a:srgbClr val="002060"/>
              </a:solidFill>
              <a:latin typeface="Calibri" panose="020F0502020204030204" pitchFamily="34" charset="0"/>
            </a:endParaRPr>
          </a:p>
          <a:p>
            <a:pPr algn="just"/>
            <a:endParaRPr lang="en-US" altLang="zh-CN" sz="2400" dirty="0" smtClean="0">
              <a:solidFill>
                <a:srgbClr val="002060"/>
              </a:solidFill>
              <a:latin typeface="Calibri" panose="020F0502020204030204" pitchFamily="34" charset="0"/>
            </a:endParaRPr>
          </a:p>
          <a:p>
            <a:pPr algn="just"/>
            <a:endParaRPr lang="zh-CN" altLang="en-US" sz="2000" dirty="0" smtClean="0">
              <a:solidFill>
                <a:srgbClr val="002060"/>
              </a:solidFill>
              <a:latin typeface="Calibri" panose="020F0502020204030204" pitchFamily="34" charset="0"/>
            </a:endParaRPr>
          </a:p>
          <a:p>
            <a:pPr algn="just"/>
            <a:endParaRPr lang="en-US" altLang="zh-CN" sz="2400" dirty="0" smtClean="0">
              <a:solidFill>
                <a:srgbClr val="002060"/>
              </a:solidFill>
              <a:latin typeface="Calibri" panose="020F0502020204030204" pitchFamily="34" charset="0"/>
            </a:endParaRPr>
          </a:p>
          <a:p>
            <a:pPr algn="just"/>
            <a:endParaRPr lang="en-US" altLang="zh-CN" sz="2400" dirty="0" smtClean="0">
              <a:solidFill>
                <a:schemeClr val="accent6">
                  <a:lumMod val="10000"/>
                </a:schemeClr>
              </a:solidFill>
              <a:latin typeface="Calibri" panose="020F0502020204030204" pitchFamily="34" charset="0"/>
            </a:endParaRPr>
          </a:p>
          <a:p>
            <a:pPr algn="just">
              <a:buFont typeface="Wingdings" panose="05000000000000000000" pitchFamily="2" charset="2"/>
              <a:buChar char="Ø"/>
            </a:pPr>
            <a:endParaRPr lang="en-US" altLang="zh-CN" sz="2400" dirty="0" smtClean="0">
              <a:solidFill>
                <a:srgbClr val="002060"/>
              </a:solidFill>
              <a:latin typeface="Calibri" panose="020F0502020204030204" pitchFamily="34" charset="0"/>
            </a:endParaRPr>
          </a:p>
          <a:p>
            <a:pPr algn="just">
              <a:buFont typeface="Wingdings" panose="05000000000000000000" pitchFamily="2" charset="2"/>
              <a:buChar char="Ø"/>
            </a:pPr>
            <a:endParaRPr lang="en-US" altLang="zh-CN" sz="2400" dirty="0" smtClean="0">
              <a:solidFill>
                <a:srgbClr val="002060"/>
              </a:solidFill>
              <a:latin typeface="Calibri" panose="020F0502020204030204" pitchFamily="34" charset="0"/>
            </a:endParaRPr>
          </a:p>
          <a:p>
            <a:pPr algn="just">
              <a:buFont typeface="Wingdings" panose="05000000000000000000" pitchFamily="2" charset="2"/>
              <a:buChar char="Ø"/>
            </a:pPr>
            <a:endParaRPr lang="en-US" altLang="zh-CN" sz="2400" dirty="0" smtClean="0">
              <a:solidFill>
                <a:srgbClr val="002060"/>
              </a:solidFill>
              <a:latin typeface="Calibri" panose="020F0502020204030204" pitchFamily="34" charset="0"/>
            </a:endParaRPr>
          </a:p>
          <a:p>
            <a:pPr algn="just"/>
            <a:endParaRPr lang="zh-CN" altLang="en-US" sz="2400" dirty="0" smtClean="0">
              <a:solidFill>
                <a:srgbClr val="002060"/>
              </a:solidFill>
              <a:latin typeface="Calibri" panose="020F0502020204030204" pitchFamily="34" charset="0"/>
            </a:endParaRPr>
          </a:p>
          <a:p>
            <a:pPr algn="just">
              <a:buFont typeface="Wingdings" panose="05000000000000000000" pitchFamily="2" charset="2"/>
              <a:buChar char="Ø"/>
            </a:pPr>
            <a:endParaRPr lang="en-US" altLang="zh-CN" sz="2400" dirty="0" smtClean="0">
              <a:solidFill>
                <a:srgbClr val="002060"/>
              </a:solidFill>
              <a:latin typeface="Calibri" panose="020F0502020204030204" pitchFamily="34" charset="0"/>
            </a:endParaRPr>
          </a:p>
          <a:p>
            <a:pPr algn="just"/>
            <a:endParaRPr lang="zh-CN" altLang="en-US" sz="2400" dirty="0" smtClean="0">
              <a:solidFill>
                <a:srgbClr val="002060"/>
              </a:solidFill>
              <a:latin typeface="Calibri" panose="020F0502020204030204" pitchFamily="34" charset="0"/>
            </a:endParaRPr>
          </a:p>
          <a:p>
            <a:pPr algn="just">
              <a:buFont typeface="Wingdings" panose="05000000000000000000" pitchFamily="2" charset="2"/>
              <a:buChar char="Ø"/>
            </a:pPr>
            <a:endParaRPr lang="en-US" altLang="zh-CN" sz="2400" dirty="0" smtClean="0">
              <a:solidFill>
                <a:srgbClr val="002060"/>
              </a:solidFill>
              <a:latin typeface="Calibri" panose="020F0502020204030204" pitchFamily="34" charset="0"/>
            </a:endParaRPr>
          </a:p>
          <a:p>
            <a:pPr algn="just">
              <a:buFont typeface="Wingdings" panose="05000000000000000000" pitchFamily="2" charset="2"/>
              <a:buChar char="Ø"/>
            </a:pPr>
            <a:endParaRPr lang="en-US" altLang="zh-CN" sz="2400" dirty="0" smtClean="0">
              <a:solidFill>
                <a:srgbClr val="002060"/>
              </a:solidFill>
              <a:latin typeface="Calibri" panose="020F0502020204030204" pitchFamily="34" charset="0"/>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xEl>
                                              <p:pRg st="7" end="7"/>
                                            </p:txEl>
                                          </p:spTgt>
                                        </p:tgtEl>
                                        <p:attrNameLst>
                                          <p:attrName>style.visibility</p:attrName>
                                        </p:attrNameLst>
                                      </p:cBhvr>
                                      <p:to>
                                        <p:strVal val="visible"/>
                                      </p:to>
                                    </p:set>
                                    <p:animEffect transition="in" filter="blinds(horizontal)">
                                      <p:cBhvr>
                                        <p:cTn id="12"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a:xfrm>
            <a:off x="539552" y="0"/>
            <a:ext cx="7886700" cy="620688"/>
          </a:xfrm>
        </p:spPr>
        <p:txBody>
          <a:bodyPr>
            <a:normAutofit/>
          </a:bodyPr>
          <a:lstStyle/>
          <a:p>
            <a:pPr algn="ctr"/>
            <a:r>
              <a:rPr lang="en-US" altLang="zh-CN" sz="3200" dirty="0" smtClean="0">
                <a:solidFill>
                  <a:srgbClr val="C00000"/>
                </a:solidFill>
                <a:effectLst/>
                <a:latin typeface="Calibri" panose="020F0502020204030204" pitchFamily="34" charset="0"/>
              </a:rPr>
              <a:t>Text A - Expressions</a:t>
            </a:r>
            <a:endParaRPr lang="zh-CN" altLang="en-US" sz="3200" dirty="0">
              <a:solidFill>
                <a:srgbClr val="C00000"/>
              </a:solidFill>
              <a:effectLst/>
              <a:latin typeface="Calibri" panose="020F0502020204030204" pitchFamily="34" charset="0"/>
            </a:endParaRPr>
          </a:p>
        </p:txBody>
      </p:sp>
      <p:sp>
        <p:nvSpPr>
          <p:cNvPr id="7" name="内容占位符 16"/>
          <p:cNvSpPr>
            <a:spLocks noGrp="1"/>
          </p:cNvSpPr>
          <p:nvPr>
            <p:ph sz="half" idx="2"/>
          </p:nvPr>
        </p:nvSpPr>
        <p:spPr>
          <a:xfrm>
            <a:off x="4788024" y="620688"/>
            <a:ext cx="3816424" cy="4944729"/>
          </a:xfrm>
        </p:spPr>
        <p:txBody>
          <a:bodyPr>
            <a:noAutofit/>
          </a:bodyPr>
          <a:lstStyle/>
          <a:p>
            <a:pPr marL="514350" indent="-514350">
              <a:buFont typeface="+mj-lt"/>
              <a:buAutoNum type="arabicPeriod" startAt="14"/>
            </a:pPr>
            <a:r>
              <a:rPr lang="zh-CN" altLang="en-US" sz="2400" dirty="0" smtClean="0">
                <a:solidFill>
                  <a:schemeClr val="accent6">
                    <a:lumMod val="10000"/>
                  </a:schemeClr>
                </a:solidFill>
                <a:latin typeface="Calibri" panose="020F0502020204030204" pitchFamily="34" charset="0"/>
              </a:rPr>
              <a:t>情感依附</a:t>
            </a:r>
            <a:endParaRPr lang="en-US" altLang="zh-CN" sz="2400" dirty="0" smtClean="0">
              <a:solidFill>
                <a:schemeClr val="accent6">
                  <a:lumMod val="10000"/>
                </a:schemeClr>
              </a:solidFill>
              <a:latin typeface="Calibri" panose="020F0502020204030204" pitchFamily="34" charset="0"/>
            </a:endParaRPr>
          </a:p>
          <a:p>
            <a:pPr marL="514350" indent="-514350">
              <a:buFont typeface="+mj-lt"/>
              <a:buAutoNum type="arabicPeriod" startAt="14"/>
            </a:pPr>
            <a:r>
              <a:rPr lang="zh-CN" altLang="en-US" sz="2400" dirty="0" smtClean="0">
                <a:solidFill>
                  <a:schemeClr val="accent6">
                    <a:lumMod val="10000"/>
                  </a:schemeClr>
                </a:solidFill>
                <a:latin typeface="Calibri" panose="020F0502020204030204" pitchFamily="34" charset="0"/>
              </a:rPr>
              <a:t>高生产率</a:t>
            </a:r>
            <a:endParaRPr lang="zh-CN" altLang="en-US" sz="2400" dirty="0" smtClean="0">
              <a:solidFill>
                <a:schemeClr val="accent6">
                  <a:lumMod val="10000"/>
                </a:schemeClr>
              </a:solidFill>
              <a:latin typeface="Calibri" panose="020F0502020204030204" pitchFamily="34" charset="0"/>
            </a:endParaRPr>
          </a:p>
          <a:p>
            <a:pPr marL="514350" indent="-514350">
              <a:buFont typeface="+mj-lt"/>
              <a:buAutoNum type="arabicPeriod" startAt="14"/>
            </a:pPr>
            <a:r>
              <a:rPr lang="zh-CN" altLang="en-US" sz="2400" dirty="0" smtClean="0">
                <a:solidFill>
                  <a:schemeClr val="accent6">
                    <a:lumMod val="10000"/>
                  </a:schemeClr>
                </a:solidFill>
                <a:latin typeface="Calibri" panose="020F0502020204030204" pitchFamily="34" charset="0"/>
              </a:rPr>
              <a:t>处于昏迷状态</a:t>
            </a:r>
            <a:endParaRPr lang="en-US" altLang="zh-CN" sz="2400" dirty="0" smtClean="0">
              <a:solidFill>
                <a:schemeClr val="accent6">
                  <a:lumMod val="10000"/>
                </a:schemeClr>
              </a:solidFill>
              <a:latin typeface="Calibri" panose="020F0502020204030204" pitchFamily="34" charset="0"/>
            </a:endParaRPr>
          </a:p>
          <a:p>
            <a:pPr marL="514350" indent="-514350">
              <a:buFont typeface="+mj-lt"/>
              <a:buAutoNum type="arabicPeriod" startAt="14"/>
            </a:pPr>
            <a:r>
              <a:rPr lang="en-US" altLang="zh-CN" sz="2400" dirty="0" smtClean="0">
                <a:solidFill>
                  <a:schemeClr val="accent6">
                    <a:lumMod val="10000"/>
                  </a:schemeClr>
                </a:solidFill>
                <a:latin typeface="Calibri" panose="020F0502020204030204" pitchFamily="34" charset="0"/>
              </a:rPr>
              <a:t>…</a:t>
            </a:r>
            <a:r>
              <a:rPr lang="zh-CN" altLang="en-US" sz="2400" dirty="0" smtClean="0">
                <a:solidFill>
                  <a:schemeClr val="accent6">
                    <a:lumMod val="10000"/>
                  </a:schemeClr>
                </a:solidFill>
                <a:latin typeface="Calibri" panose="020F0502020204030204" pitchFamily="34" charset="0"/>
              </a:rPr>
              <a:t>的严重性</a:t>
            </a:r>
            <a:r>
              <a:rPr lang="en-US" altLang="zh-CN" sz="2400" dirty="0" smtClean="0">
                <a:solidFill>
                  <a:schemeClr val="accent6">
                    <a:lumMod val="10000"/>
                  </a:schemeClr>
                </a:solidFill>
                <a:latin typeface="Calibri" panose="020F0502020204030204" pitchFamily="34" charset="0"/>
              </a:rPr>
              <a:t>/</a:t>
            </a:r>
            <a:r>
              <a:rPr lang="zh-CN" altLang="en-US" sz="2400" dirty="0" smtClean="0">
                <a:solidFill>
                  <a:schemeClr val="accent6">
                    <a:lumMod val="10000"/>
                  </a:schemeClr>
                </a:solidFill>
                <a:latin typeface="Calibri" panose="020F0502020204030204" pitchFamily="34" charset="0"/>
              </a:rPr>
              <a:t>艰巨性</a:t>
            </a:r>
            <a:endParaRPr lang="en-US" altLang="zh-CN" sz="2400" dirty="0" smtClean="0">
              <a:solidFill>
                <a:schemeClr val="accent6">
                  <a:lumMod val="10000"/>
                </a:schemeClr>
              </a:solidFill>
              <a:latin typeface="Calibri" panose="020F0502020204030204" pitchFamily="34" charset="0"/>
            </a:endParaRPr>
          </a:p>
          <a:p>
            <a:pPr marL="514350" indent="-514350">
              <a:buFont typeface="+mj-lt"/>
              <a:buAutoNum type="arabicPeriod" startAt="14"/>
            </a:pPr>
            <a:r>
              <a:rPr lang="en-US" altLang="zh-CN" sz="2400" dirty="0" smtClean="0">
                <a:solidFill>
                  <a:schemeClr val="accent6">
                    <a:lumMod val="10000"/>
                  </a:schemeClr>
                </a:solidFill>
                <a:latin typeface="Calibri" panose="020F0502020204030204" pitchFamily="34" charset="0"/>
              </a:rPr>
              <a:t>(</a:t>
            </a:r>
            <a:r>
              <a:rPr lang="zh-CN" altLang="en-US" sz="2400" dirty="0" smtClean="0">
                <a:solidFill>
                  <a:schemeClr val="accent6">
                    <a:lumMod val="10000"/>
                  </a:schemeClr>
                </a:solidFill>
                <a:latin typeface="Calibri" panose="020F0502020204030204" pitchFamily="34" charset="0"/>
              </a:rPr>
              <a:t>观念等</a:t>
            </a:r>
            <a:r>
              <a:rPr lang="en-US" altLang="zh-CN" sz="2400" dirty="0" smtClean="0">
                <a:solidFill>
                  <a:schemeClr val="accent6">
                    <a:lumMod val="10000"/>
                  </a:schemeClr>
                </a:solidFill>
                <a:latin typeface="Calibri" panose="020F0502020204030204" pitchFamily="34" charset="0"/>
              </a:rPr>
              <a:t>)</a:t>
            </a:r>
            <a:r>
              <a:rPr lang="zh-CN" altLang="en-US" sz="2400" dirty="0" smtClean="0">
                <a:solidFill>
                  <a:schemeClr val="accent6">
                    <a:lumMod val="10000"/>
                  </a:schemeClr>
                </a:solidFill>
                <a:latin typeface="Calibri" panose="020F0502020204030204" pitchFamily="34" charset="0"/>
              </a:rPr>
              <a:t>渗入</a:t>
            </a:r>
            <a:endParaRPr lang="zh-CN" altLang="en-US" sz="2400" dirty="0" smtClean="0">
              <a:solidFill>
                <a:schemeClr val="accent6">
                  <a:lumMod val="10000"/>
                </a:schemeClr>
              </a:solidFill>
              <a:latin typeface="Calibri" panose="020F0502020204030204" pitchFamily="34" charset="0"/>
            </a:endParaRPr>
          </a:p>
          <a:p>
            <a:pPr marL="514350" indent="-514350">
              <a:buFont typeface="+mj-lt"/>
              <a:buAutoNum type="arabicPeriod" startAt="14"/>
            </a:pPr>
            <a:r>
              <a:rPr lang="zh-CN" altLang="en-US" sz="2400" dirty="0" smtClean="0">
                <a:solidFill>
                  <a:schemeClr val="accent6">
                    <a:lumMod val="10000"/>
                  </a:schemeClr>
                </a:solidFill>
                <a:latin typeface="Calibri" panose="020F0502020204030204" pitchFamily="34" charset="0"/>
              </a:rPr>
              <a:t>呆滞的表情</a:t>
            </a:r>
            <a:endParaRPr lang="zh-CN" altLang="en-US" sz="2400" dirty="0" smtClean="0">
              <a:solidFill>
                <a:schemeClr val="accent6">
                  <a:lumMod val="10000"/>
                </a:schemeClr>
              </a:solidFill>
              <a:latin typeface="Calibri" panose="020F0502020204030204" pitchFamily="34" charset="0"/>
            </a:endParaRPr>
          </a:p>
          <a:p>
            <a:pPr marL="514350" indent="-514350">
              <a:buFont typeface="+mj-lt"/>
              <a:buAutoNum type="arabicPeriod" startAt="14"/>
            </a:pPr>
            <a:r>
              <a:rPr lang="zh-CN" altLang="en-US" sz="2400" dirty="0" smtClean="0">
                <a:solidFill>
                  <a:schemeClr val="accent6">
                    <a:lumMod val="10000"/>
                  </a:schemeClr>
                </a:solidFill>
                <a:latin typeface="Calibri" panose="020F0502020204030204" pitchFamily="34" charset="0"/>
              </a:rPr>
              <a:t>崇高的使命感</a:t>
            </a:r>
            <a:endParaRPr lang="zh-CN" altLang="en-US" sz="2400" dirty="0" smtClean="0">
              <a:solidFill>
                <a:schemeClr val="accent6">
                  <a:lumMod val="10000"/>
                </a:schemeClr>
              </a:solidFill>
              <a:latin typeface="Calibri" panose="020F0502020204030204" pitchFamily="34" charset="0"/>
            </a:endParaRPr>
          </a:p>
          <a:p>
            <a:pPr marL="514350" indent="-514350">
              <a:buFont typeface="+mj-lt"/>
              <a:buAutoNum type="arabicPeriod" startAt="14"/>
            </a:pPr>
            <a:r>
              <a:rPr lang="zh-CN" altLang="en-US" sz="2400" dirty="0" smtClean="0">
                <a:solidFill>
                  <a:schemeClr val="accent6">
                    <a:lumMod val="10000"/>
                  </a:schemeClr>
                </a:solidFill>
                <a:latin typeface="Calibri" panose="020F0502020204030204" pitchFamily="34" charset="0"/>
              </a:rPr>
              <a:t>工作取向</a:t>
            </a:r>
            <a:endParaRPr lang="zh-CN" altLang="en-US" sz="2400" dirty="0" smtClean="0">
              <a:solidFill>
                <a:schemeClr val="accent6">
                  <a:lumMod val="10000"/>
                </a:schemeClr>
              </a:solidFill>
              <a:latin typeface="Calibri" panose="020F0502020204030204" pitchFamily="34" charset="0"/>
            </a:endParaRPr>
          </a:p>
          <a:p>
            <a:pPr marL="514350" indent="-514350">
              <a:buFont typeface="+mj-lt"/>
              <a:buAutoNum type="arabicPeriod" startAt="14"/>
            </a:pPr>
            <a:r>
              <a:rPr lang="zh-CN" altLang="en-US" sz="2400" dirty="0" smtClean="0">
                <a:solidFill>
                  <a:schemeClr val="accent6">
                    <a:lumMod val="10000"/>
                  </a:schemeClr>
                </a:solidFill>
                <a:latin typeface="Calibri" panose="020F0502020204030204" pitchFamily="34" charset="0"/>
              </a:rPr>
              <a:t>达到另一个目的的手段</a:t>
            </a:r>
            <a:endParaRPr lang="zh-CN" altLang="en-US" sz="2400" dirty="0" smtClean="0">
              <a:solidFill>
                <a:schemeClr val="accent6">
                  <a:lumMod val="10000"/>
                </a:schemeClr>
              </a:solidFill>
              <a:latin typeface="Calibri" panose="020F0502020204030204" pitchFamily="34" charset="0"/>
            </a:endParaRPr>
          </a:p>
          <a:p>
            <a:pPr marL="514350" indent="-514350">
              <a:buFont typeface="+mj-lt"/>
              <a:buAutoNum type="arabicPeriod" startAt="14"/>
            </a:pPr>
            <a:r>
              <a:rPr lang="zh-CN" altLang="en-US" sz="2400" dirty="0" smtClean="0">
                <a:solidFill>
                  <a:schemeClr val="accent6">
                    <a:lumMod val="10000"/>
                  </a:schemeClr>
                </a:solidFill>
                <a:latin typeface="Calibri" panose="020F0502020204030204" pitchFamily="34" charset="0"/>
              </a:rPr>
              <a:t>达到顶点，到最高点</a:t>
            </a:r>
            <a:endParaRPr lang="zh-CN" altLang="en-US" sz="2400" dirty="0" smtClean="0">
              <a:solidFill>
                <a:schemeClr val="accent6">
                  <a:lumMod val="10000"/>
                </a:schemeClr>
              </a:solidFill>
              <a:latin typeface="Calibri" panose="020F0502020204030204" pitchFamily="34" charset="0"/>
            </a:endParaRPr>
          </a:p>
          <a:p>
            <a:pPr marL="514350" indent="-514350">
              <a:buFont typeface="+mj-lt"/>
              <a:buAutoNum type="arabicPeriod" startAt="14"/>
            </a:pPr>
            <a:r>
              <a:rPr lang="zh-CN" altLang="en-US" sz="2400" dirty="0" smtClean="0">
                <a:solidFill>
                  <a:schemeClr val="accent6">
                    <a:lumMod val="10000"/>
                  </a:schemeClr>
                </a:solidFill>
                <a:latin typeface="Calibri" panose="020F0502020204030204" pitchFamily="34" charset="0"/>
              </a:rPr>
              <a:t>本身</a:t>
            </a:r>
            <a:endParaRPr lang="zh-CN" altLang="en-US" sz="2400" dirty="0" smtClean="0">
              <a:solidFill>
                <a:schemeClr val="accent6">
                  <a:lumMod val="10000"/>
                </a:schemeClr>
              </a:solidFill>
              <a:latin typeface="Calibri" panose="020F0502020204030204" pitchFamily="34" charset="0"/>
            </a:endParaRPr>
          </a:p>
          <a:p>
            <a:pPr marL="514350" indent="-514350">
              <a:buFont typeface="+mj-lt"/>
              <a:buAutoNum type="arabicPeriod" startAt="14"/>
            </a:pPr>
            <a:r>
              <a:rPr lang="zh-CN" altLang="en-US" sz="2400" dirty="0" smtClean="0">
                <a:solidFill>
                  <a:schemeClr val="accent6">
                    <a:lumMod val="10000"/>
                  </a:schemeClr>
                </a:solidFill>
                <a:latin typeface="Calibri" panose="020F0502020204030204" pitchFamily="34" charset="0"/>
              </a:rPr>
              <a:t>凭借自身</a:t>
            </a:r>
            <a:endParaRPr lang="zh-CN" altLang="en-US" sz="2400" dirty="0" smtClean="0">
              <a:solidFill>
                <a:schemeClr val="accent6">
                  <a:lumMod val="10000"/>
                </a:schemeClr>
              </a:solidFill>
              <a:latin typeface="Calibri" panose="020F0502020204030204" pitchFamily="34" charset="0"/>
            </a:endParaRPr>
          </a:p>
          <a:p>
            <a:pPr marL="514350" indent="-514350">
              <a:buFont typeface="+mj-lt"/>
              <a:buAutoNum type="arabicPeriod" startAt="14"/>
            </a:pPr>
            <a:r>
              <a:rPr lang="zh-CN" altLang="en-US" sz="2400" dirty="0" smtClean="0">
                <a:solidFill>
                  <a:schemeClr val="accent6">
                    <a:lumMod val="10000"/>
                  </a:schemeClr>
                </a:solidFill>
                <a:latin typeface="Calibri" panose="020F0502020204030204" pitchFamily="34" charset="0"/>
              </a:rPr>
              <a:t>注意，关注</a:t>
            </a:r>
            <a:endParaRPr lang="zh-CN" altLang="en-US" sz="2400" dirty="0" smtClean="0">
              <a:solidFill>
                <a:schemeClr val="accent6">
                  <a:lumMod val="10000"/>
                </a:schemeClr>
              </a:solidFill>
              <a:latin typeface="Calibri" panose="020F0502020204030204" pitchFamily="34" charset="0"/>
            </a:endParaRPr>
          </a:p>
          <a:p>
            <a:endParaRPr lang="zh-CN" altLang="en-US" sz="2400" dirty="0" smtClean="0">
              <a:solidFill>
                <a:schemeClr val="accent6">
                  <a:lumMod val="10000"/>
                </a:schemeClr>
              </a:solidFill>
              <a:latin typeface="Calibri" panose="020F0502020204030204" pitchFamily="34" charset="0"/>
            </a:endParaRPr>
          </a:p>
          <a:p>
            <a:endParaRPr lang="zh-CN" altLang="en-US" sz="2400" dirty="0">
              <a:solidFill>
                <a:schemeClr val="accent6">
                  <a:lumMod val="10000"/>
                </a:schemeClr>
              </a:solidFill>
              <a:latin typeface="Calibri" panose="020F0502020204030204" pitchFamily="34" charset="0"/>
            </a:endParaRPr>
          </a:p>
        </p:txBody>
      </p:sp>
      <p:sp>
        <p:nvSpPr>
          <p:cNvPr id="8" name="内容占位符 10"/>
          <p:cNvSpPr>
            <a:spLocks noGrp="1"/>
          </p:cNvSpPr>
          <p:nvPr>
            <p:ph sz="half" idx="1"/>
          </p:nvPr>
        </p:nvSpPr>
        <p:spPr>
          <a:xfrm>
            <a:off x="611560" y="620688"/>
            <a:ext cx="4154714" cy="4580392"/>
          </a:xfrm>
        </p:spPr>
        <p:txBody>
          <a:bodyPr>
            <a:noAutofit/>
          </a:bodyPr>
          <a:lstStyle/>
          <a:p>
            <a:pPr marL="514350" indent="-514350">
              <a:buFont typeface="+mj-lt"/>
              <a:buAutoNum type="arabicPeriod"/>
            </a:pPr>
            <a:r>
              <a:rPr lang="zh-CN" altLang="en-US" sz="2400" dirty="0" smtClean="0">
                <a:solidFill>
                  <a:schemeClr val="accent6">
                    <a:lumMod val="10000"/>
                  </a:schemeClr>
                </a:solidFill>
                <a:latin typeface="Calibri" panose="020F0502020204030204" pitchFamily="34" charset="0"/>
              </a:rPr>
              <a:t>经历巨变</a:t>
            </a:r>
            <a:endParaRPr lang="zh-CN" altLang="en-US" sz="2400" dirty="0" smtClean="0">
              <a:solidFill>
                <a:schemeClr val="accent6">
                  <a:lumMod val="10000"/>
                </a:schemeClr>
              </a:solidFill>
              <a:latin typeface="Calibri" panose="020F0502020204030204" pitchFamily="34" charset="0"/>
            </a:endParaRPr>
          </a:p>
          <a:p>
            <a:pPr marL="514350" indent="-514350">
              <a:buFont typeface="+mj-lt"/>
              <a:buAutoNum type="arabicPeriod"/>
            </a:pPr>
            <a:r>
              <a:rPr lang="zh-CN" altLang="en-US" sz="2400" dirty="0" smtClean="0">
                <a:solidFill>
                  <a:schemeClr val="accent6">
                    <a:lumMod val="10000"/>
                  </a:schemeClr>
                </a:solidFill>
                <a:latin typeface="Calibri" panose="020F0502020204030204" pitchFamily="34" charset="0"/>
              </a:rPr>
              <a:t>主观幸福感</a:t>
            </a:r>
            <a:endParaRPr lang="zh-CN" altLang="en-US" sz="2400" dirty="0" smtClean="0">
              <a:solidFill>
                <a:schemeClr val="accent6">
                  <a:lumMod val="10000"/>
                </a:schemeClr>
              </a:solidFill>
              <a:latin typeface="Calibri" panose="020F0502020204030204" pitchFamily="34" charset="0"/>
            </a:endParaRPr>
          </a:p>
          <a:p>
            <a:pPr marL="514350" indent="-514350">
              <a:buFont typeface="+mj-lt"/>
              <a:buAutoNum type="arabicPeriod"/>
            </a:pPr>
            <a:r>
              <a:rPr lang="zh-CN" altLang="en-US" sz="2400" dirty="0" smtClean="0">
                <a:solidFill>
                  <a:schemeClr val="accent6">
                    <a:lumMod val="10000"/>
                  </a:schemeClr>
                </a:solidFill>
                <a:latin typeface="Calibri" panose="020F0502020204030204" pitchFamily="34" charset="0"/>
              </a:rPr>
              <a:t>被充分理解</a:t>
            </a:r>
            <a:endParaRPr lang="zh-CN" altLang="en-US" sz="2400" dirty="0" smtClean="0">
              <a:solidFill>
                <a:schemeClr val="accent6">
                  <a:lumMod val="10000"/>
                </a:schemeClr>
              </a:solidFill>
              <a:latin typeface="Calibri" panose="020F0502020204030204" pitchFamily="34" charset="0"/>
            </a:endParaRPr>
          </a:p>
          <a:p>
            <a:pPr marL="514350" indent="-514350">
              <a:buFont typeface="+mj-lt"/>
              <a:buAutoNum type="arabicPeriod"/>
            </a:pPr>
            <a:r>
              <a:rPr lang="zh-CN" altLang="en-US" sz="2400" dirty="0" smtClean="0">
                <a:solidFill>
                  <a:schemeClr val="accent6">
                    <a:lumMod val="10000"/>
                  </a:schemeClr>
                </a:solidFill>
                <a:latin typeface="Calibri" panose="020F0502020204030204" pitchFamily="34" charset="0"/>
              </a:rPr>
              <a:t>一点也不</a:t>
            </a:r>
            <a:endParaRPr lang="zh-CN" altLang="en-US" sz="2400" dirty="0" smtClean="0">
              <a:solidFill>
                <a:schemeClr val="accent6">
                  <a:lumMod val="10000"/>
                </a:schemeClr>
              </a:solidFill>
              <a:latin typeface="Calibri" panose="020F0502020204030204" pitchFamily="34" charset="0"/>
            </a:endParaRPr>
          </a:p>
          <a:p>
            <a:pPr marL="514350" indent="-514350">
              <a:buFont typeface="+mj-lt"/>
              <a:buAutoNum type="arabicPeriod"/>
            </a:pPr>
            <a:r>
              <a:rPr lang="zh-CN" altLang="en-US" sz="2400" dirty="0" smtClean="0">
                <a:solidFill>
                  <a:schemeClr val="accent6">
                    <a:lumMod val="10000"/>
                  </a:schemeClr>
                </a:solidFill>
                <a:latin typeface="Calibri" panose="020F0502020204030204" pitchFamily="34" charset="0"/>
              </a:rPr>
              <a:t>全心全意投身于</a:t>
            </a:r>
            <a:endParaRPr lang="en-US" altLang="zh-CN" sz="2400" dirty="0" smtClean="0">
              <a:solidFill>
                <a:schemeClr val="accent6">
                  <a:lumMod val="10000"/>
                </a:schemeClr>
              </a:solidFill>
              <a:latin typeface="Calibri" panose="020F0502020204030204" pitchFamily="34" charset="0"/>
            </a:endParaRPr>
          </a:p>
          <a:p>
            <a:pPr marL="514350" indent="-514350">
              <a:buFont typeface="+mj-lt"/>
              <a:buAutoNum type="arabicPeriod"/>
            </a:pPr>
            <a:r>
              <a:rPr lang="zh-CN" altLang="en-US" sz="2400" dirty="0" smtClean="0">
                <a:solidFill>
                  <a:schemeClr val="accent6">
                    <a:lumMod val="10000"/>
                  </a:schemeClr>
                </a:solidFill>
                <a:latin typeface="Calibri" panose="020F0502020204030204" pitchFamily="34" charset="0"/>
              </a:rPr>
              <a:t>成群结队</a:t>
            </a:r>
            <a:endParaRPr lang="zh-CN" altLang="en-US" sz="2400" dirty="0" smtClean="0">
              <a:solidFill>
                <a:schemeClr val="accent6">
                  <a:lumMod val="10000"/>
                </a:schemeClr>
              </a:solidFill>
              <a:latin typeface="Calibri" panose="020F0502020204030204" pitchFamily="34" charset="0"/>
            </a:endParaRPr>
          </a:p>
          <a:p>
            <a:pPr marL="514350" indent="-514350">
              <a:buFont typeface="+mj-lt"/>
              <a:buAutoNum type="arabicPeriod"/>
            </a:pPr>
            <a:r>
              <a:rPr lang="zh-CN" altLang="en-US" sz="2400" dirty="0" smtClean="0">
                <a:solidFill>
                  <a:schemeClr val="accent6">
                    <a:lumMod val="10000"/>
                  </a:schemeClr>
                </a:solidFill>
                <a:latin typeface="Calibri" panose="020F0502020204030204" pitchFamily="34" charset="0"/>
              </a:rPr>
              <a:t>（某领域）特别有价值的东西</a:t>
            </a:r>
            <a:endParaRPr lang="zh-CN" altLang="en-US" sz="2400" dirty="0" smtClean="0">
              <a:solidFill>
                <a:schemeClr val="accent6">
                  <a:lumMod val="10000"/>
                </a:schemeClr>
              </a:solidFill>
              <a:latin typeface="Calibri" panose="020F0502020204030204" pitchFamily="34" charset="0"/>
            </a:endParaRPr>
          </a:p>
          <a:p>
            <a:pPr marL="514350" indent="-514350">
              <a:buFont typeface="+mj-lt"/>
              <a:buAutoNum type="arabicPeriod"/>
            </a:pPr>
            <a:r>
              <a:rPr lang="zh-CN" altLang="en-US" sz="2400" dirty="0" smtClean="0">
                <a:solidFill>
                  <a:schemeClr val="accent6">
                    <a:lumMod val="10000"/>
                  </a:schemeClr>
                </a:solidFill>
                <a:latin typeface="Calibri" panose="020F0502020204030204" pitchFamily="34" charset="0"/>
              </a:rPr>
              <a:t>显著优势</a:t>
            </a:r>
            <a:endParaRPr lang="zh-CN" altLang="en-US" sz="2400" dirty="0" smtClean="0">
              <a:solidFill>
                <a:schemeClr val="accent6">
                  <a:lumMod val="10000"/>
                </a:schemeClr>
              </a:solidFill>
              <a:latin typeface="Calibri" panose="020F0502020204030204" pitchFamily="34" charset="0"/>
            </a:endParaRPr>
          </a:p>
          <a:p>
            <a:pPr marL="514350" indent="-514350">
              <a:buFont typeface="+mj-lt"/>
              <a:buAutoNum type="arabicPeriod"/>
            </a:pPr>
            <a:r>
              <a:rPr lang="zh-CN" altLang="en-US" sz="2400" dirty="0" smtClean="0">
                <a:solidFill>
                  <a:schemeClr val="accent6">
                    <a:lumMod val="10000"/>
                  </a:schemeClr>
                </a:solidFill>
                <a:latin typeface="Calibri" panose="020F0502020204030204" pitchFamily="34" charset="0"/>
              </a:rPr>
              <a:t>资本主义经济</a:t>
            </a:r>
            <a:endParaRPr lang="zh-CN" altLang="en-US" sz="2400" dirty="0" smtClean="0">
              <a:solidFill>
                <a:schemeClr val="accent6">
                  <a:lumMod val="10000"/>
                </a:schemeClr>
              </a:solidFill>
              <a:latin typeface="Calibri" panose="020F0502020204030204" pitchFamily="34" charset="0"/>
            </a:endParaRPr>
          </a:p>
          <a:p>
            <a:pPr marL="514350" indent="-514350">
              <a:buFont typeface="+mj-lt"/>
              <a:buAutoNum type="arabicPeriod"/>
            </a:pPr>
            <a:r>
              <a:rPr lang="zh-CN" altLang="en-US" sz="2400" dirty="0" smtClean="0">
                <a:solidFill>
                  <a:schemeClr val="accent6">
                    <a:lumMod val="10000"/>
                  </a:schemeClr>
                </a:solidFill>
                <a:latin typeface="Calibri" panose="020F0502020204030204" pitchFamily="34" charset="0"/>
              </a:rPr>
              <a:t>别做梦了</a:t>
            </a:r>
            <a:endParaRPr lang="zh-CN" altLang="en-US" sz="2400" dirty="0" smtClean="0">
              <a:solidFill>
                <a:schemeClr val="accent6">
                  <a:lumMod val="10000"/>
                </a:schemeClr>
              </a:solidFill>
              <a:latin typeface="Calibri" panose="020F0502020204030204" pitchFamily="34" charset="0"/>
            </a:endParaRPr>
          </a:p>
          <a:p>
            <a:pPr marL="514350" indent="-514350">
              <a:buFont typeface="+mj-lt"/>
              <a:buAutoNum type="arabicPeriod"/>
            </a:pPr>
            <a:r>
              <a:rPr lang="zh-CN" altLang="en-US" sz="2400" dirty="0" smtClean="0">
                <a:solidFill>
                  <a:schemeClr val="accent6">
                    <a:lumMod val="10000"/>
                  </a:schemeClr>
                </a:solidFill>
                <a:latin typeface="Calibri" panose="020F0502020204030204" pitchFamily="34" charset="0"/>
              </a:rPr>
              <a:t>更好的途径</a:t>
            </a:r>
            <a:r>
              <a:rPr lang="en-US" altLang="zh-CN" sz="2400" dirty="0" smtClean="0">
                <a:solidFill>
                  <a:schemeClr val="accent6">
                    <a:lumMod val="10000"/>
                  </a:schemeClr>
                </a:solidFill>
                <a:latin typeface="Calibri" panose="020F0502020204030204" pitchFamily="34" charset="0"/>
              </a:rPr>
              <a:t>/</a:t>
            </a:r>
            <a:r>
              <a:rPr lang="zh-CN" altLang="en-US" sz="2400" dirty="0" smtClean="0">
                <a:solidFill>
                  <a:schemeClr val="accent6">
                    <a:lumMod val="10000"/>
                  </a:schemeClr>
                </a:solidFill>
                <a:latin typeface="Calibri" panose="020F0502020204030204" pitchFamily="34" charset="0"/>
              </a:rPr>
              <a:t>方法</a:t>
            </a:r>
            <a:endParaRPr lang="zh-CN" altLang="en-US" sz="2400" dirty="0" smtClean="0">
              <a:solidFill>
                <a:schemeClr val="accent6">
                  <a:lumMod val="10000"/>
                </a:schemeClr>
              </a:solidFill>
              <a:latin typeface="Calibri" panose="020F0502020204030204" pitchFamily="34" charset="0"/>
            </a:endParaRPr>
          </a:p>
          <a:p>
            <a:pPr marL="514350" indent="-514350">
              <a:buFont typeface="+mj-lt"/>
              <a:buAutoNum type="arabicPeriod"/>
            </a:pPr>
            <a:r>
              <a:rPr lang="zh-CN" altLang="en-US" sz="2400" dirty="0" smtClean="0">
                <a:solidFill>
                  <a:schemeClr val="accent6">
                    <a:lumMod val="10000"/>
                  </a:schemeClr>
                </a:solidFill>
                <a:latin typeface="Calibri" panose="020F0502020204030204" pitchFamily="34" charset="0"/>
              </a:rPr>
              <a:t>深入探究</a:t>
            </a:r>
            <a:endParaRPr lang="zh-CN" altLang="en-US" sz="2400" dirty="0" smtClean="0">
              <a:solidFill>
                <a:schemeClr val="accent6">
                  <a:lumMod val="10000"/>
                </a:schemeClr>
              </a:solidFill>
              <a:latin typeface="Calibri" panose="020F0502020204030204" pitchFamily="34" charset="0"/>
            </a:endParaRPr>
          </a:p>
          <a:p>
            <a:pPr marL="514350" indent="-514350">
              <a:buFont typeface="+mj-lt"/>
              <a:buAutoNum type="arabicPeriod"/>
            </a:pPr>
            <a:r>
              <a:rPr lang="zh-CN" altLang="en-US" sz="2400" dirty="0" smtClean="0">
                <a:solidFill>
                  <a:schemeClr val="accent6">
                    <a:lumMod val="10000"/>
                  </a:schemeClr>
                </a:solidFill>
                <a:latin typeface="Calibri" panose="020F0502020204030204" pitchFamily="34" charset="0"/>
              </a:rPr>
              <a:t>大量</a:t>
            </a:r>
            <a:endParaRPr lang="en-US" altLang="zh-CN" sz="2400" dirty="0" smtClean="0">
              <a:solidFill>
                <a:schemeClr val="accent6">
                  <a:lumMod val="10000"/>
                </a:schemeClr>
              </a:solidFill>
              <a:latin typeface="Calibri" panose="020F0502020204030204" pitchFamily="34" charset="0"/>
            </a:endParaRPr>
          </a:p>
          <a:p>
            <a:pPr marL="514350" indent="-514350">
              <a:buFont typeface="+mj-lt"/>
              <a:buAutoNum type="arabicPeriod"/>
            </a:pPr>
            <a:endParaRPr lang="zh-CN" altLang="en-US" sz="2400" dirty="0" smtClean="0">
              <a:solidFill>
                <a:schemeClr val="accent6">
                  <a:lumMod val="10000"/>
                </a:schemeClr>
              </a:solidFill>
              <a:latin typeface="Calibri" panose="020F0502020204030204" pitchFamily="34" charset="0"/>
            </a:endParaRPr>
          </a:p>
        </p:txBody>
      </p:sp>
    </p:spTree>
  </p:cSld>
  <p:clrMapOvr>
    <a:masterClrMapping/>
  </p:clrMapOvr>
  <p:transition spd="slow">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a:xfrm>
            <a:off x="802822" y="1"/>
            <a:ext cx="6145442" cy="620688"/>
          </a:xfrm>
        </p:spPr>
        <p:txBody>
          <a:bodyPr>
            <a:normAutofit/>
          </a:bodyPr>
          <a:lstStyle/>
          <a:p>
            <a:pPr algn="ctr"/>
            <a:r>
              <a:rPr lang="en-US" altLang="zh-CN" sz="3200" dirty="0" smtClean="0">
                <a:solidFill>
                  <a:srgbClr val="C00000"/>
                </a:solidFill>
                <a:effectLst/>
                <a:latin typeface="Calibri" panose="020F0502020204030204" pitchFamily="34" charset="0"/>
              </a:rPr>
              <a:t>Text A - Expressions</a:t>
            </a:r>
            <a:endParaRPr lang="zh-CN" altLang="en-US" sz="3200" dirty="0">
              <a:solidFill>
                <a:srgbClr val="C00000"/>
              </a:solidFill>
              <a:effectLst/>
              <a:latin typeface="Calibri" panose="020F0502020204030204" pitchFamily="34" charset="0"/>
            </a:endParaRPr>
          </a:p>
        </p:txBody>
      </p:sp>
      <p:sp>
        <p:nvSpPr>
          <p:cNvPr id="7" name="内容占位符 16"/>
          <p:cNvSpPr>
            <a:spLocks noGrp="1"/>
          </p:cNvSpPr>
          <p:nvPr>
            <p:ph sz="half" idx="2"/>
          </p:nvPr>
        </p:nvSpPr>
        <p:spPr>
          <a:xfrm>
            <a:off x="4211960" y="620688"/>
            <a:ext cx="4932040" cy="5877272"/>
          </a:xfrm>
        </p:spPr>
        <p:txBody>
          <a:bodyPr>
            <a:noAutofit/>
          </a:bodyPr>
          <a:lstStyle/>
          <a:p>
            <a:pPr marL="514350" indent="-514350">
              <a:buFont typeface="+mj-lt"/>
              <a:buAutoNum type="arabicPeriod"/>
            </a:pPr>
            <a:r>
              <a:rPr lang="zh-CN" altLang="en-US" sz="2500" dirty="0" smtClean="0">
                <a:solidFill>
                  <a:schemeClr val="accent6">
                    <a:lumMod val="10000"/>
                  </a:schemeClr>
                </a:solidFill>
                <a:latin typeface="Calibri" panose="020F0502020204030204" pitchFamily="34" charset="0"/>
              </a:rPr>
              <a:t>经历巨变</a:t>
            </a:r>
            <a:endParaRPr lang="zh-CN" altLang="en-US" sz="2500" dirty="0" smtClean="0">
              <a:solidFill>
                <a:schemeClr val="accent6">
                  <a:lumMod val="10000"/>
                </a:schemeClr>
              </a:solidFill>
              <a:latin typeface="Calibri" panose="020F0502020204030204" pitchFamily="34" charset="0"/>
            </a:endParaRPr>
          </a:p>
          <a:p>
            <a:pPr marL="514350" indent="-514350">
              <a:buFont typeface="+mj-lt"/>
              <a:buAutoNum type="arabicPeriod"/>
            </a:pPr>
            <a:r>
              <a:rPr lang="zh-CN" altLang="en-US" sz="2500" dirty="0" smtClean="0">
                <a:solidFill>
                  <a:schemeClr val="accent6">
                    <a:lumMod val="10000"/>
                  </a:schemeClr>
                </a:solidFill>
                <a:latin typeface="Calibri" panose="020F0502020204030204" pitchFamily="34" charset="0"/>
              </a:rPr>
              <a:t>主观幸福感</a:t>
            </a:r>
            <a:endParaRPr lang="zh-CN" altLang="en-US" sz="2500" dirty="0" smtClean="0">
              <a:solidFill>
                <a:schemeClr val="accent6">
                  <a:lumMod val="10000"/>
                </a:schemeClr>
              </a:solidFill>
              <a:latin typeface="Calibri" panose="020F0502020204030204" pitchFamily="34" charset="0"/>
            </a:endParaRPr>
          </a:p>
          <a:p>
            <a:pPr marL="514350" indent="-514350">
              <a:buFont typeface="+mj-lt"/>
              <a:buAutoNum type="arabicPeriod"/>
            </a:pPr>
            <a:r>
              <a:rPr lang="zh-CN" altLang="en-US" sz="2500" smtClean="0">
                <a:solidFill>
                  <a:schemeClr val="accent6">
                    <a:lumMod val="10000"/>
                  </a:schemeClr>
                </a:solidFill>
                <a:latin typeface="Calibri" panose="020F0502020204030204" pitchFamily="34" charset="0"/>
              </a:rPr>
              <a:t>被充分理解</a:t>
            </a:r>
            <a:endParaRPr lang="zh-CN" altLang="en-US" sz="2500" dirty="0" smtClean="0">
              <a:solidFill>
                <a:schemeClr val="accent6">
                  <a:lumMod val="10000"/>
                </a:schemeClr>
              </a:solidFill>
              <a:latin typeface="Calibri" panose="020F0502020204030204" pitchFamily="34" charset="0"/>
            </a:endParaRPr>
          </a:p>
          <a:p>
            <a:pPr marL="514350" indent="-514350">
              <a:buFont typeface="+mj-lt"/>
              <a:buAutoNum type="arabicPeriod"/>
            </a:pPr>
            <a:r>
              <a:rPr lang="zh-CN" altLang="en-US" sz="2500" dirty="0" smtClean="0">
                <a:solidFill>
                  <a:schemeClr val="accent6">
                    <a:lumMod val="10000"/>
                  </a:schemeClr>
                </a:solidFill>
                <a:latin typeface="Calibri" panose="020F0502020204030204" pitchFamily="34" charset="0"/>
              </a:rPr>
              <a:t>一点也不</a:t>
            </a:r>
            <a:endParaRPr lang="zh-CN" altLang="en-US" sz="2500" dirty="0" smtClean="0">
              <a:solidFill>
                <a:schemeClr val="accent6">
                  <a:lumMod val="10000"/>
                </a:schemeClr>
              </a:solidFill>
              <a:latin typeface="Calibri" panose="020F0502020204030204" pitchFamily="34" charset="0"/>
            </a:endParaRPr>
          </a:p>
          <a:p>
            <a:pPr marL="514350" indent="-514350">
              <a:buFont typeface="+mj-lt"/>
              <a:buAutoNum type="arabicPeriod"/>
            </a:pPr>
            <a:r>
              <a:rPr lang="zh-CN" altLang="en-US" sz="2500" dirty="0" smtClean="0">
                <a:solidFill>
                  <a:schemeClr val="accent6">
                    <a:lumMod val="10000"/>
                  </a:schemeClr>
                </a:solidFill>
                <a:latin typeface="Calibri" panose="020F0502020204030204" pitchFamily="34" charset="0"/>
              </a:rPr>
              <a:t>全心全意投身于</a:t>
            </a:r>
            <a:endParaRPr lang="en-US" altLang="zh-CN" sz="2500" dirty="0" smtClean="0">
              <a:solidFill>
                <a:schemeClr val="accent6">
                  <a:lumMod val="10000"/>
                </a:schemeClr>
              </a:solidFill>
              <a:latin typeface="Calibri" panose="020F0502020204030204" pitchFamily="34" charset="0"/>
            </a:endParaRPr>
          </a:p>
          <a:p>
            <a:pPr marL="514350" indent="-514350">
              <a:buFont typeface="+mj-lt"/>
              <a:buAutoNum type="arabicPeriod"/>
            </a:pPr>
            <a:r>
              <a:rPr lang="zh-CN" altLang="en-US" sz="2500" dirty="0" smtClean="0">
                <a:solidFill>
                  <a:schemeClr val="accent6">
                    <a:lumMod val="10000"/>
                  </a:schemeClr>
                </a:solidFill>
                <a:latin typeface="Calibri" panose="020F0502020204030204" pitchFamily="34" charset="0"/>
              </a:rPr>
              <a:t>成群结队</a:t>
            </a:r>
            <a:endParaRPr lang="zh-CN" altLang="en-US" sz="2500" dirty="0" smtClean="0">
              <a:solidFill>
                <a:schemeClr val="accent6">
                  <a:lumMod val="10000"/>
                </a:schemeClr>
              </a:solidFill>
              <a:latin typeface="Calibri" panose="020F0502020204030204" pitchFamily="34" charset="0"/>
            </a:endParaRPr>
          </a:p>
          <a:p>
            <a:pPr marL="514350" indent="-514350">
              <a:buFont typeface="+mj-lt"/>
              <a:buAutoNum type="arabicPeriod"/>
            </a:pPr>
            <a:r>
              <a:rPr lang="zh-CN" altLang="en-US" sz="2500" dirty="0" smtClean="0">
                <a:solidFill>
                  <a:schemeClr val="accent6">
                    <a:lumMod val="10000"/>
                  </a:schemeClr>
                </a:solidFill>
                <a:latin typeface="Calibri" panose="020F0502020204030204" pitchFamily="34" charset="0"/>
              </a:rPr>
              <a:t>（某领域）特别有价值的东西</a:t>
            </a:r>
            <a:endParaRPr lang="zh-CN" altLang="en-US" sz="2500" dirty="0" smtClean="0">
              <a:solidFill>
                <a:schemeClr val="accent6">
                  <a:lumMod val="10000"/>
                </a:schemeClr>
              </a:solidFill>
              <a:latin typeface="Calibri" panose="020F0502020204030204" pitchFamily="34" charset="0"/>
            </a:endParaRPr>
          </a:p>
          <a:p>
            <a:pPr marL="514350" indent="-514350">
              <a:buFont typeface="+mj-lt"/>
              <a:buAutoNum type="arabicPeriod"/>
            </a:pPr>
            <a:r>
              <a:rPr lang="zh-CN" altLang="en-US" sz="2500" dirty="0" smtClean="0">
                <a:solidFill>
                  <a:schemeClr val="accent6">
                    <a:lumMod val="10000"/>
                  </a:schemeClr>
                </a:solidFill>
                <a:latin typeface="Calibri" panose="020F0502020204030204" pitchFamily="34" charset="0"/>
              </a:rPr>
              <a:t>显著优势</a:t>
            </a:r>
            <a:endParaRPr lang="zh-CN" altLang="en-US" sz="2500" dirty="0" smtClean="0">
              <a:solidFill>
                <a:schemeClr val="accent6">
                  <a:lumMod val="10000"/>
                </a:schemeClr>
              </a:solidFill>
              <a:latin typeface="Calibri" panose="020F0502020204030204" pitchFamily="34" charset="0"/>
            </a:endParaRPr>
          </a:p>
          <a:p>
            <a:pPr marL="514350" indent="-514350">
              <a:buFont typeface="+mj-lt"/>
              <a:buAutoNum type="arabicPeriod"/>
            </a:pPr>
            <a:r>
              <a:rPr lang="zh-CN" altLang="en-US" sz="2500" dirty="0" smtClean="0">
                <a:solidFill>
                  <a:schemeClr val="accent6">
                    <a:lumMod val="10000"/>
                  </a:schemeClr>
                </a:solidFill>
                <a:latin typeface="Calibri" panose="020F0502020204030204" pitchFamily="34" charset="0"/>
              </a:rPr>
              <a:t>资本主义经济</a:t>
            </a:r>
            <a:endParaRPr lang="zh-CN" altLang="en-US" sz="2500" dirty="0" smtClean="0">
              <a:solidFill>
                <a:schemeClr val="accent6">
                  <a:lumMod val="10000"/>
                </a:schemeClr>
              </a:solidFill>
              <a:latin typeface="Calibri" panose="020F0502020204030204" pitchFamily="34" charset="0"/>
            </a:endParaRPr>
          </a:p>
          <a:p>
            <a:pPr marL="514350" indent="-514350">
              <a:buFont typeface="+mj-lt"/>
              <a:buAutoNum type="arabicPeriod"/>
            </a:pPr>
            <a:r>
              <a:rPr lang="zh-CN" altLang="en-US" sz="2500" dirty="0" smtClean="0">
                <a:solidFill>
                  <a:schemeClr val="accent6">
                    <a:lumMod val="10000"/>
                  </a:schemeClr>
                </a:solidFill>
                <a:latin typeface="Calibri" panose="020F0502020204030204" pitchFamily="34" charset="0"/>
              </a:rPr>
              <a:t>别做梦了</a:t>
            </a:r>
            <a:endParaRPr lang="en-US" altLang="zh-CN" sz="2500" dirty="0" smtClean="0">
              <a:solidFill>
                <a:schemeClr val="accent6">
                  <a:lumMod val="10000"/>
                </a:schemeClr>
              </a:solidFill>
              <a:latin typeface="Calibri" panose="020F0502020204030204" pitchFamily="34" charset="0"/>
            </a:endParaRPr>
          </a:p>
          <a:p>
            <a:pPr marL="514350" indent="-514350">
              <a:buFont typeface="+mj-lt"/>
              <a:buAutoNum type="arabicPeriod"/>
            </a:pPr>
            <a:r>
              <a:rPr lang="zh-CN" altLang="en-US" sz="2400" dirty="0" smtClean="0">
                <a:solidFill>
                  <a:schemeClr val="accent6">
                    <a:lumMod val="10000"/>
                  </a:schemeClr>
                </a:solidFill>
                <a:latin typeface="Calibri" panose="020F0502020204030204" pitchFamily="34" charset="0"/>
              </a:rPr>
              <a:t>更好的途径</a:t>
            </a:r>
            <a:r>
              <a:rPr lang="en-US" altLang="zh-CN" sz="2400" dirty="0" smtClean="0">
                <a:solidFill>
                  <a:schemeClr val="accent6">
                    <a:lumMod val="10000"/>
                  </a:schemeClr>
                </a:solidFill>
                <a:latin typeface="Calibri" panose="020F0502020204030204" pitchFamily="34" charset="0"/>
              </a:rPr>
              <a:t>/</a:t>
            </a:r>
            <a:r>
              <a:rPr lang="zh-CN" altLang="en-US" sz="2400" dirty="0" smtClean="0">
                <a:solidFill>
                  <a:schemeClr val="accent6">
                    <a:lumMod val="10000"/>
                  </a:schemeClr>
                </a:solidFill>
                <a:latin typeface="Calibri" panose="020F0502020204030204" pitchFamily="34" charset="0"/>
              </a:rPr>
              <a:t>方法</a:t>
            </a:r>
            <a:endParaRPr lang="zh-CN" altLang="en-US" sz="2500" dirty="0" smtClean="0">
              <a:solidFill>
                <a:schemeClr val="accent6">
                  <a:lumMod val="10000"/>
                </a:schemeClr>
              </a:solidFill>
              <a:latin typeface="Calibri" panose="020F0502020204030204" pitchFamily="34" charset="0"/>
            </a:endParaRPr>
          </a:p>
          <a:p>
            <a:pPr marL="514350" indent="-514350">
              <a:buFont typeface="+mj-lt"/>
              <a:buAutoNum type="arabicPeriod"/>
            </a:pPr>
            <a:r>
              <a:rPr lang="zh-CN" altLang="en-US" sz="2500" dirty="0" smtClean="0">
                <a:solidFill>
                  <a:schemeClr val="accent6">
                    <a:lumMod val="10000"/>
                  </a:schemeClr>
                </a:solidFill>
                <a:latin typeface="Calibri" panose="020F0502020204030204" pitchFamily="34" charset="0"/>
              </a:rPr>
              <a:t>探索，探究</a:t>
            </a:r>
            <a:endParaRPr lang="zh-CN" altLang="en-US" sz="2500" dirty="0" smtClean="0">
              <a:solidFill>
                <a:schemeClr val="accent6">
                  <a:lumMod val="10000"/>
                </a:schemeClr>
              </a:solidFill>
              <a:latin typeface="Calibri" panose="020F0502020204030204" pitchFamily="34" charset="0"/>
            </a:endParaRPr>
          </a:p>
          <a:p>
            <a:pPr marL="514350" indent="-514350">
              <a:buFont typeface="+mj-lt"/>
              <a:buAutoNum type="arabicPeriod"/>
            </a:pPr>
            <a:r>
              <a:rPr lang="zh-CN" altLang="en-US" sz="2500" dirty="0" smtClean="0">
                <a:solidFill>
                  <a:schemeClr val="accent6">
                    <a:lumMod val="10000"/>
                  </a:schemeClr>
                </a:solidFill>
                <a:latin typeface="Calibri" panose="020F0502020204030204" pitchFamily="34" charset="0"/>
              </a:rPr>
              <a:t>大量</a:t>
            </a:r>
            <a:endParaRPr lang="en-US" altLang="zh-CN" sz="2500" dirty="0" smtClean="0">
              <a:solidFill>
                <a:schemeClr val="accent6">
                  <a:lumMod val="10000"/>
                </a:schemeClr>
              </a:solidFill>
              <a:latin typeface="Calibri" panose="020F0502020204030204" pitchFamily="34" charset="0"/>
            </a:endParaRPr>
          </a:p>
          <a:p>
            <a:pPr marL="514350" indent="-514350">
              <a:buFont typeface="+mj-lt"/>
              <a:buAutoNum type="arabicPeriod"/>
            </a:pPr>
            <a:endParaRPr lang="zh-CN" altLang="en-US" sz="2500" dirty="0" smtClean="0">
              <a:solidFill>
                <a:schemeClr val="accent6">
                  <a:lumMod val="10000"/>
                </a:schemeClr>
              </a:solidFill>
              <a:latin typeface="Calibri" panose="020F0502020204030204" pitchFamily="34" charset="0"/>
            </a:endParaRPr>
          </a:p>
          <a:p>
            <a:endParaRPr lang="zh-CN" altLang="en-US" sz="2500" dirty="0" smtClean="0">
              <a:solidFill>
                <a:schemeClr val="accent6">
                  <a:lumMod val="10000"/>
                </a:schemeClr>
              </a:solidFill>
              <a:latin typeface="Calibri" panose="020F0502020204030204" pitchFamily="34" charset="0"/>
            </a:endParaRPr>
          </a:p>
          <a:p>
            <a:endParaRPr lang="zh-CN" altLang="en-US" sz="2500" dirty="0">
              <a:solidFill>
                <a:schemeClr val="accent6">
                  <a:lumMod val="10000"/>
                </a:schemeClr>
              </a:solidFill>
              <a:latin typeface="Calibri" panose="020F0502020204030204" pitchFamily="34" charset="0"/>
            </a:endParaRPr>
          </a:p>
        </p:txBody>
      </p:sp>
      <p:sp>
        <p:nvSpPr>
          <p:cNvPr id="8" name="内容占位符 9"/>
          <p:cNvSpPr>
            <a:spLocks noGrp="1"/>
          </p:cNvSpPr>
          <p:nvPr>
            <p:ph sz="half" idx="1"/>
          </p:nvPr>
        </p:nvSpPr>
        <p:spPr>
          <a:xfrm>
            <a:off x="251520" y="620688"/>
            <a:ext cx="4340064" cy="4788584"/>
          </a:xfrm>
        </p:spPr>
        <p:txBody>
          <a:bodyPr>
            <a:noAutofit/>
          </a:bodyPr>
          <a:lstStyle/>
          <a:p>
            <a:pPr marL="514350" indent="-514350" algn="just">
              <a:buFont typeface="+mj-lt"/>
              <a:buAutoNum type="arabicPeriod"/>
            </a:pPr>
            <a:r>
              <a:rPr lang="en-US" altLang="zh-CN" sz="2500" dirty="0" smtClean="0">
                <a:solidFill>
                  <a:schemeClr val="accent6">
                    <a:lumMod val="10000"/>
                  </a:schemeClr>
                </a:solidFill>
                <a:latin typeface="Calibri" panose="020F0502020204030204" pitchFamily="34" charset="0"/>
              </a:rPr>
              <a:t>undergo a sea change </a:t>
            </a:r>
            <a:endParaRPr lang="en-US" altLang="zh-CN" sz="2500" dirty="0" smtClean="0">
              <a:solidFill>
                <a:schemeClr val="accent6">
                  <a:lumMod val="10000"/>
                </a:schemeClr>
              </a:solidFill>
              <a:latin typeface="Calibri" panose="020F0502020204030204" pitchFamily="34" charset="0"/>
            </a:endParaRPr>
          </a:p>
          <a:p>
            <a:pPr marL="514350" indent="-514350" algn="just">
              <a:buFont typeface="+mj-lt"/>
              <a:buAutoNum type="arabicPeriod"/>
            </a:pPr>
            <a:r>
              <a:rPr lang="en-US" altLang="zh-CN" sz="2500" dirty="0" smtClean="0">
                <a:solidFill>
                  <a:schemeClr val="accent6">
                    <a:lumMod val="10000"/>
                  </a:schemeClr>
                </a:solidFill>
                <a:latin typeface="Calibri" panose="020F0502020204030204" pitchFamily="34" charset="0"/>
              </a:rPr>
              <a:t>subjective well-being </a:t>
            </a:r>
            <a:endParaRPr lang="en-US" altLang="zh-CN" sz="2500" dirty="0" smtClean="0">
              <a:solidFill>
                <a:schemeClr val="accent6">
                  <a:lumMod val="10000"/>
                </a:schemeClr>
              </a:solidFill>
              <a:latin typeface="Calibri" panose="020F0502020204030204" pitchFamily="34" charset="0"/>
            </a:endParaRPr>
          </a:p>
          <a:p>
            <a:pPr marL="514350" indent="-514350" algn="just">
              <a:buFont typeface="+mj-lt"/>
              <a:buAutoNum type="arabicPeriod"/>
            </a:pPr>
            <a:r>
              <a:rPr lang="en-US" altLang="zh-CN" sz="2500" dirty="0" smtClean="0">
                <a:solidFill>
                  <a:schemeClr val="accent6">
                    <a:lumMod val="10000"/>
                  </a:schemeClr>
                </a:solidFill>
                <a:latin typeface="Calibri" panose="020F0502020204030204" pitchFamily="34" charset="0"/>
              </a:rPr>
              <a:t>sink in </a:t>
            </a:r>
            <a:endParaRPr lang="en-US" altLang="zh-CN" sz="2500" dirty="0" smtClean="0">
              <a:solidFill>
                <a:schemeClr val="accent6">
                  <a:lumMod val="10000"/>
                </a:schemeClr>
              </a:solidFill>
              <a:latin typeface="Calibri" panose="020F0502020204030204" pitchFamily="34" charset="0"/>
            </a:endParaRPr>
          </a:p>
          <a:p>
            <a:pPr marL="514350" indent="-514350" algn="just">
              <a:buFont typeface="+mj-lt"/>
              <a:buAutoNum type="arabicPeriod"/>
            </a:pPr>
            <a:r>
              <a:rPr lang="en-US" altLang="zh-CN" sz="2500" dirty="0" smtClean="0">
                <a:solidFill>
                  <a:schemeClr val="accent6">
                    <a:lumMod val="10000"/>
                  </a:schemeClr>
                </a:solidFill>
                <a:latin typeface="Calibri" panose="020F0502020204030204" pitchFamily="34" charset="0"/>
              </a:rPr>
              <a:t>not one/a whit </a:t>
            </a:r>
            <a:endParaRPr lang="en-US" altLang="zh-CN" sz="2500" dirty="0" smtClean="0">
              <a:solidFill>
                <a:schemeClr val="accent6">
                  <a:lumMod val="10000"/>
                </a:schemeClr>
              </a:solidFill>
              <a:latin typeface="Calibri" panose="020F0502020204030204" pitchFamily="34" charset="0"/>
            </a:endParaRPr>
          </a:p>
          <a:p>
            <a:pPr marL="514350" indent="-514350" algn="just">
              <a:buFont typeface="+mj-lt"/>
              <a:buAutoNum type="arabicPeriod"/>
            </a:pPr>
            <a:r>
              <a:rPr lang="en-US" altLang="zh-CN" sz="2500" dirty="0" smtClean="0">
                <a:solidFill>
                  <a:schemeClr val="accent6">
                    <a:lumMod val="10000"/>
                  </a:schemeClr>
                </a:solidFill>
                <a:latin typeface="Calibri" panose="020F0502020204030204" pitchFamily="34" charset="0"/>
              </a:rPr>
              <a:t>pour heart and soul into </a:t>
            </a:r>
            <a:endParaRPr lang="en-US" altLang="zh-CN" sz="2500" dirty="0" smtClean="0">
              <a:solidFill>
                <a:schemeClr val="accent6">
                  <a:lumMod val="10000"/>
                </a:schemeClr>
              </a:solidFill>
              <a:latin typeface="Calibri" panose="020F0502020204030204" pitchFamily="34" charset="0"/>
            </a:endParaRPr>
          </a:p>
          <a:p>
            <a:pPr marL="514350" indent="-514350" algn="just">
              <a:buFont typeface="+mj-lt"/>
              <a:buAutoNum type="arabicPeriod"/>
            </a:pPr>
            <a:r>
              <a:rPr lang="en-US" altLang="zh-CN" sz="2500" dirty="0" smtClean="0">
                <a:solidFill>
                  <a:schemeClr val="accent6">
                    <a:lumMod val="10000"/>
                  </a:schemeClr>
                </a:solidFill>
                <a:latin typeface="Calibri" panose="020F0502020204030204" pitchFamily="34" charset="0"/>
              </a:rPr>
              <a:t>in droves </a:t>
            </a:r>
            <a:endParaRPr lang="en-US" altLang="zh-CN" sz="2500" dirty="0" smtClean="0">
              <a:solidFill>
                <a:schemeClr val="accent6">
                  <a:lumMod val="10000"/>
                </a:schemeClr>
              </a:solidFill>
              <a:latin typeface="Calibri" panose="020F0502020204030204" pitchFamily="34" charset="0"/>
            </a:endParaRPr>
          </a:p>
          <a:p>
            <a:pPr marL="514350" indent="-514350" algn="just">
              <a:buFont typeface="+mj-lt"/>
              <a:buAutoNum type="arabicPeriod"/>
            </a:pPr>
            <a:r>
              <a:rPr lang="en-US" altLang="zh-CN" sz="2500" dirty="0" smtClean="0">
                <a:solidFill>
                  <a:schemeClr val="accent6">
                    <a:lumMod val="10000"/>
                  </a:schemeClr>
                </a:solidFill>
                <a:latin typeface="Calibri" panose="020F0502020204030204" pitchFamily="34" charset="0"/>
              </a:rPr>
              <a:t>coin of the realm</a:t>
            </a:r>
            <a:endParaRPr lang="en-US" altLang="zh-CN" sz="2500" dirty="0" smtClean="0">
              <a:solidFill>
                <a:schemeClr val="accent6">
                  <a:lumMod val="10000"/>
                </a:schemeClr>
              </a:solidFill>
              <a:latin typeface="Calibri" panose="020F0502020204030204" pitchFamily="34" charset="0"/>
            </a:endParaRPr>
          </a:p>
          <a:p>
            <a:pPr marL="514350" indent="-514350" algn="just">
              <a:buFont typeface="+mj-lt"/>
              <a:buAutoNum type="arabicPeriod"/>
            </a:pPr>
            <a:r>
              <a:rPr lang="en-US" altLang="zh-CN" sz="2500" dirty="0" smtClean="0">
                <a:solidFill>
                  <a:schemeClr val="accent6">
                    <a:lumMod val="10000"/>
                  </a:schemeClr>
                </a:solidFill>
                <a:latin typeface="Calibri" panose="020F0502020204030204" pitchFamily="34" charset="0"/>
              </a:rPr>
              <a:t>signature strengths </a:t>
            </a:r>
            <a:endParaRPr lang="en-US" altLang="zh-CN" sz="2500" dirty="0" smtClean="0">
              <a:solidFill>
                <a:schemeClr val="accent6">
                  <a:lumMod val="10000"/>
                </a:schemeClr>
              </a:solidFill>
              <a:latin typeface="Calibri" panose="020F0502020204030204" pitchFamily="34" charset="0"/>
            </a:endParaRPr>
          </a:p>
          <a:p>
            <a:pPr marL="514350" indent="-514350" algn="just">
              <a:buFont typeface="+mj-lt"/>
              <a:buAutoNum type="arabicPeriod"/>
            </a:pPr>
            <a:r>
              <a:rPr lang="en-US" altLang="zh-CN" sz="2500" dirty="0" smtClean="0">
                <a:solidFill>
                  <a:schemeClr val="accent6">
                    <a:lumMod val="10000"/>
                  </a:schemeClr>
                </a:solidFill>
                <a:latin typeface="Calibri" panose="020F0502020204030204" pitchFamily="34" charset="0"/>
              </a:rPr>
              <a:t>capitalistic economy</a:t>
            </a:r>
            <a:endParaRPr lang="en-US" altLang="zh-CN" sz="2500" dirty="0" smtClean="0">
              <a:solidFill>
                <a:schemeClr val="accent6">
                  <a:lumMod val="10000"/>
                </a:schemeClr>
              </a:solidFill>
              <a:latin typeface="Calibri" panose="020F0502020204030204" pitchFamily="34" charset="0"/>
            </a:endParaRPr>
          </a:p>
          <a:p>
            <a:pPr marL="514350" indent="-514350" algn="just">
              <a:buFont typeface="+mj-lt"/>
              <a:buAutoNum type="arabicPeriod"/>
            </a:pPr>
            <a:r>
              <a:rPr lang="en-US" altLang="zh-CN" sz="2500" dirty="0" smtClean="0">
                <a:solidFill>
                  <a:schemeClr val="accent6">
                    <a:lumMod val="10000"/>
                  </a:schemeClr>
                </a:solidFill>
                <a:latin typeface="Calibri" panose="020F0502020204030204" pitchFamily="34" charset="0"/>
              </a:rPr>
              <a:t>dream on</a:t>
            </a:r>
            <a:endParaRPr lang="en-US" altLang="zh-CN" sz="2500" dirty="0" smtClean="0">
              <a:solidFill>
                <a:schemeClr val="accent6">
                  <a:lumMod val="10000"/>
                </a:schemeClr>
              </a:solidFill>
              <a:latin typeface="Calibri" panose="020F0502020204030204" pitchFamily="34" charset="0"/>
            </a:endParaRPr>
          </a:p>
          <a:p>
            <a:pPr marL="514350" indent="-514350" algn="just">
              <a:buFont typeface="+mj-lt"/>
              <a:buAutoNum type="arabicPeriod"/>
            </a:pPr>
            <a:r>
              <a:rPr lang="en-US" altLang="zh-CN" sz="2500" dirty="0" smtClean="0">
                <a:solidFill>
                  <a:schemeClr val="accent6">
                    <a:lumMod val="10000"/>
                  </a:schemeClr>
                </a:solidFill>
                <a:latin typeface="Calibri" panose="020F0502020204030204" pitchFamily="34" charset="0"/>
              </a:rPr>
              <a:t>a better route to </a:t>
            </a:r>
            <a:r>
              <a:rPr lang="en-US" altLang="zh-CN" sz="2500" dirty="0" err="1" smtClean="0">
                <a:solidFill>
                  <a:schemeClr val="accent6">
                    <a:lumMod val="10000"/>
                  </a:schemeClr>
                </a:solidFill>
                <a:latin typeface="Calibri" panose="020F0502020204030204" pitchFamily="34" charset="0"/>
              </a:rPr>
              <a:t>sth</a:t>
            </a:r>
            <a:r>
              <a:rPr lang="en-US" altLang="zh-CN" sz="2500" dirty="0" smtClean="0">
                <a:solidFill>
                  <a:schemeClr val="accent6">
                    <a:lumMod val="10000"/>
                  </a:schemeClr>
                </a:solidFill>
                <a:latin typeface="Calibri" panose="020F0502020204030204" pitchFamily="34" charset="0"/>
              </a:rPr>
              <a:t>.</a:t>
            </a:r>
            <a:endParaRPr lang="en-US" altLang="zh-CN" sz="2500" dirty="0" smtClean="0">
              <a:solidFill>
                <a:schemeClr val="accent6">
                  <a:lumMod val="10000"/>
                </a:schemeClr>
              </a:solidFill>
              <a:latin typeface="Calibri" panose="020F0502020204030204" pitchFamily="34" charset="0"/>
            </a:endParaRPr>
          </a:p>
          <a:p>
            <a:pPr marL="514350" indent="-514350" algn="just">
              <a:buFont typeface="+mj-lt"/>
              <a:buAutoNum type="arabicPeriod"/>
            </a:pPr>
            <a:r>
              <a:rPr lang="en-US" altLang="zh-CN" sz="2500" dirty="0" smtClean="0">
                <a:solidFill>
                  <a:schemeClr val="accent6">
                    <a:lumMod val="10000"/>
                  </a:schemeClr>
                </a:solidFill>
                <a:latin typeface="Calibri" panose="020F0502020204030204" pitchFamily="34" charset="0"/>
              </a:rPr>
              <a:t>delve deeply into </a:t>
            </a:r>
            <a:r>
              <a:rPr lang="en-US" altLang="zh-CN" sz="2500" dirty="0" err="1" smtClean="0">
                <a:solidFill>
                  <a:schemeClr val="accent6">
                    <a:lumMod val="10000"/>
                  </a:schemeClr>
                </a:solidFill>
                <a:latin typeface="Calibri" panose="020F0502020204030204" pitchFamily="34" charset="0"/>
              </a:rPr>
              <a:t>sth</a:t>
            </a:r>
            <a:r>
              <a:rPr lang="en-US" altLang="zh-CN" sz="2500" dirty="0" smtClean="0">
                <a:solidFill>
                  <a:schemeClr val="accent6">
                    <a:lumMod val="10000"/>
                  </a:schemeClr>
                </a:solidFill>
                <a:latin typeface="Calibri" panose="020F0502020204030204" pitchFamily="34" charset="0"/>
              </a:rPr>
              <a:t>.</a:t>
            </a:r>
            <a:endParaRPr lang="en-US" altLang="zh-CN" sz="2500" dirty="0" smtClean="0">
              <a:solidFill>
                <a:schemeClr val="accent6">
                  <a:lumMod val="10000"/>
                </a:schemeClr>
              </a:solidFill>
              <a:latin typeface="Calibri" panose="020F0502020204030204" pitchFamily="34" charset="0"/>
            </a:endParaRPr>
          </a:p>
          <a:p>
            <a:pPr marL="514350" indent="-514350" algn="just">
              <a:buFont typeface="+mj-lt"/>
              <a:buAutoNum type="arabicPeriod"/>
            </a:pPr>
            <a:r>
              <a:rPr lang="en-US" altLang="zh-CN" sz="2500" dirty="0" smtClean="0">
                <a:solidFill>
                  <a:schemeClr val="accent6">
                    <a:lumMod val="10000"/>
                  </a:schemeClr>
                </a:solidFill>
                <a:latin typeface="Calibri" panose="020F0502020204030204" pitchFamily="34" charset="0"/>
              </a:rPr>
              <a:t>a panoply of </a:t>
            </a:r>
            <a:endParaRPr lang="en-US" altLang="zh-CN" sz="2500" dirty="0" smtClean="0">
              <a:solidFill>
                <a:schemeClr val="accent6">
                  <a:lumMod val="10000"/>
                </a:schemeClr>
              </a:solidFill>
              <a:latin typeface="Calibri" panose="020F0502020204030204" pitchFamily="34" charset="0"/>
            </a:endParaRPr>
          </a:p>
          <a:p>
            <a:pPr marL="514350" indent="-514350" algn="just">
              <a:buFont typeface="+mj-lt"/>
              <a:buAutoNum type="arabicPeriod"/>
            </a:pPr>
            <a:endParaRPr lang="en-US" altLang="zh-CN" sz="2400" dirty="0" smtClean="0">
              <a:solidFill>
                <a:schemeClr val="accent6">
                  <a:lumMod val="10000"/>
                </a:schemeClr>
              </a:solidFill>
              <a:latin typeface="Calibri" panose="020F0502020204030204" pitchFamily="34" charset="0"/>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linds(horizontal)">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blinds(horizontal)">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blinds(horizontal)">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blinds(horizontal)">
                                      <p:cBhvr>
                                        <p:cTn id="22" dur="500"/>
                                        <p:tgtEl>
                                          <p:spTgt spid="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Effect transition="in" filter="blinds(horizontal)">
                                      <p:cBhvr>
                                        <p:cTn id="27" dur="500"/>
                                        <p:tgtEl>
                                          <p:spTgt spid="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8">
                                            <p:txEl>
                                              <p:pRg st="5" end="5"/>
                                            </p:txEl>
                                          </p:spTgt>
                                        </p:tgtEl>
                                        <p:attrNameLst>
                                          <p:attrName>style.visibility</p:attrName>
                                        </p:attrNameLst>
                                      </p:cBhvr>
                                      <p:to>
                                        <p:strVal val="visible"/>
                                      </p:to>
                                    </p:set>
                                    <p:animEffect transition="in" filter="blinds(horizontal)">
                                      <p:cBhvr>
                                        <p:cTn id="32" dur="500"/>
                                        <p:tgtEl>
                                          <p:spTgt spid="8">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8">
                                            <p:txEl>
                                              <p:pRg st="6" end="6"/>
                                            </p:txEl>
                                          </p:spTgt>
                                        </p:tgtEl>
                                        <p:attrNameLst>
                                          <p:attrName>style.visibility</p:attrName>
                                        </p:attrNameLst>
                                      </p:cBhvr>
                                      <p:to>
                                        <p:strVal val="visible"/>
                                      </p:to>
                                    </p:set>
                                    <p:animEffect transition="in" filter="blinds(horizontal)">
                                      <p:cBhvr>
                                        <p:cTn id="37" dur="500"/>
                                        <p:tgtEl>
                                          <p:spTgt spid="8">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8">
                                            <p:txEl>
                                              <p:pRg st="7" end="7"/>
                                            </p:txEl>
                                          </p:spTgt>
                                        </p:tgtEl>
                                        <p:attrNameLst>
                                          <p:attrName>style.visibility</p:attrName>
                                        </p:attrNameLst>
                                      </p:cBhvr>
                                      <p:to>
                                        <p:strVal val="visible"/>
                                      </p:to>
                                    </p:set>
                                    <p:animEffect transition="in" filter="blinds(horizontal)">
                                      <p:cBhvr>
                                        <p:cTn id="42" dur="500"/>
                                        <p:tgtEl>
                                          <p:spTgt spid="8">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8">
                                            <p:txEl>
                                              <p:pRg st="8" end="8"/>
                                            </p:txEl>
                                          </p:spTgt>
                                        </p:tgtEl>
                                        <p:attrNameLst>
                                          <p:attrName>style.visibility</p:attrName>
                                        </p:attrNameLst>
                                      </p:cBhvr>
                                      <p:to>
                                        <p:strVal val="visible"/>
                                      </p:to>
                                    </p:set>
                                    <p:animEffect transition="in" filter="blinds(horizontal)">
                                      <p:cBhvr>
                                        <p:cTn id="47" dur="500"/>
                                        <p:tgtEl>
                                          <p:spTgt spid="8">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8">
                                            <p:txEl>
                                              <p:pRg st="9" end="9"/>
                                            </p:txEl>
                                          </p:spTgt>
                                        </p:tgtEl>
                                        <p:attrNameLst>
                                          <p:attrName>style.visibility</p:attrName>
                                        </p:attrNameLst>
                                      </p:cBhvr>
                                      <p:to>
                                        <p:strVal val="visible"/>
                                      </p:to>
                                    </p:set>
                                    <p:animEffect transition="in" filter="blinds(horizontal)">
                                      <p:cBhvr>
                                        <p:cTn id="52" dur="500"/>
                                        <p:tgtEl>
                                          <p:spTgt spid="8">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8">
                                            <p:txEl>
                                              <p:pRg st="10" end="10"/>
                                            </p:txEl>
                                          </p:spTgt>
                                        </p:tgtEl>
                                        <p:attrNameLst>
                                          <p:attrName>style.visibility</p:attrName>
                                        </p:attrNameLst>
                                      </p:cBhvr>
                                      <p:to>
                                        <p:strVal val="visible"/>
                                      </p:to>
                                    </p:set>
                                    <p:animEffect transition="in" filter="blinds(horizontal)">
                                      <p:cBhvr>
                                        <p:cTn id="57" dur="500"/>
                                        <p:tgtEl>
                                          <p:spTgt spid="8">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8">
                                            <p:txEl>
                                              <p:pRg st="11" end="11"/>
                                            </p:txEl>
                                          </p:spTgt>
                                        </p:tgtEl>
                                        <p:attrNameLst>
                                          <p:attrName>style.visibility</p:attrName>
                                        </p:attrNameLst>
                                      </p:cBhvr>
                                      <p:to>
                                        <p:strVal val="visible"/>
                                      </p:to>
                                    </p:set>
                                    <p:animEffect transition="in" filter="blinds(horizontal)">
                                      <p:cBhvr>
                                        <p:cTn id="62" dur="500"/>
                                        <p:tgtEl>
                                          <p:spTgt spid="8">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8">
                                            <p:txEl>
                                              <p:pRg st="12" end="12"/>
                                            </p:txEl>
                                          </p:spTgt>
                                        </p:tgtEl>
                                        <p:attrNameLst>
                                          <p:attrName>style.visibility</p:attrName>
                                        </p:attrNameLst>
                                      </p:cBhvr>
                                      <p:to>
                                        <p:strVal val="visible"/>
                                      </p:to>
                                    </p:set>
                                    <p:animEffect transition="in" filter="blinds(horizontal)">
                                      <p:cBhvr>
                                        <p:cTn id="67" dur="500"/>
                                        <p:tgtEl>
                                          <p:spTgt spid="8">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标题 22"/>
          <p:cNvSpPr>
            <a:spLocks noGrp="1"/>
          </p:cNvSpPr>
          <p:nvPr>
            <p:ph type="title"/>
          </p:nvPr>
        </p:nvSpPr>
        <p:spPr>
          <a:xfrm>
            <a:off x="251520" y="260648"/>
            <a:ext cx="8229600" cy="1143000"/>
          </a:xfrm>
        </p:spPr>
        <p:txBody>
          <a:bodyPr>
            <a:normAutofit/>
          </a:bodyPr>
          <a:lstStyle/>
          <a:p>
            <a:r>
              <a:rPr lang="en-US" altLang="zh-CN" sz="3600" dirty="0" smtClean="0">
                <a:solidFill>
                  <a:srgbClr val="993300"/>
                </a:solidFill>
              </a:rPr>
              <a:t>Lead-in:  Sociology Examples</a:t>
            </a:r>
            <a:endParaRPr lang="zh-CN" altLang="en-US" sz="3600" dirty="0">
              <a:solidFill>
                <a:srgbClr val="993300"/>
              </a:solidFill>
            </a:endParaRPr>
          </a:p>
        </p:txBody>
      </p:sp>
      <p:pic>
        <p:nvPicPr>
          <p:cNvPr id="15" name="Picture 4" descr="MA Sociology- Course Details, Top Colleges, Eligibility - Leverage Edu"/>
          <p:cNvPicPr>
            <a:picLocks noChangeAspect="1" noChangeArrowheads="1"/>
          </p:cNvPicPr>
          <p:nvPr/>
        </p:nvPicPr>
        <p:blipFill>
          <a:blip r:embed="rId1" cstate="print"/>
          <a:srcRect/>
          <a:stretch>
            <a:fillRect/>
          </a:stretch>
        </p:blipFill>
        <p:spPr bwMode="auto">
          <a:xfrm>
            <a:off x="3851920" y="3833664"/>
            <a:ext cx="4838938" cy="3024336"/>
          </a:xfrm>
          <a:prstGeom prst="rect">
            <a:avLst/>
          </a:prstGeom>
          <a:noFill/>
        </p:spPr>
      </p:pic>
      <p:sp>
        <p:nvSpPr>
          <p:cNvPr id="24" name="Content Placeholder 2"/>
          <p:cNvSpPr>
            <a:spLocks noGrp="1"/>
          </p:cNvSpPr>
          <p:nvPr/>
        </p:nvSpPr>
        <p:spPr>
          <a:xfrm>
            <a:off x="539552" y="1484784"/>
            <a:ext cx="7416824" cy="2736304"/>
          </a:xfrm>
          <a:prstGeom prst="rect">
            <a:avLst/>
          </a:prstGeom>
          <a:noFill/>
          <a:ln w="9525">
            <a:noFill/>
            <a:miter lim="800000"/>
          </a:ln>
          <a:effectLst/>
        </p:spPr>
        <p:txBody>
          <a:bodyPr vert="horz" wrap="square" lIns="91440" tIns="45720" rIns="91440" bIns="45720" numCol="1" anchor="t" anchorCtr="0" compatLnSpc="1">
            <a:no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514350" indent="-514350" algn="just">
              <a:buFont typeface="Arial" panose="020B0604020202020204" pitchFamily="34" charset="0"/>
              <a:buChar char="•"/>
            </a:pPr>
            <a:r>
              <a:rPr lang="en-US" altLang="zh-CN" sz="2800" dirty="0" smtClean="0">
                <a:solidFill>
                  <a:schemeClr val="tx2">
                    <a:lumMod val="50000"/>
                  </a:schemeClr>
                </a:solidFill>
                <a:latin typeface="Calibri" panose="020F0502020204030204" pitchFamily="34" charset="0"/>
                <a:cs typeface="Arial" panose="020B0604020202020204" pitchFamily="34" charset="0"/>
              </a:rPr>
              <a:t>trends in population growth </a:t>
            </a:r>
            <a:endParaRPr lang="en-US" altLang="zh-CN" sz="2800" dirty="0" smtClean="0">
              <a:solidFill>
                <a:schemeClr val="tx2">
                  <a:lumMod val="50000"/>
                </a:schemeClr>
              </a:solidFill>
              <a:latin typeface="Calibri" panose="020F0502020204030204" pitchFamily="34" charset="0"/>
              <a:cs typeface="Arial" panose="020B0604020202020204" pitchFamily="34" charset="0"/>
            </a:endParaRPr>
          </a:p>
          <a:p>
            <a:pPr marL="514350" indent="-514350" algn="just">
              <a:buFont typeface="Arial" panose="020B0604020202020204" pitchFamily="34" charset="0"/>
              <a:buChar char="•"/>
            </a:pPr>
            <a:r>
              <a:rPr lang="en-US" altLang="zh-CN" sz="2800" dirty="0" smtClean="0">
                <a:solidFill>
                  <a:schemeClr val="tx2">
                    <a:lumMod val="50000"/>
                  </a:schemeClr>
                </a:solidFill>
                <a:latin typeface="Calibri" panose="020F0502020204030204" pitchFamily="34" charset="0"/>
                <a:cs typeface="Arial" panose="020B0604020202020204" pitchFamily="34" charset="0"/>
              </a:rPr>
              <a:t>how people interact with the environment, </a:t>
            </a:r>
            <a:endParaRPr lang="en-US" altLang="zh-CN" sz="2800" dirty="0" smtClean="0">
              <a:solidFill>
                <a:schemeClr val="tx2">
                  <a:lumMod val="50000"/>
                </a:schemeClr>
              </a:solidFill>
              <a:latin typeface="Calibri" panose="020F0502020204030204" pitchFamily="34" charset="0"/>
              <a:cs typeface="Arial" panose="020B0604020202020204" pitchFamily="34" charset="0"/>
            </a:endParaRPr>
          </a:p>
          <a:p>
            <a:pPr marL="514350" indent="-514350" algn="just">
              <a:buFont typeface="Arial" panose="020B0604020202020204" pitchFamily="34" charset="0"/>
              <a:buChar char="•"/>
            </a:pPr>
            <a:r>
              <a:rPr lang="en-US" altLang="zh-CN" sz="2800" dirty="0" smtClean="0">
                <a:solidFill>
                  <a:schemeClr val="tx2">
                    <a:lumMod val="50000"/>
                  </a:schemeClr>
                </a:solidFill>
                <a:latin typeface="Calibri" panose="020F0502020204030204" pitchFamily="34" charset="0"/>
                <a:cs typeface="Arial" panose="020B0604020202020204" pitchFamily="34" charset="0"/>
              </a:rPr>
              <a:t>how society is divided into different classes based on wealth</a:t>
            </a:r>
            <a:endParaRPr lang="en-US" altLang="zh-CN" sz="2800" dirty="0" smtClean="0">
              <a:solidFill>
                <a:schemeClr val="tx2">
                  <a:lumMod val="50000"/>
                </a:schemeClr>
              </a:solidFill>
              <a:latin typeface="Calibri" panose="020F0502020204030204" pitchFamily="34" charset="0"/>
              <a:cs typeface="Arial" panose="020B0604020202020204" pitchFamily="34" charset="0"/>
            </a:endParaRPr>
          </a:p>
          <a:p>
            <a:pPr marL="514350" indent="-514350" algn="just">
              <a:buFont typeface="Arial" panose="020B0604020202020204" pitchFamily="34" charset="0"/>
              <a:buChar char="•"/>
            </a:pPr>
            <a:r>
              <a:rPr lang="en-US" altLang="zh-CN" sz="2800" dirty="0" smtClean="0">
                <a:solidFill>
                  <a:schemeClr val="tx2">
                    <a:lumMod val="50000"/>
                  </a:schemeClr>
                </a:solidFill>
                <a:latin typeface="Calibri" panose="020F0502020204030204" pitchFamily="34" charset="0"/>
                <a:cs typeface="Arial" panose="020B0604020202020204" pitchFamily="34" charset="0"/>
              </a:rPr>
              <a:t>social relations and life satisfaction</a:t>
            </a:r>
            <a:endParaRPr lang="en-US" altLang="zh-CN" sz="2800" dirty="0" smtClean="0">
              <a:solidFill>
                <a:schemeClr val="tx2">
                  <a:lumMod val="50000"/>
                </a:schemeClr>
              </a:solidFill>
              <a:latin typeface="Calibri" panose="020F0502020204030204" pitchFamily="34" charset="0"/>
              <a:cs typeface="Arial" panose="020B0604020202020204" pitchFamily="34" charset="0"/>
            </a:endParaRPr>
          </a:p>
          <a:p>
            <a:pPr marL="514350" indent="-514350" algn="just">
              <a:buFont typeface="Arial" panose="020B0604020202020204" pitchFamily="34" charset="0"/>
              <a:buChar char="•"/>
            </a:pPr>
            <a:r>
              <a:rPr lang="en-US" altLang="zh-CN" sz="2800" dirty="0" smtClean="0">
                <a:solidFill>
                  <a:schemeClr val="tx2">
                    <a:lumMod val="50000"/>
                  </a:schemeClr>
                </a:solidFill>
                <a:latin typeface="Calibri" panose="020F0502020204030204" pitchFamily="34" charset="0"/>
                <a:cs typeface="Arial" panose="020B0604020202020204" pitchFamily="34" charset="0"/>
              </a:rPr>
              <a:t>work–life balance</a:t>
            </a:r>
            <a:endParaRPr lang="en-US" altLang="zh-CN" sz="2800" dirty="0" smtClean="0">
              <a:solidFill>
                <a:schemeClr val="tx2">
                  <a:lumMod val="50000"/>
                </a:schemeClr>
              </a:solidFill>
              <a:latin typeface="Calibri" panose="020F0502020204030204" pitchFamily="34" charset="0"/>
              <a:cs typeface="Arial" panose="020B0604020202020204" pitchFamily="34" charset="0"/>
            </a:endParaRPr>
          </a:p>
          <a:p>
            <a:pPr marL="514350" indent="-514350" algn="just">
              <a:buNone/>
            </a:pPr>
            <a:r>
              <a:rPr lang="en-US" altLang="zh-CN" sz="2800" dirty="0" smtClean="0">
                <a:solidFill>
                  <a:schemeClr val="tx2">
                    <a:lumMod val="50000"/>
                  </a:schemeClr>
                </a:solidFill>
                <a:latin typeface="Arial" panose="020B0604020202020204" pitchFamily="34" charset="0"/>
                <a:cs typeface="Arial" panose="020B0604020202020204" pitchFamily="34" charset="0"/>
              </a:rPr>
              <a:t>     ...</a:t>
            </a:r>
            <a:endParaRPr lang="zh-CN" altLang="zh-CN" sz="2800" dirty="0">
              <a:solidFill>
                <a:schemeClr val="tx2">
                  <a:lumMod val="50000"/>
                </a:schemeClr>
              </a:solidFill>
              <a:latin typeface="Arial" panose="020B0604020202020204" pitchFamily="34" charset="0"/>
              <a:cs typeface="Arial" panose="020B0604020202020204" pitchFamily="34" charset="0"/>
            </a:endParaRPr>
          </a:p>
        </p:txBody>
      </p:sp>
      <p:sp>
        <p:nvSpPr>
          <p:cNvPr id="14" name="矩形 13"/>
          <p:cNvSpPr/>
          <p:nvPr/>
        </p:nvSpPr>
        <p:spPr>
          <a:xfrm>
            <a:off x="0" y="2919883"/>
            <a:ext cx="173444" cy="101823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2" name="矩形 21"/>
          <p:cNvSpPr/>
          <p:nvPr/>
        </p:nvSpPr>
        <p:spPr>
          <a:xfrm>
            <a:off x="8970556" y="2780928"/>
            <a:ext cx="173444" cy="101823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a:xfrm>
            <a:off x="439964" y="0"/>
            <a:ext cx="7886700" cy="620688"/>
          </a:xfrm>
        </p:spPr>
        <p:txBody>
          <a:bodyPr>
            <a:normAutofit/>
          </a:bodyPr>
          <a:lstStyle/>
          <a:p>
            <a:pPr algn="ctr"/>
            <a:r>
              <a:rPr lang="en-US" altLang="zh-CN" sz="3200" dirty="0" smtClean="0">
                <a:solidFill>
                  <a:srgbClr val="C00000"/>
                </a:solidFill>
                <a:effectLst/>
                <a:latin typeface="Calibri" panose="020F0502020204030204" pitchFamily="34" charset="0"/>
              </a:rPr>
              <a:t>Text A - Expressions</a:t>
            </a:r>
            <a:endParaRPr lang="zh-CN" altLang="en-US" sz="3200" dirty="0">
              <a:solidFill>
                <a:srgbClr val="C00000"/>
              </a:solidFill>
              <a:effectLst/>
              <a:latin typeface="Calibri" panose="020F0502020204030204" pitchFamily="34" charset="0"/>
            </a:endParaRPr>
          </a:p>
        </p:txBody>
      </p:sp>
      <p:sp>
        <p:nvSpPr>
          <p:cNvPr id="7" name="内容占位符 16"/>
          <p:cNvSpPr>
            <a:spLocks noGrp="1"/>
          </p:cNvSpPr>
          <p:nvPr>
            <p:ph sz="half" idx="2"/>
          </p:nvPr>
        </p:nvSpPr>
        <p:spPr>
          <a:xfrm>
            <a:off x="4860032" y="692696"/>
            <a:ext cx="4283969" cy="5832648"/>
          </a:xfrm>
        </p:spPr>
        <p:txBody>
          <a:bodyPr>
            <a:noAutofit/>
          </a:bodyPr>
          <a:lstStyle/>
          <a:p>
            <a:pPr marL="514350" indent="-514350">
              <a:buFont typeface="+mj-lt"/>
              <a:buAutoNum type="arabicPeriod" startAt="14"/>
            </a:pPr>
            <a:r>
              <a:rPr lang="zh-CN" altLang="en-US" sz="2500" dirty="0" smtClean="0">
                <a:solidFill>
                  <a:schemeClr val="accent6">
                    <a:lumMod val="10000"/>
                  </a:schemeClr>
                </a:solidFill>
                <a:latin typeface="Calibri" panose="020F0502020204030204" pitchFamily="34" charset="0"/>
              </a:rPr>
              <a:t>情感依附</a:t>
            </a:r>
            <a:endParaRPr lang="en-US" altLang="zh-CN" sz="2500" dirty="0" smtClean="0">
              <a:solidFill>
                <a:schemeClr val="accent6">
                  <a:lumMod val="10000"/>
                </a:schemeClr>
              </a:solidFill>
              <a:latin typeface="Calibri" panose="020F0502020204030204" pitchFamily="34" charset="0"/>
            </a:endParaRPr>
          </a:p>
          <a:p>
            <a:pPr marL="514350" indent="-514350">
              <a:buFont typeface="+mj-lt"/>
              <a:buAutoNum type="arabicPeriod" startAt="14"/>
            </a:pPr>
            <a:r>
              <a:rPr lang="zh-CN" altLang="en-US" sz="2500" dirty="0" smtClean="0">
                <a:solidFill>
                  <a:schemeClr val="accent6">
                    <a:lumMod val="10000"/>
                  </a:schemeClr>
                </a:solidFill>
                <a:latin typeface="Calibri" panose="020F0502020204030204" pitchFamily="34" charset="0"/>
              </a:rPr>
              <a:t>高生产率</a:t>
            </a:r>
            <a:endParaRPr lang="zh-CN" altLang="en-US" sz="2500" dirty="0" smtClean="0">
              <a:solidFill>
                <a:schemeClr val="accent6">
                  <a:lumMod val="10000"/>
                </a:schemeClr>
              </a:solidFill>
              <a:latin typeface="Calibri" panose="020F0502020204030204" pitchFamily="34" charset="0"/>
            </a:endParaRPr>
          </a:p>
          <a:p>
            <a:pPr marL="514350" indent="-514350">
              <a:buFont typeface="+mj-lt"/>
              <a:buAutoNum type="arabicPeriod" startAt="14"/>
            </a:pPr>
            <a:r>
              <a:rPr lang="zh-CN" altLang="en-US" sz="2500" dirty="0" smtClean="0">
                <a:solidFill>
                  <a:schemeClr val="accent6">
                    <a:lumMod val="10000"/>
                  </a:schemeClr>
                </a:solidFill>
                <a:latin typeface="Calibri" panose="020F0502020204030204" pitchFamily="34" charset="0"/>
              </a:rPr>
              <a:t>处于昏迷状态</a:t>
            </a:r>
            <a:endParaRPr lang="en-US" altLang="zh-CN" sz="2500" dirty="0" smtClean="0">
              <a:solidFill>
                <a:schemeClr val="accent6">
                  <a:lumMod val="10000"/>
                </a:schemeClr>
              </a:solidFill>
              <a:latin typeface="Calibri" panose="020F0502020204030204" pitchFamily="34" charset="0"/>
            </a:endParaRPr>
          </a:p>
          <a:p>
            <a:pPr marL="514350" indent="-514350">
              <a:buFont typeface="+mj-lt"/>
              <a:buAutoNum type="arabicPeriod" startAt="14"/>
            </a:pPr>
            <a:r>
              <a:rPr lang="en-US" altLang="zh-CN" sz="2500" dirty="0" smtClean="0">
                <a:solidFill>
                  <a:schemeClr val="accent6">
                    <a:lumMod val="10000"/>
                  </a:schemeClr>
                </a:solidFill>
                <a:latin typeface="Calibri" panose="020F0502020204030204" pitchFamily="34" charset="0"/>
              </a:rPr>
              <a:t>…</a:t>
            </a:r>
            <a:r>
              <a:rPr lang="zh-CN" altLang="en-US" sz="2500" dirty="0" smtClean="0">
                <a:solidFill>
                  <a:schemeClr val="accent6">
                    <a:lumMod val="10000"/>
                  </a:schemeClr>
                </a:solidFill>
                <a:latin typeface="Calibri" panose="020F0502020204030204" pitchFamily="34" charset="0"/>
              </a:rPr>
              <a:t>的严重性</a:t>
            </a:r>
            <a:r>
              <a:rPr lang="en-US" altLang="zh-CN" sz="2500" dirty="0" smtClean="0">
                <a:solidFill>
                  <a:schemeClr val="accent6">
                    <a:lumMod val="10000"/>
                  </a:schemeClr>
                </a:solidFill>
                <a:latin typeface="Calibri" panose="020F0502020204030204" pitchFamily="34" charset="0"/>
              </a:rPr>
              <a:t>/</a:t>
            </a:r>
            <a:r>
              <a:rPr lang="zh-CN" altLang="en-US" sz="2500" dirty="0" smtClean="0">
                <a:solidFill>
                  <a:schemeClr val="accent6">
                    <a:lumMod val="10000"/>
                  </a:schemeClr>
                </a:solidFill>
                <a:latin typeface="Calibri" panose="020F0502020204030204" pitchFamily="34" charset="0"/>
              </a:rPr>
              <a:t>艰巨性</a:t>
            </a:r>
            <a:endParaRPr lang="en-US" altLang="zh-CN" sz="2500" dirty="0" smtClean="0">
              <a:solidFill>
                <a:schemeClr val="accent6">
                  <a:lumMod val="10000"/>
                </a:schemeClr>
              </a:solidFill>
              <a:latin typeface="Calibri" panose="020F0502020204030204" pitchFamily="34" charset="0"/>
            </a:endParaRPr>
          </a:p>
          <a:p>
            <a:pPr marL="514350" indent="-514350">
              <a:buFont typeface="+mj-lt"/>
              <a:buAutoNum type="arabicPeriod" startAt="14"/>
            </a:pPr>
            <a:r>
              <a:rPr lang="en-US" altLang="zh-CN" sz="2500" dirty="0" smtClean="0">
                <a:solidFill>
                  <a:schemeClr val="accent6">
                    <a:lumMod val="10000"/>
                  </a:schemeClr>
                </a:solidFill>
                <a:latin typeface="Calibri" panose="020F0502020204030204" pitchFamily="34" charset="0"/>
              </a:rPr>
              <a:t>(</a:t>
            </a:r>
            <a:r>
              <a:rPr lang="zh-CN" altLang="en-US" sz="2500" dirty="0" smtClean="0">
                <a:solidFill>
                  <a:schemeClr val="accent6">
                    <a:lumMod val="10000"/>
                  </a:schemeClr>
                </a:solidFill>
                <a:latin typeface="Calibri" panose="020F0502020204030204" pitchFamily="34" charset="0"/>
              </a:rPr>
              <a:t>观念等</a:t>
            </a:r>
            <a:r>
              <a:rPr lang="en-US" altLang="zh-CN" sz="2500" dirty="0" smtClean="0">
                <a:solidFill>
                  <a:schemeClr val="accent6">
                    <a:lumMod val="10000"/>
                  </a:schemeClr>
                </a:solidFill>
                <a:latin typeface="Calibri" panose="020F0502020204030204" pitchFamily="34" charset="0"/>
              </a:rPr>
              <a:t>)</a:t>
            </a:r>
            <a:r>
              <a:rPr lang="zh-CN" altLang="en-US" sz="2500" dirty="0" smtClean="0">
                <a:solidFill>
                  <a:schemeClr val="accent6">
                    <a:lumMod val="10000"/>
                  </a:schemeClr>
                </a:solidFill>
                <a:latin typeface="Calibri" panose="020F0502020204030204" pitchFamily="34" charset="0"/>
              </a:rPr>
              <a:t>渗入</a:t>
            </a:r>
            <a:endParaRPr lang="en-US" altLang="zh-CN" sz="2500" dirty="0" smtClean="0">
              <a:solidFill>
                <a:schemeClr val="accent6">
                  <a:lumMod val="10000"/>
                </a:schemeClr>
              </a:solidFill>
              <a:latin typeface="Calibri" panose="020F0502020204030204" pitchFamily="34" charset="0"/>
            </a:endParaRPr>
          </a:p>
          <a:p>
            <a:pPr marL="514350" indent="-514350">
              <a:buFont typeface="+mj-lt"/>
              <a:buAutoNum type="arabicPeriod" startAt="14"/>
            </a:pPr>
            <a:r>
              <a:rPr lang="zh-CN" altLang="en-US" sz="2500" dirty="0" smtClean="0">
                <a:solidFill>
                  <a:schemeClr val="accent6">
                    <a:lumMod val="10000"/>
                  </a:schemeClr>
                </a:solidFill>
                <a:latin typeface="Calibri" panose="020F0502020204030204" pitchFamily="34" charset="0"/>
              </a:rPr>
              <a:t>呆滞的表情</a:t>
            </a:r>
            <a:endParaRPr lang="zh-CN" altLang="en-US" sz="2500" dirty="0" smtClean="0">
              <a:solidFill>
                <a:schemeClr val="accent6">
                  <a:lumMod val="10000"/>
                </a:schemeClr>
              </a:solidFill>
              <a:latin typeface="Calibri" panose="020F0502020204030204" pitchFamily="34" charset="0"/>
            </a:endParaRPr>
          </a:p>
          <a:p>
            <a:pPr marL="514350" indent="-514350">
              <a:buFont typeface="+mj-lt"/>
              <a:buAutoNum type="arabicPeriod" startAt="14"/>
            </a:pPr>
            <a:r>
              <a:rPr lang="zh-CN" altLang="en-US" sz="2500" dirty="0" smtClean="0">
                <a:solidFill>
                  <a:schemeClr val="accent6">
                    <a:lumMod val="10000"/>
                  </a:schemeClr>
                </a:solidFill>
                <a:latin typeface="Calibri" panose="020F0502020204030204" pitchFamily="34" charset="0"/>
              </a:rPr>
              <a:t>崇高的使命感</a:t>
            </a:r>
            <a:endParaRPr lang="zh-CN" altLang="en-US" sz="2500" dirty="0" smtClean="0">
              <a:solidFill>
                <a:schemeClr val="accent6">
                  <a:lumMod val="10000"/>
                </a:schemeClr>
              </a:solidFill>
              <a:latin typeface="Calibri" panose="020F0502020204030204" pitchFamily="34" charset="0"/>
            </a:endParaRPr>
          </a:p>
          <a:p>
            <a:pPr marL="514350" indent="-514350">
              <a:buFont typeface="+mj-lt"/>
              <a:buAutoNum type="arabicPeriod" startAt="14"/>
            </a:pPr>
            <a:r>
              <a:rPr lang="zh-CN" altLang="en-US" sz="2500" dirty="0" smtClean="0">
                <a:solidFill>
                  <a:schemeClr val="accent6">
                    <a:lumMod val="10000"/>
                  </a:schemeClr>
                </a:solidFill>
                <a:latin typeface="Calibri" panose="020F0502020204030204" pitchFamily="34" charset="0"/>
              </a:rPr>
              <a:t>工作取向</a:t>
            </a:r>
            <a:endParaRPr lang="zh-CN" altLang="en-US" sz="2500" dirty="0" smtClean="0">
              <a:solidFill>
                <a:schemeClr val="accent6">
                  <a:lumMod val="10000"/>
                </a:schemeClr>
              </a:solidFill>
              <a:latin typeface="Calibri" panose="020F0502020204030204" pitchFamily="34" charset="0"/>
            </a:endParaRPr>
          </a:p>
          <a:p>
            <a:pPr marL="514350" indent="-514350">
              <a:buFont typeface="+mj-lt"/>
              <a:buAutoNum type="arabicPeriod" startAt="14"/>
            </a:pPr>
            <a:r>
              <a:rPr lang="zh-CN" altLang="en-US" sz="2500" dirty="0" smtClean="0">
                <a:solidFill>
                  <a:schemeClr val="accent6">
                    <a:lumMod val="10000"/>
                  </a:schemeClr>
                </a:solidFill>
                <a:latin typeface="Calibri" panose="020F0502020204030204" pitchFamily="34" charset="0"/>
              </a:rPr>
              <a:t>达到另一个目的的手段</a:t>
            </a:r>
            <a:endParaRPr lang="zh-CN" altLang="en-US" sz="2500" dirty="0" smtClean="0">
              <a:solidFill>
                <a:schemeClr val="accent6">
                  <a:lumMod val="10000"/>
                </a:schemeClr>
              </a:solidFill>
              <a:latin typeface="Calibri" panose="020F0502020204030204" pitchFamily="34" charset="0"/>
            </a:endParaRPr>
          </a:p>
          <a:p>
            <a:pPr marL="514350" indent="-514350">
              <a:buFont typeface="+mj-lt"/>
              <a:buAutoNum type="arabicPeriod" startAt="14"/>
            </a:pPr>
            <a:r>
              <a:rPr lang="zh-CN" altLang="en-US" sz="2500" dirty="0" smtClean="0">
                <a:solidFill>
                  <a:schemeClr val="accent6">
                    <a:lumMod val="10000"/>
                  </a:schemeClr>
                </a:solidFill>
                <a:latin typeface="Calibri" panose="020F0502020204030204" pitchFamily="34" charset="0"/>
              </a:rPr>
              <a:t>达到顶点，到最高点</a:t>
            </a:r>
            <a:endParaRPr lang="zh-CN" altLang="en-US" sz="2500" dirty="0" smtClean="0">
              <a:solidFill>
                <a:schemeClr val="accent6">
                  <a:lumMod val="10000"/>
                </a:schemeClr>
              </a:solidFill>
              <a:latin typeface="Calibri" panose="020F0502020204030204" pitchFamily="34" charset="0"/>
            </a:endParaRPr>
          </a:p>
          <a:p>
            <a:pPr marL="514350" indent="-514350">
              <a:buFont typeface="+mj-lt"/>
              <a:buAutoNum type="arabicPeriod" startAt="14"/>
            </a:pPr>
            <a:r>
              <a:rPr lang="zh-CN" altLang="en-US" sz="2500" dirty="0" smtClean="0">
                <a:solidFill>
                  <a:schemeClr val="accent6">
                    <a:lumMod val="10000"/>
                  </a:schemeClr>
                </a:solidFill>
                <a:latin typeface="Calibri" panose="020F0502020204030204" pitchFamily="34" charset="0"/>
              </a:rPr>
              <a:t>本身，由于自身原因</a:t>
            </a:r>
            <a:endParaRPr lang="zh-CN" altLang="en-US" sz="2500" dirty="0" smtClean="0">
              <a:solidFill>
                <a:schemeClr val="accent6">
                  <a:lumMod val="10000"/>
                </a:schemeClr>
              </a:solidFill>
              <a:latin typeface="Calibri" panose="020F0502020204030204" pitchFamily="34" charset="0"/>
            </a:endParaRPr>
          </a:p>
          <a:p>
            <a:pPr marL="514350" indent="-514350">
              <a:buFont typeface="+mj-lt"/>
              <a:buAutoNum type="arabicPeriod" startAt="14"/>
            </a:pPr>
            <a:r>
              <a:rPr lang="zh-CN" altLang="en-US" sz="2500" dirty="0" smtClean="0">
                <a:solidFill>
                  <a:schemeClr val="accent6">
                    <a:lumMod val="10000"/>
                  </a:schemeClr>
                </a:solidFill>
                <a:latin typeface="Calibri" panose="020F0502020204030204" pitchFamily="34" charset="0"/>
              </a:rPr>
              <a:t>凭借自身</a:t>
            </a:r>
            <a:endParaRPr lang="zh-CN" altLang="en-US" sz="2500" dirty="0" smtClean="0">
              <a:solidFill>
                <a:schemeClr val="accent6">
                  <a:lumMod val="10000"/>
                </a:schemeClr>
              </a:solidFill>
              <a:latin typeface="Calibri" panose="020F0502020204030204" pitchFamily="34" charset="0"/>
            </a:endParaRPr>
          </a:p>
          <a:p>
            <a:pPr marL="514350" indent="-514350">
              <a:buFont typeface="+mj-lt"/>
              <a:buAutoNum type="arabicPeriod" startAt="14"/>
            </a:pPr>
            <a:r>
              <a:rPr lang="zh-CN" altLang="en-US" sz="2500" dirty="0" smtClean="0">
                <a:solidFill>
                  <a:schemeClr val="accent6">
                    <a:lumMod val="10000"/>
                  </a:schemeClr>
                </a:solidFill>
                <a:latin typeface="Calibri" panose="020F0502020204030204" pitchFamily="34" charset="0"/>
              </a:rPr>
              <a:t>注意，关注</a:t>
            </a:r>
            <a:endParaRPr lang="zh-CN" altLang="en-US" sz="2500" dirty="0" smtClean="0">
              <a:solidFill>
                <a:schemeClr val="accent6">
                  <a:lumMod val="10000"/>
                </a:schemeClr>
              </a:solidFill>
              <a:latin typeface="Calibri" panose="020F0502020204030204" pitchFamily="34" charset="0"/>
            </a:endParaRPr>
          </a:p>
        </p:txBody>
      </p:sp>
      <p:sp>
        <p:nvSpPr>
          <p:cNvPr id="8" name="内容占位符 9"/>
          <p:cNvSpPr>
            <a:spLocks noGrp="1"/>
          </p:cNvSpPr>
          <p:nvPr>
            <p:ph sz="half" idx="1"/>
          </p:nvPr>
        </p:nvSpPr>
        <p:spPr>
          <a:xfrm>
            <a:off x="899592" y="692696"/>
            <a:ext cx="4312556" cy="5402943"/>
          </a:xfrm>
        </p:spPr>
        <p:txBody>
          <a:bodyPr>
            <a:noAutofit/>
          </a:bodyPr>
          <a:lstStyle/>
          <a:p>
            <a:pPr marL="514350" indent="-514350">
              <a:buFont typeface="+mj-lt"/>
              <a:buAutoNum type="arabicPeriod" startAt="14"/>
            </a:pPr>
            <a:r>
              <a:rPr lang="en-US" altLang="zh-CN" sz="2500" dirty="0" smtClean="0">
                <a:solidFill>
                  <a:schemeClr val="accent6">
                    <a:lumMod val="10000"/>
                  </a:schemeClr>
                </a:solidFill>
                <a:latin typeface="Calibri" panose="020F0502020204030204" pitchFamily="34" charset="0"/>
              </a:rPr>
              <a:t>emotional attachment</a:t>
            </a:r>
            <a:endParaRPr lang="en-US" altLang="zh-CN" sz="2500" dirty="0" smtClean="0">
              <a:solidFill>
                <a:schemeClr val="accent6">
                  <a:lumMod val="10000"/>
                </a:schemeClr>
              </a:solidFill>
              <a:latin typeface="Calibri" panose="020F0502020204030204" pitchFamily="34" charset="0"/>
            </a:endParaRPr>
          </a:p>
          <a:p>
            <a:pPr marL="514350" indent="-514350">
              <a:buFont typeface="+mj-lt"/>
              <a:buAutoNum type="arabicPeriod" startAt="14"/>
            </a:pPr>
            <a:r>
              <a:rPr lang="en-US" altLang="zh-CN" sz="2500" dirty="0" smtClean="0">
                <a:solidFill>
                  <a:schemeClr val="accent6">
                    <a:lumMod val="10000"/>
                  </a:schemeClr>
                </a:solidFill>
                <a:latin typeface="Calibri" panose="020F0502020204030204" pitchFamily="34" charset="0"/>
              </a:rPr>
              <a:t>high productivity </a:t>
            </a:r>
            <a:endParaRPr lang="en-US" altLang="zh-CN" sz="2500" dirty="0" smtClean="0">
              <a:solidFill>
                <a:schemeClr val="accent6">
                  <a:lumMod val="10000"/>
                </a:schemeClr>
              </a:solidFill>
              <a:latin typeface="Calibri" panose="020F0502020204030204" pitchFamily="34" charset="0"/>
            </a:endParaRPr>
          </a:p>
          <a:p>
            <a:pPr marL="514350" indent="-514350">
              <a:buFont typeface="+mj-lt"/>
              <a:buAutoNum type="arabicPeriod" startAt="14"/>
            </a:pPr>
            <a:r>
              <a:rPr lang="en-US" altLang="zh-CN" sz="2500" dirty="0" smtClean="0">
                <a:solidFill>
                  <a:schemeClr val="accent6">
                    <a:lumMod val="10000"/>
                  </a:schemeClr>
                </a:solidFill>
                <a:latin typeface="Calibri" panose="020F0502020204030204" pitchFamily="34" charset="0"/>
              </a:rPr>
              <a:t>be in a coma </a:t>
            </a:r>
            <a:endParaRPr lang="en-US" altLang="zh-CN" sz="2500" dirty="0" smtClean="0">
              <a:solidFill>
                <a:schemeClr val="accent6">
                  <a:lumMod val="10000"/>
                </a:schemeClr>
              </a:solidFill>
              <a:latin typeface="Calibri" panose="020F0502020204030204" pitchFamily="34" charset="0"/>
            </a:endParaRPr>
          </a:p>
          <a:p>
            <a:pPr marL="514350" indent="-514350">
              <a:buFont typeface="+mj-lt"/>
              <a:buAutoNum type="arabicPeriod" startAt="14"/>
            </a:pPr>
            <a:r>
              <a:rPr lang="en-US" altLang="zh-CN" sz="2500" dirty="0" smtClean="0">
                <a:solidFill>
                  <a:schemeClr val="accent6">
                    <a:lumMod val="10000"/>
                  </a:schemeClr>
                </a:solidFill>
                <a:latin typeface="Calibri" panose="020F0502020204030204" pitchFamily="34" charset="0"/>
              </a:rPr>
              <a:t>the enormity of </a:t>
            </a:r>
            <a:r>
              <a:rPr lang="en-US" altLang="zh-CN" sz="2500" dirty="0" err="1" smtClean="0">
                <a:solidFill>
                  <a:schemeClr val="accent6">
                    <a:lumMod val="10000"/>
                  </a:schemeClr>
                </a:solidFill>
                <a:latin typeface="Calibri" panose="020F0502020204030204" pitchFamily="34" charset="0"/>
              </a:rPr>
              <a:t>sth</a:t>
            </a:r>
            <a:r>
              <a:rPr lang="en-US" altLang="zh-CN" sz="2500" dirty="0" smtClean="0">
                <a:solidFill>
                  <a:schemeClr val="accent6">
                    <a:lumMod val="10000"/>
                  </a:schemeClr>
                </a:solidFill>
                <a:latin typeface="Calibri" panose="020F0502020204030204" pitchFamily="34" charset="0"/>
              </a:rPr>
              <a:t>.</a:t>
            </a:r>
            <a:endParaRPr lang="en-US" altLang="zh-CN" sz="2500" dirty="0" smtClean="0">
              <a:solidFill>
                <a:schemeClr val="accent6">
                  <a:lumMod val="10000"/>
                </a:schemeClr>
              </a:solidFill>
              <a:latin typeface="Calibri" panose="020F0502020204030204" pitchFamily="34" charset="0"/>
            </a:endParaRPr>
          </a:p>
          <a:p>
            <a:pPr marL="514350" indent="-514350">
              <a:buFont typeface="+mj-lt"/>
              <a:buAutoNum type="arabicPeriod" startAt="14"/>
            </a:pPr>
            <a:r>
              <a:rPr lang="en-US" altLang="zh-CN" sz="2500" dirty="0" smtClean="0">
                <a:solidFill>
                  <a:schemeClr val="accent6">
                    <a:lumMod val="10000"/>
                  </a:schemeClr>
                </a:solidFill>
                <a:latin typeface="Calibri" panose="020F0502020204030204" pitchFamily="34" charset="0"/>
              </a:rPr>
              <a:t>seep in</a:t>
            </a:r>
            <a:endParaRPr lang="en-US" altLang="zh-CN" sz="2500" dirty="0" smtClean="0">
              <a:solidFill>
                <a:schemeClr val="accent6">
                  <a:lumMod val="10000"/>
                </a:schemeClr>
              </a:solidFill>
              <a:latin typeface="Calibri" panose="020F0502020204030204" pitchFamily="34" charset="0"/>
            </a:endParaRPr>
          </a:p>
          <a:p>
            <a:pPr marL="514350" indent="-514350">
              <a:buFont typeface="+mj-lt"/>
              <a:buAutoNum type="arabicPeriod" startAt="14"/>
            </a:pPr>
            <a:r>
              <a:rPr lang="en-US" altLang="zh-CN" sz="2500" dirty="0" smtClean="0">
                <a:solidFill>
                  <a:schemeClr val="accent6">
                    <a:lumMod val="10000"/>
                  </a:schemeClr>
                </a:solidFill>
                <a:latin typeface="Calibri" panose="020F0502020204030204" pitchFamily="34" charset="0"/>
              </a:rPr>
              <a:t>glazed look</a:t>
            </a:r>
            <a:endParaRPr lang="en-US" altLang="zh-CN" sz="2500" dirty="0" smtClean="0">
              <a:solidFill>
                <a:schemeClr val="accent6">
                  <a:lumMod val="10000"/>
                </a:schemeClr>
              </a:solidFill>
              <a:latin typeface="Calibri" panose="020F0502020204030204" pitchFamily="34" charset="0"/>
            </a:endParaRPr>
          </a:p>
          <a:p>
            <a:pPr marL="514350" indent="-514350">
              <a:buFont typeface="+mj-lt"/>
              <a:buAutoNum type="arabicPeriod" startAt="14"/>
            </a:pPr>
            <a:r>
              <a:rPr lang="en-US" altLang="zh-CN" sz="2500" dirty="0" smtClean="0">
                <a:solidFill>
                  <a:schemeClr val="accent6">
                    <a:lumMod val="10000"/>
                  </a:schemeClr>
                </a:solidFill>
                <a:latin typeface="Calibri" panose="020F0502020204030204" pitchFamily="34" charset="0"/>
              </a:rPr>
              <a:t>a high calling</a:t>
            </a:r>
            <a:endParaRPr lang="en-US" altLang="zh-CN" sz="2500" dirty="0" smtClean="0">
              <a:solidFill>
                <a:schemeClr val="accent6">
                  <a:lumMod val="10000"/>
                </a:schemeClr>
              </a:solidFill>
              <a:latin typeface="Calibri" panose="020F0502020204030204" pitchFamily="34" charset="0"/>
            </a:endParaRPr>
          </a:p>
          <a:p>
            <a:pPr marL="514350" indent="-514350">
              <a:buFont typeface="+mj-lt"/>
              <a:buAutoNum type="arabicPeriod" startAt="14"/>
            </a:pPr>
            <a:r>
              <a:rPr lang="en-US" altLang="zh-CN" sz="2500" dirty="0" smtClean="0">
                <a:solidFill>
                  <a:schemeClr val="accent6">
                    <a:lumMod val="10000"/>
                  </a:schemeClr>
                </a:solidFill>
                <a:latin typeface="Calibri" panose="020F0502020204030204" pitchFamily="34" charset="0"/>
              </a:rPr>
              <a:t>work orientation</a:t>
            </a:r>
            <a:endParaRPr lang="en-US" altLang="zh-CN" sz="2500" dirty="0" smtClean="0">
              <a:solidFill>
                <a:schemeClr val="accent6">
                  <a:lumMod val="10000"/>
                </a:schemeClr>
              </a:solidFill>
              <a:latin typeface="Calibri" panose="020F0502020204030204" pitchFamily="34" charset="0"/>
            </a:endParaRPr>
          </a:p>
          <a:p>
            <a:pPr marL="514350" indent="-514350">
              <a:buFont typeface="+mj-lt"/>
              <a:buAutoNum type="arabicPeriod" startAt="14"/>
            </a:pPr>
            <a:r>
              <a:rPr lang="en-US" altLang="zh-CN" sz="2500" dirty="0" smtClean="0">
                <a:solidFill>
                  <a:schemeClr val="accent6">
                    <a:lumMod val="10000"/>
                  </a:schemeClr>
                </a:solidFill>
                <a:latin typeface="Calibri" panose="020F0502020204030204" pitchFamily="34" charset="0"/>
              </a:rPr>
              <a:t>a means to another end </a:t>
            </a:r>
            <a:endParaRPr lang="en-US" altLang="zh-CN" sz="2500" dirty="0" smtClean="0">
              <a:solidFill>
                <a:schemeClr val="accent6">
                  <a:lumMod val="10000"/>
                </a:schemeClr>
              </a:solidFill>
              <a:latin typeface="Calibri" panose="020F0502020204030204" pitchFamily="34" charset="0"/>
            </a:endParaRPr>
          </a:p>
          <a:p>
            <a:pPr marL="514350" indent="-514350">
              <a:buFont typeface="+mj-lt"/>
              <a:buAutoNum type="arabicPeriod" startAt="14"/>
            </a:pPr>
            <a:r>
              <a:rPr lang="en-US" altLang="zh-CN" sz="2500" dirty="0" smtClean="0">
                <a:solidFill>
                  <a:schemeClr val="accent6">
                    <a:lumMod val="10000"/>
                  </a:schemeClr>
                </a:solidFill>
                <a:latin typeface="Calibri" panose="020F0502020204030204" pitchFamily="34" charset="0"/>
              </a:rPr>
              <a:t>top out</a:t>
            </a:r>
            <a:endParaRPr lang="en-US" altLang="zh-CN" sz="2500" dirty="0" smtClean="0">
              <a:solidFill>
                <a:schemeClr val="accent6">
                  <a:lumMod val="10000"/>
                </a:schemeClr>
              </a:solidFill>
              <a:latin typeface="Calibri" panose="020F0502020204030204" pitchFamily="34" charset="0"/>
            </a:endParaRPr>
          </a:p>
          <a:p>
            <a:pPr marL="514350" indent="-514350">
              <a:buFont typeface="+mj-lt"/>
              <a:buAutoNum type="arabicPeriod" startAt="14"/>
            </a:pPr>
            <a:r>
              <a:rPr lang="en-US" altLang="zh-CN" sz="2500" dirty="0" smtClean="0">
                <a:solidFill>
                  <a:schemeClr val="accent6">
                    <a:lumMod val="10000"/>
                  </a:schemeClr>
                </a:solidFill>
                <a:latin typeface="Calibri" panose="020F0502020204030204" pitchFamily="34" charset="0"/>
              </a:rPr>
              <a:t>for its own sake</a:t>
            </a:r>
            <a:endParaRPr lang="en-US" altLang="zh-CN" sz="2500" dirty="0" smtClean="0">
              <a:solidFill>
                <a:schemeClr val="accent6">
                  <a:lumMod val="10000"/>
                </a:schemeClr>
              </a:solidFill>
              <a:latin typeface="Calibri" panose="020F0502020204030204" pitchFamily="34" charset="0"/>
            </a:endParaRPr>
          </a:p>
          <a:p>
            <a:pPr marL="514350" indent="-514350">
              <a:buFont typeface="+mj-lt"/>
              <a:buAutoNum type="arabicPeriod" startAt="14"/>
            </a:pPr>
            <a:r>
              <a:rPr lang="en-US" altLang="zh-CN" sz="2500" dirty="0" smtClean="0">
                <a:solidFill>
                  <a:schemeClr val="accent6">
                    <a:lumMod val="10000"/>
                  </a:schemeClr>
                </a:solidFill>
                <a:latin typeface="Calibri" panose="020F0502020204030204" pitchFamily="34" charset="0"/>
              </a:rPr>
              <a:t>in its own right</a:t>
            </a:r>
            <a:endParaRPr lang="en-US" altLang="zh-CN" sz="2500" dirty="0" smtClean="0">
              <a:solidFill>
                <a:schemeClr val="accent6">
                  <a:lumMod val="10000"/>
                </a:schemeClr>
              </a:solidFill>
              <a:latin typeface="Calibri" panose="020F0502020204030204" pitchFamily="34" charset="0"/>
            </a:endParaRPr>
          </a:p>
          <a:p>
            <a:pPr marL="514350" indent="-514350">
              <a:buFont typeface="+mj-lt"/>
              <a:buAutoNum type="arabicPeriod" startAt="14"/>
            </a:pPr>
            <a:r>
              <a:rPr lang="en-US" altLang="zh-CN" sz="2500" dirty="0" smtClean="0">
                <a:solidFill>
                  <a:schemeClr val="accent6">
                    <a:lumMod val="10000"/>
                  </a:schemeClr>
                </a:solidFill>
                <a:latin typeface="Calibri" panose="020F0502020204030204" pitchFamily="34" charset="0"/>
              </a:rPr>
              <a:t>regard for </a:t>
            </a:r>
            <a:r>
              <a:rPr lang="en-US" altLang="zh-CN" sz="2500" dirty="0" err="1" smtClean="0">
                <a:solidFill>
                  <a:schemeClr val="accent6">
                    <a:lumMod val="10000"/>
                  </a:schemeClr>
                </a:solidFill>
                <a:latin typeface="Calibri" panose="020F0502020204030204" pitchFamily="34" charset="0"/>
              </a:rPr>
              <a:t>sth</a:t>
            </a:r>
            <a:r>
              <a:rPr lang="en-US" altLang="zh-CN" sz="2500" dirty="0" smtClean="0">
                <a:solidFill>
                  <a:schemeClr val="accent6">
                    <a:lumMod val="10000"/>
                  </a:schemeClr>
                </a:solidFill>
                <a:latin typeface="Calibri" panose="020F0502020204030204" pitchFamily="34" charset="0"/>
              </a:rPr>
              <a:t>./sb.</a:t>
            </a:r>
            <a:endParaRPr lang="zh-CN" altLang="zh-CN" sz="2500" dirty="0">
              <a:solidFill>
                <a:schemeClr val="accent6">
                  <a:lumMod val="10000"/>
                </a:schemeClr>
              </a:solidFill>
              <a:latin typeface="Calibri" panose="020F0502020204030204" pitchFamily="34" charset="0"/>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linds(horizontal)">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blinds(horizontal)">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blinds(horizontal)">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blinds(horizontal)">
                                      <p:cBhvr>
                                        <p:cTn id="22" dur="500"/>
                                        <p:tgtEl>
                                          <p:spTgt spid="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Effect transition="in" filter="blinds(horizontal)">
                                      <p:cBhvr>
                                        <p:cTn id="27" dur="500"/>
                                        <p:tgtEl>
                                          <p:spTgt spid="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8">
                                            <p:txEl>
                                              <p:pRg st="5" end="5"/>
                                            </p:txEl>
                                          </p:spTgt>
                                        </p:tgtEl>
                                        <p:attrNameLst>
                                          <p:attrName>style.visibility</p:attrName>
                                        </p:attrNameLst>
                                      </p:cBhvr>
                                      <p:to>
                                        <p:strVal val="visible"/>
                                      </p:to>
                                    </p:set>
                                    <p:animEffect transition="in" filter="blinds(horizontal)">
                                      <p:cBhvr>
                                        <p:cTn id="32" dur="500"/>
                                        <p:tgtEl>
                                          <p:spTgt spid="8">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8">
                                            <p:txEl>
                                              <p:pRg st="6" end="6"/>
                                            </p:txEl>
                                          </p:spTgt>
                                        </p:tgtEl>
                                        <p:attrNameLst>
                                          <p:attrName>style.visibility</p:attrName>
                                        </p:attrNameLst>
                                      </p:cBhvr>
                                      <p:to>
                                        <p:strVal val="visible"/>
                                      </p:to>
                                    </p:set>
                                    <p:animEffect transition="in" filter="blinds(horizontal)">
                                      <p:cBhvr>
                                        <p:cTn id="37" dur="500"/>
                                        <p:tgtEl>
                                          <p:spTgt spid="8">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8">
                                            <p:txEl>
                                              <p:pRg st="7" end="7"/>
                                            </p:txEl>
                                          </p:spTgt>
                                        </p:tgtEl>
                                        <p:attrNameLst>
                                          <p:attrName>style.visibility</p:attrName>
                                        </p:attrNameLst>
                                      </p:cBhvr>
                                      <p:to>
                                        <p:strVal val="visible"/>
                                      </p:to>
                                    </p:set>
                                    <p:animEffect transition="in" filter="blinds(horizontal)">
                                      <p:cBhvr>
                                        <p:cTn id="42" dur="500"/>
                                        <p:tgtEl>
                                          <p:spTgt spid="8">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8">
                                            <p:txEl>
                                              <p:pRg st="8" end="8"/>
                                            </p:txEl>
                                          </p:spTgt>
                                        </p:tgtEl>
                                        <p:attrNameLst>
                                          <p:attrName>style.visibility</p:attrName>
                                        </p:attrNameLst>
                                      </p:cBhvr>
                                      <p:to>
                                        <p:strVal val="visible"/>
                                      </p:to>
                                    </p:set>
                                    <p:animEffect transition="in" filter="blinds(horizontal)">
                                      <p:cBhvr>
                                        <p:cTn id="47" dur="500"/>
                                        <p:tgtEl>
                                          <p:spTgt spid="8">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8">
                                            <p:txEl>
                                              <p:pRg st="9" end="9"/>
                                            </p:txEl>
                                          </p:spTgt>
                                        </p:tgtEl>
                                        <p:attrNameLst>
                                          <p:attrName>style.visibility</p:attrName>
                                        </p:attrNameLst>
                                      </p:cBhvr>
                                      <p:to>
                                        <p:strVal val="visible"/>
                                      </p:to>
                                    </p:set>
                                    <p:animEffect transition="in" filter="blinds(horizontal)">
                                      <p:cBhvr>
                                        <p:cTn id="52" dur="500"/>
                                        <p:tgtEl>
                                          <p:spTgt spid="8">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8">
                                            <p:txEl>
                                              <p:pRg st="10" end="10"/>
                                            </p:txEl>
                                          </p:spTgt>
                                        </p:tgtEl>
                                        <p:attrNameLst>
                                          <p:attrName>style.visibility</p:attrName>
                                        </p:attrNameLst>
                                      </p:cBhvr>
                                      <p:to>
                                        <p:strVal val="visible"/>
                                      </p:to>
                                    </p:set>
                                    <p:animEffect transition="in" filter="blinds(horizontal)">
                                      <p:cBhvr>
                                        <p:cTn id="57" dur="500"/>
                                        <p:tgtEl>
                                          <p:spTgt spid="8">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8">
                                            <p:txEl>
                                              <p:pRg st="11" end="11"/>
                                            </p:txEl>
                                          </p:spTgt>
                                        </p:tgtEl>
                                        <p:attrNameLst>
                                          <p:attrName>style.visibility</p:attrName>
                                        </p:attrNameLst>
                                      </p:cBhvr>
                                      <p:to>
                                        <p:strVal val="visible"/>
                                      </p:to>
                                    </p:set>
                                    <p:animEffect transition="in" filter="blinds(horizontal)">
                                      <p:cBhvr>
                                        <p:cTn id="62" dur="500"/>
                                        <p:tgtEl>
                                          <p:spTgt spid="8">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8">
                                            <p:txEl>
                                              <p:pRg st="12" end="12"/>
                                            </p:txEl>
                                          </p:spTgt>
                                        </p:tgtEl>
                                        <p:attrNameLst>
                                          <p:attrName>style.visibility</p:attrName>
                                        </p:attrNameLst>
                                      </p:cBhvr>
                                      <p:to>
                                        <p:strVal val="visible"/>
                                      </p:to>
                                    </p:set>
                                    <p:animEffect transition="in" filter="blinds(horizontal)">
                                      <p:cBhvr>
                                        <p:cTn id="67" dur="500"/>
                                        <p:tgtEl>
                                          <p:spTgt spid="8">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75556" y="2769794"/>
            <a:ext cx="7668852" cy="3539430"/>
          </a:xfrm>
          <a:prstGeom prst="rect">
            <a:avLst/>
          </a:prstGeom>
        </p:spPr>
        <p:txBody>
          <a:bodyPr wrap="square">
            <a:spAutoFit/>
          </a:bodyPr>
          <a:lstStyle/>
          <a:p>
            <a:pPr lvl="0" algn="just"/>
            <a:r>
              <a:rPr lang="en-US" altLang="zh-CN" sz="2800" b="1" dirty="0">
                <a:latin typeface="+mj-lt"/>
                <a:ea typeface="Times New Roman" panose="02020603050405020304" pitchFamily="18" charset="0"/>
                <a:cs typeface="Times New Roman" panose="02020603050405020304" pitchFamily="18" charset="0"/>
              </a:rPr>
              <a:t>The</a:t>
            </a:r>
            <a:r>
              <a:rPr lang="zh-CN" altLang="en-US" sz="2800" b="1" dirty="0">
                <a:latin typeface="+mj-lt"/>
                <a:ea typeface="Times New Roman" panose="02020603050405020304" pitchFamily="18" charset="0"/>
                <a:cs typeface="Times New Roman" panose="02020603050405020304" pitchFamily="18" charset="0"/>
              </a:rPr>
              <a:t> </a:t>
            </a:r>
            <a:r>
              <a:rPr lang="en-US" altLang="zh-CN" sz="2800" b="1" dirty="0">
                <a:latin typeface="+mj-lt"/>
                <a:ea typeface="Times New Roman" panose="02020603050405020304" pitchFamily="18" charset="0"/>
                <a:cs typeface="Times New Roman" panose="02020603050405020304" pitchFamily="18" charset="0"/>
              </a:rPr>
              <a:t>Changing</a:t>
            </a:r>
            <a:r>
              <a:rPr lang="zh-CN" altLang="en-US" sz="2800" b="1" dirty="0">
                <a:latin typeface="+mj-lt"/>
                <a:ea typeface="Times New Roman" panose="02020603050405020304" pitchFamily="18" charset="0"/>
                <a:cs typeface="Times New Roman" panose="02020603050405020304" pitchFamily="18" charset="0"/>
              </a:rPr>
              <a:t> </a:t>
            </a:r>
            <a:r>
              <a:rPr lang="en-US" altLang="zh-CN" sz="2800" b="1" dirty="0">
                <a:latin typeface="+mj-lt"/>
                <a:ea typeface="Times New Roman" panose="02020603050405020304" pitchFamily="18" charset="0"/>
                <a:cs typeface="Times New Roman" panose="02020603050405020304" pitchFamily="18" charset="0"/>
              </a:rPr>
              <a:t>trend</a:t>
            </a:r>
            <a:r>
              <a:rPr lang="zh-CN" altLang="en-US" sz="2800" b="1" dirty="0">
                <a:latin typeface="+mj-lt"/>
                <a:ea typeface="Times New Roman" panose="02020603050405020304" pitchFamily="18" charset="0"/>
                <a:cs typeface="Times New Roman" panose="02020603050405020304" pitchFamily="18" charset="0"/>
              </a:rPr>
              <a:t> </a:t>
            </a:r>
            <a:r>
              <a:rPr lang="en-US" altLang="zh-CN" sz="2800" b="1" dirty="0">
                <a:latin typeface="+mj-lt"/>
                <a:ea typeface="Times New Roman" panose="02020603050405020304" pitchFamily="18" charset="0"/>
                <a:cs typeface="Times New Roman" panose="02020603050405020304" pitchFamily="18" charset="0"/>
              </a:rPr>
              <a:t>of</a:t>
            </a:r>
            <a:r>
              <a:rPr lang="zh-CN" altLang="en-US" sz="2800" b="1" dirty="0">
                <a:latin typeface="+mj-lt"/>
                <a:ea typeface="Times New Roman" panose="02020603050405020304" pitchFamily="18" charset="0"/>
                <a:cs typeface="Times New Roman" panose="02020603050405020304" pitchFamily="18" charset="0"/>
              </a:rPr>
              <a:t> </a:t>
            </a:r>
            <a:r>
              <a:rPr lang="en-US" altLang="zh-CN" sz="2800" b="1" dirty="0">
                <a:latin typeface="+mj-lt"/>
                <a:ea typeface="Times New Roman" panose="02020603050405020304" pitchFamily="18" charset="0"/>
                <a:cs typeface="Times New Roman" panose="02020603050405020304" pitchFamily="18" charset="0"/>
              </a:rPr>
              <a:t>work</a:t>
            </a:r>
            <a:r>
              <a:rPr lang="zh-CN" altLang="en-US" sz="2800" b="1" dirty="0">
                <a:latin typeface="+mj-lt"/>
                <a:ea typeface="Times New Roman" panose="02020603050405020304" pitchFamily="18" charset="0"/>
                <a:cs typeface="Times New Roman" panose="02020603050405020304" pitchFamily="18" charset="0"/>
              </a:rPr>
              <a:t> </a:t>
            </a:r>
            <a:r>
              <a:rPr lang="en-US" altLang="zh-CN" sz="2800" b="1" dirty="0">
                <a:latin typeface="+mj-lt"/>
                <a:ea typeface="Times New Roman" panose="02020603050405020304" pitchFamily="18" charset="0"/>
                <a:cs typeface="Times New Roman" panose="02020603050405020304" pitchFamily="18" charset="0"/>
              </a:rPr>
              <a:t>life:</a:t>
            </a:r>
            <a:r>
              <a:rPr lang="en-US" altLang="zh-CN" sz="2800" dirty="0">
                <a:latin typeface="+mj-lt"/>
                <a:ea typeface="Times New Roman" panose="02020603050405020304" pitchFamily="18" charset="0"/>
                <a:cs typeface="Times New Roman" panose="02020603050405020304" pitchFamily="18" charset="0"/>
              </a:rPr>
              <a:t> </a:t>
            </a:r>
            <a:endParaRPr lang="en-US" altLang="zh-CN" sz="2800" dirty="0">
              <a:latin typeface="+mj-lt"/>
              <a:ea typeface="Times New Roman" panose="02020603050405020304" pitchFamily="18" charset="0"/>
              <a:cs typeface="Times New Roman" panose="02020603050405020304" pitchFamily="18" charset="0"/>
            </a:endParaRPr>
          </a:p>
          <a:p>
            <a:pPr lvl="0" algn="just"/>
            <a:r>
              <a:rPr lang="en-US" altLang="zh-CN" sz="2800" dirty="0">
                <a:latin typeface="+mj-lt"/>
                <a:ea typeface="Times New Roman" panose="02020603050405020304" pitchFamily="18" charset="0"/>
                <a:cs typeface="Times New Roman" panose="02020603050405020304" pitchFamily="18" charset="0"/>
              </a:rPr>
              <a:t>As</a:t>
            </a:r>
            <a:r>
              <a:rPr lang="zh-CN" altLang="en-US" sz="2800" dirty="0">
                <a:latin typeface="+mj-lt"/>
                <a:ea typeface="Times New Roman" panose="02020603050405020304" pitchFamily="18" charset="0"/>
                <a:cs typeface="Times New Roman" panose="02020603050405020304" pitchFamily="18" charset="0"/>
              </a:rPr>
              <a:t> </a:t>
            </a:r>
            <a:r>
              <a:rPr lang="en-US" altLang="zh-CN" sz="2800" dirty="0">
                <a:latin typeface="+mj-lt"/>
                <a:ea typeface="Times New Roman" panose="02020603050405020304" pitchFamily="18" charset="0"/>
                <a:cs typeface="Times New Roman" panose="02020603050405020304" pitchFamily="18" charset="0"/>
              </a:rPr>
              <a:t>the</a:t>
            </a:r>
            <a:r>
              <a:rPr lang="zh-CN" altLang="en-US" sz="2800" dirty="0">
                <a:latin typeface="+mj-lt"/>
                <a:ea typeface="Times New Roman" panose="02020603050405020304" pitchFamily="18" charset="0"/>
                <a:cs typeface="Times New Roman" panose="02020603050405020304" pitchFamily="18" charset="0"/>
              </a:rPr>
              <a:t> </a:t>
            </a:r>
            <a:r>
              <a:rPr lang="en-US" altLang="zh-CN" sz="2800" dirty="0">
                <a:latin typeface="+mj-lt"/>
                <a:ea typeface="Times New Roman" panose="02020603050405020304" pitchFamily="18" charset="0"/>
                <a:cs typeface="Times New Roman" panose="02020603050405020304" pitchFamily="18" charset="0"/>
              </a:rPr>
              <a:t>economy</a:t>
            </a:r>
            <a:r>
              <a:rPr lang="zh-CN" altLang="en-US" sz="2800" dirty="0">
                <a:latin typeface="+mj-lt"/>
                <a:ea typeface="Times New Roman" panose="02020603050405020304" pitchFamily="18" charset="0"/>
                <a:cs typeface="Times New Roman" panose="02020603050405020304" pitchFamily="18" charset="0"/>
              </a:rPr>
              <a:t> </a:t>
            </a:r>
            <a:r>
              <a:rPr lang="en-US" altLang="zh-CN" sz="2800" dirty="0">
                <a:latin typeface="+mj-lt"/>
                <a:ea typeface="Times New Roman" panose="02020603050405020304" pitchFamily="18" charset="0"/>
                <a:cs typeface="Times New Roman" panose="02020603050405020304" pitchFamily="18" charset="0"/>
              </a:rPr>
              <a:t>is</a:t>
            </a:r>
            <a:r>
              <a:rPr lang="zh-CN" altLang="en-US" sz="2800" dirty="0">
                <a:latin typeface="+mj-lt"/>
                <a:ea typeface="Times New Roman" panose="02020603050405020304" pitchFamily="18" charset="0"/>
                <a:cs typeface="Times New Roman" panose="02020603050405020304" pitchFamily="18" charset="0"/>
              </a:rPr>
              <a:t> </a:t>
            </a:r>
            <a:r>
              <a:rPr lang="en-US" altLang="zh-CN" sz="2800" dirty="0">
                <a:latin typeface="+mj-lt"/>
                <a:ea typeface="Times New Roman" panose="02020603050405020304" pitchFamily="18" charset="0"/>
                <a:cs typeface="Times New Roman" panose="02020603050405020304" pitchFamily="18" charset="0"/>
              </a:rPr>
              <a:t>changing</a:t>
            </a:r>
            <a:r>
              <a:rPr lang="zh-CN" altLang="en-US" sz="2800" dirty="0">
                <a:latin typeface="+mj-lt"/>
                <a:ea typeface="Times New Roman" panose="02020603050405020304" pitchFamily="18" charset="0"/>
                <a:cs typeface="Times New Roman" panose="02020603050405020304" pitchFamily="18" charset="0"/>
              </a:rPr>
              <a:t> </a:t>
            </a:r>
            <a:r>
              <a:rPr lang="en-US" altLang="zh-CN" sz="2800" dirty="0">
                <a:latin typeface="+mj-lt"/>
                <a:ea typeface="Times New Roman" panose="02020603050405020304" pitchFamily="18" charset="0"/>
                <a:cs typeface="Times New Roman" panose="02020603050405020304" pitchFamily="18" charset="0"/>
              </a:rPr>
              <a:t>from</a:t>
            </a:r>
            <a:r>
              <a:rPr lang="zh-CN" altLang="en-US" sz="2800" dirty="0">
                <a:latin typeface="+mj-lt"/>
                <a:ea typeface="Times New Roman" panose="02020603050405020304" pitchFamily="18" charset="0"/>
                <a:cs typeface="Times New Roman" panose="02020603050405020304" pitchFamily="18" charset="0"/>
              </a:rPr>
              <a:t> </a:t>
            </a:r>
            <a:r>
              <a:rPr lang="en-US" altLang="zh-CN" sz="2800" dirty="0">
                <a:latin typeface="+mj-lt"/>
                <a:ea typeface="Times New Roman" panose="02020603050405020304" pitchFamily="18" charset="0"/>
                <a:cs typeface="Times New Roman" panose="02020603050405020304" pitchFamily="18" charset="0"/>
              </a:rPr>
              <a:t>a</a:t>
            </a:r>
            <a:r>
              <a:rPr lang="zh-CN" altLang="en-US" sz="2800" dirty="0">
                <a:latin typeface="+mj-lt"/>
                <a:ea typeface="Times New Roman" panose="02020603050405020304" pitchFamily="18" charset="0"/>
                <a:cs typeface="Times New Roman" panose="02020603050405020304" pitchFamily="18" charset="0"/>
              </a:rPr>
              <a:t> </a:t>
            </a:r>
            <a:r>
              <a:rPr lang="en-US" altLang="zh-CN" sz="2800" dirty="0">
                <a:latin typeface="+mj-lt"/>
                <a:ea typeface="Times New Roman" panose="02020603050405020304" pitchFamily="18" charset="0"/>
                <a:cs typeface="Times New Roman" panose="02020603050405020304" pitchFamily="18" charset="0"/>
              </a:rPr>
              <a:t>money</a:t>
            </a:r>
            <a:r>
              <a:rPr lang="zh-CN" altLang="en-US" sz="2800" dirty="0">
                <a:latin typeface="+mj-lt"/>
                <a:ea typeface="Times New Roman" panose="02020603050405020304" pitchFamily="18" charset="0"/>
                <a:cs typeface="Times New Roman" panose="02020603050405020304" pitchFamily="18" charset="0"/>
              </a:rPr>
              <a:t> </a:t>
            </a:r>
            <a:r>
              <a:rPr lang="en-US" altLang="zh-CN" sz="2800" dirty="0">
                <a:latin typeface="+mj-lt"/>
                <a:ea typeface="Times New Roman" panose="02020603050405020304" pitchFamily="18" charset="0"/>
                <a:cs typeface="Times New Roman" panose="02020603050405020304" pitchFamily="18" charset="0"/>
              </a:rPr>
              <a:t>economy</a:t>
            </a:r>
            <a:r>
              <a:rPr lang="zh-CN" altLang="en-US" sz="2800" dirty="0">
                <a:latin typeface="+mj-lt"/>
                <a:ea typeface="Times New Roman" panose="02020603050405020304" pitchFamily="18" charset="0"/>
                <a:cs typeface="Times New Roman" panose="02020603050405020304" pitchFamily="18" charset="0"/>
              </a:rPr>
              <a:t> </a:t>
            </a:r>
            <a:r>
              <a:rPr lang="en-US" altLang="zh-CN" sz="2800" dirty="0">
                <a:latin typeface="+mj-lt"/>
                <a:ea typeface="Times New Roman" panose="02020603050405020304" pitchFamily="18" charset="0"/>
                <a:cs typeface="Times New Roman" panose="02020603050405020304" pitchFamily="18" charset="0"/>
              </a:rPr>
              <a:t>to</a:t>
            </a:r>
            <a:r>
              <a:rPr lang="zh-CN" altLang="en-US" sz="2800" dirty="0">
                <a:latin typeface="+mj-lt"/>
                <a:ea typeface="Times New Roman" panose="02020603050405020304" pitchFamily="18" charset="0"/>
                <a:cs typeface="Times New Roman" panose="02020603050405020304" pitchFamily="18" charset="0"/>
              </a:rPr>
              <a:t> </a:t>
            </a:r>
            <a:r>
              <a:rPr lang="en-US" altLang="zh-CN" sz="2800" dirty="0">
                <a:latin typeface="+mj-lt"/>
                <a:ea typeface="Times New Roman" panose="02020603050405020304" pitchFamily="18" charset="0"/>
                <a:cs typeface="Times New Roman" panose="02020603050405020304" pitchFamily="18" charset="0"/>
              </a:rPr>
              <a:t>1</a:t>
            </a:r>
            <a:r>
              <a:rPr lang="en-US" altLang="zh-CN" sz="2800" dirty="0" smtClean="0">
                <a:latin typeface="+mj-lt"/>
                <a:ea typeface="Times New Roman" panose="02020603050405020304" pitchFamily="18" charset="0"/>
                <a:cs typeface="Times New Roman" panose="02020603050405020304" pitchFamily="18" charset="0"/>
              </a:rPr>
              <a:t>)________________,</a:t>
            </a:r>
            <a:r>
              <a:rPr lang="zh-CN" altLang="en-US" sz="2800" dirty="0" smtClean="0">
                <a:latin typeface="+mj-lt"/>
                <a:ea typeface="Times New Roman" panose="02020603050405020304" pitchFamily="18" charset="0"/>
                <a:cs typeface="Times New Roman" panose="02020603050405020304" pitchFamily="18" charset="0"/>
              </a:rPr>
              <a:t> </a:t>
            </a:r>
            <a:r>
              <a:rPr lang="en-US" altLang="zh-CN" sz="2800" dirty="0">
                <a:latin typeface="+mj-lt"/>
                <a:ea typeface="Times New Roman" panose="02020603050405020304" pitchFamily="18" charset="0"/>
                <a:cs typeface="Times New Roman" panose="02020603050405020304" pitchFamily="18" charset="0"/>
              </a:rPr>
              <a:t>money</a:t>
            </a:r>
            <a:r>
              <a:rPr lang="zh-CN" altLang="en-US" sz="2800" dirty="0">
                <a:latin typeface="+mj-lt"/>
                <a:ea typeface="Times New Roman" panose="02020603050405020304" pitchFamily="18" charset="0"/>
                <a:cs typeface="Times New Roman" panose="02020603050405020304" pitchFamily="18" charset="0"/>
              </a:rPr>
              <a:t> </a:t>
            </a:r>
            <a:r>
              <a:rPr lang="en-US" altLang="zh-CN" sz="2800" dirty="0">
                <a:latin typeface="+mj-lt"/>
                <a:ea typeface="Times New Roman" panose="02020603050405020304" pitchFamily="18" charset="0"/>
                <a:cs typeface="Times New Roman" panose="02020603050405020304" pitchFamily="18" charset="0"/>
              </a:rPr>
              <a:t>is</a:t>
            </a:r>
            <a:r>
              <a:rPr lang="zh-CN" altLang="en-US" sz="2800" dirty="0">
                <a:latin typeface="+mj-lt"/>
                <a:ea typeface="Times New Roman" panose="02020603050405020304" pitchFamily="18" charset="0"/>
                <a:cs typeface="Times New Roman" panose="02020603050405020304" pitchFamily="18" charset="0"/>
              </a:rPr>
              <a:t> </a:t>
            </a:r>
            <a:r>
              <a:rPr lang="en-US" altLang="zh-CN" sz="2800" dirty="0">
                <a:latin typeface="+mj-lt"/>
                <a:ea typeface="Times New Roman" panose="02020603050405020304" pitchFamily="18" charset="0"/>
                <a:cs typeface="Times New Roman" panose="02020603050405020304" pitchFamily="18" charset="0"/>
              </a:rPr>
              <a:t>losing</a:t>
            </a:r>
            <a:r>
              <a:rPr lang="zh-CN" altLang="en-US" sz="2800" dirty="0">
                <a:latin typeface="+mj-lt"/>
                <a:ea typeface="Times New Roman" panose="02020603050405020304" pitchFamily="18" charset="0"/>
                <a:cs typeface="Times New Roman" panose="02020603050405020304" pitchFamily="18" charset="0"/>
              </a:rPr>
              <a:t> </a:t>
            </a:r>
            <a:r>
              <a:rPr lang="en-US" altLang="zh-CN" sz="2800" dirty="0">
                <a:latin typeface="+mj-lt"/>
                <a:ea typeface="Times New Roman" panose="02020603050405020304" pitchFamily="18" charset="0"/>
                <a:cs typeface="Times New Roman" panose="02020603050405020304" pitchFamily="18" charset="0"/>
              </a:rPr>
              <a:t>its</a:t>
            </a:r>
            <a:r>
              <a:rPr lang="zh-CN" altLang="en-US" sz="2800" dirty="0">
                <a:latin typeface="+mj-lt"/>
                <a:ea typeface="Times New Roman" panose="02020603050405020304" pitchFamily="18" charset="0"/>
                <a:cs typeface="Times New Roman" panose="02020603050405020304" pitchFamily="18" charset="0"/>
              </a:rPr>
              <a:t> </a:t>
            </a:r>
            <a:r>
              <a:rPr lang="en-US" altLang="zh-CN" sz="2800" dirty="0" smtClean="0">
                <a:latin typeface="+mj-lt"/>
                <a:ea typeface="Times New Roman" panose="02020603050405020304" pitchFamily="18" charset="0"/>
                <a:cs typeface="Times New Roman" panose="02020603050405020304" pitchFamily="18" charset="0"/>
              </a:rPr>
              <a:t>power</a:t>
            </a:r>
            <a:r>
              <a:rPr lang="zh-CN" altLang="en-US" sz="2800" dirty="0" smtClean="0">
                <a:latin typeface="+mj-lt"/>
                <a:ea typeface="Times New Roman" panose="02020603050405020304" pitchFamily="18" charset="0"/>
                <a:cs typeface="Times New Roman" panose="02020603050405020304" pitchFamily="18" charset="0"/>
              </a:rPr>
              <a:t> </a:t>
            </a:r>
            <a:r>
              <a:rPr lang="en-US" altLang="zh-CN" sz="2800" dirty="0">
                <a:latin typeface="+mj-lt"/>
                <a:ea typeface="Times New Roman" panose="02020603050405020304" pitchFamily="18" charset="0"/>
                <a:cs typeface="Times New Roman" panose="02020603050405020304" pitchFamily="18" charset="0"/>
              </a:rPr>
              <a:t>in</a:t>
            </a:r>
            <a:r>
              <a:rPr lang="zh-CN" altLang="en-US" sz="2800" dirty="0">
                <a:latin typeface="+mj-lt"/>
                <a:ea typeface="Times New Roman" panose="02020603050405020304" pitchFamily="18" charset="0"/>
                <a:cs typeface="Times New Roman" panose="02020603050405020304" pitchFamily="18" charset="0"/>
              </a:rPr>
              <a:t> </a:t>
            </a:r>
            <a:r>
              <a:rPr lang="en-US" altLang="zh-CN" sz="2800" dirty="0">
                <a:latin typeface="+mj-lt"/>
                <a:ea typeface="Times New Roman" panose="02020603050405020304" pitchFamily="18" charset="0"/>
                <a:cs typeface="Times New Roman" panose="02020603050405020304" pitchFamily="18" charset="0"/>
              </a:rPr>
              <a:t>terms</a:t>
            </a:r>
            <a:r>
              <a:rPr lang="zh-CN" altLang="en-US" sz="2800" dirty="0">
                <a:latin typeface="+mj-lt"/>
                <a:ea typeface="Times New Roman" panose="02020603050405020304" pitchFamily="18" charset="0"/>
                <a:cs typeface="Times New Roman" panose="02020603050405020304" pitchFamily="18" charset="0"/>
              </a:rPr>
              <a:t> </a:t>
            </a:r>
            <a:r>
              <a:rPr lang="en-US" altLang="zh-CN" sz="2800" dirty="0">
                <a:latin typeface="+mj-lt"/>
                <a:ea typeface="Times New Roman" panose="02020603050405020304" pitchFamily="18" charset="0"/>
                <a:cs typeface="Times New Roman" panose="02020603050405020304" pitchFamily="18" charset="0"/>
              </a:rPr>
              <a:t>of</a:t>
            </a:r>
            <a:r>
              <a:rPr lang="zh-CN" altLang="en-US" sz="2800" dirty="0">
                <a:latin typeface="+mj-lt"/>
                <a:ea typeface="Times New Roman" panose="02020603050405020304" pitchFamily="18" charset="0"/>
                <a:cs typeface="Times New Roman" panose="02020603050405020304" pitchFamily="18" charset="0"/>
              </a:rPr>
              <a:t> </a:t>
            </a:r>
            <a:r>
              <a:rPr lang="en-US" altLang="zh-CN" sz="2800" dirty="0">
                <a:latin typeface="+mj-lt"/>
                <a:ea typeface="Times New Roman" panose="02020603050405020304" pitchFamily="18" charset="0"/>
                <a:cs typeface="Times New Roman" panose="02020603050405020304" pitchFamily="18" charset="0"/>
              </a:rPr>
              <a:t>its</a:t>
            </a:r>
            <a:r>
              <a:rPr lang="zh-CN" altLang="en-US" sz="2800" dirty="0">
                <a:latin typeface="+mj-lt"/>
                <a:ea typeface="Times New Roman" panose="02020603050405020304" pitchFamily="18" charset="0"/>
                <a:cs typeface="Times New Roman" panose="02020603050405020304" pitchFamily="18" charset="0"/>
              </a:rPr>
              <a:t> </a:t>
            </a:r>
            <a:r>
              <a:rPr lang="en-US" altLang="zh-CN" sz="2800" dirty="0">
                <a:latin typeface="+mj-lt"/>
                <a:ea typeface="Times New Roman" panose="02020603050405020304" pitchFamily="18" charset="0"/>
                <a:cs typeface="Times New Roman" panose="02020603050405020304" pitchFamily="18" charset="0"/>
              </a:rPr>
              <a:t>contribution</a:t>
            </a:r>
            <a:r>
              <a:rPr lang="zh-CN" altLang="en-US" sz="2800" dirty="0">
                <a:latin typeface="+mj-lt"/>
                <a:ea typeface="Times New Roman" panose="02020603050405020304" pitchFamily="18" charset="0"/>
                <a:cs typeface="Times New Roman" panose="02020603050405020304" pitchFamily="18" charset="0"/>
              </a:rPr>
              <a:t> </a:t>
            </a:r>
            <a:r>
              <a:rPr lang="en-US" altLang="zh-CN" sz="2800" dirty="0">
                <a:latin typeface="+mj-lt"/>
                <a:ea typeface="Times New Roman" panose="02020603050405020304" pitchFamily="18" charset="0"/>
                <a:cs typeface="Times New Roman" panose="02020603050405020304" pitchFamily="18" charset="0"/>
              </a:rPr>
              <a:t>to</a:t>
            </a:r>
            <a:r>
              <a:rPr lang="zh-CN" altLang="en-US" sz="2800" dirty="0">
                <a:latin typeface="+mj-lt"/>
                <a:ea typeface="Times New Roman" panose="02020603050405020304" pitchFamily="18" charset="0"/>
                <a:cs typeface="Times New Roman" panose="02020603050405020304" pitchFamily="18" charset="0"/>
              </a:rPr>
              <a:t> </a:t>
            </a:r>
            <a:r>
              <a:rPr lang="en-US" altLang="zh-CN" sz="2800" dirty="0">
                <a:latin typeface="+mj-lt"/>
                <a:ea typeface="Times New Roman" panose="02020603050405020304" pitchFamily="18" charset="0"/>
                <a:cs typeface="Times New Roman" panose="02020603050405020304" pitchFamily="18" charset="0"/>
              </a:rPr>
              <a:t>subjective</a:t>
            </a:r>
            <a:r>
              <a:rPr lang="zh-CN" altLang="en-US" sz="2800" dirty="0">
                <a:latin typeface="+mj-lt"/>
                <a:ea typeface="Times New Roman" panose="02020603050405020304" pitchFamily="18" charset="0"/>
                <a:cs typeface="Times New Roman" panose="02020603050405020304" pitchFamily="18" charset="0"/>
              </a:rPr>
              <a:t> </a:t>
            </a:r>
            <a:r>
              <a:rPr lang="en-US" altLang="zh-CN" sz="2800" dirty="0">
                <a:latin typeface="+mj-lt"/>
                <a:ea typeface="Times New Roman" panose="02020603050405020304" pitchFamily="18" charset="0"/>
                <a:cs typeface="Times New Roman" panose="02020603050405020304" pitchFamily="18" charset="0"/>
              </a:rPr>
              <a:t>well-being.</a:t>
            </a:r>
            <a:r>
              <a:rPr lang="zh-CN" altLang="en-US" sz="2800" dirty="0">
                <a:latin typeface="+mj-lt"/>
                <a:ea typeface="Times New Roman" panose="02020603050405020304" pitchFamily="18" charset="0"/>
                <a:cs typeface="Times New Roman" panose="02020603050405020304" pitchFamily="18" charset="0"/>
              </a:rPr>
              <a:t> </a:t>
            </a:r>
            <a:r>
              <a:rPr lang="en-US" altLang="zh-CN" sz="2800" dirty="0">
                <a:latin typeface="+mj-lt"/>
                <a:ea typeface="Times New Roman" panose="02020603050405020304" pitchFamily="18" charset="0"/>
                <a:cs typeface="Times New Roman" panose="02020603050405020304" pitchFamily="18" charset="0"/>
              </a:rPr>
              <a:t> </a:t>
            </a:r>
            <a:endParaRPr lang="en-US" altLang="zh-CN" sz="2800" dirty="0">
              <a:latin typeface="+mj-lt"/>
              <a:ea typeface="Times New Roman" panose="02020603050405020304" pitchFamily="18" charset="0"/>
              <a:cs typeface="Times New Roman" panose="02020603050405020304" pitchFamily="18" charset="0"/>
            </a:endParaRPr>
          </a:p>
          <a:p>
            <a:pPr lvl="0" algn="just"/>
            <a:r>
              <a:rPr lang="en-US" altLang="zh-CN" sz="2800" dirty="0">
                <a:latin typeface="+mj-lt"/>
                <a:ea typeface="Times New Roman" panose="02020603050405020304" pitchFamily="18" charset="0"/>
                <a:cs typeface="Times New Roman" panose="02020603050405020304" pitchFamily="18" charset="0"/>
              </a:rPr>
              <a:t>Millions of Americans are seeking jobs that can bring 2</a:t>
            </a:r>
            <a:r>
              <a:rPr lang="en-US" altLang="zh-CN" sz="2800" dirty="0" smtClean="0">
                <a:latin typeface="+mj-lt"/>
                <a:ea typeface="Times New Roman" panose="02020603050405020304" pitchFamily="18" charset="0"/>
                <a:cs typeface="Times New Roman" panose="02020603050405020304" pitchFamily="18" charset="0"/>
              </a:rPr>
              <a:t>)____________________ </a:t>
            </a:r>
            <a:r>
              <a:rPr lang="en-US" altLang="zh-CN" sz="2800" dirty="0">
                <a:latin typeface="+mj-lt"/>
                <a:ea typeface="Times New Roman" panose="02020603050405020304" pitchFamily="18" charset="0"/>
                <a:cs typeface="Times New Roman" panose="02020603050405020304" pitchFamily="18" charset="0"/>
              </a:rPr>
              <a:t>rather than jobs that merely earn them a lot of money.</a:t>
            </a:r>
            <a:endParaRPr lang="zh-CN" altLang="en-US" sz="2800" dirty="0">
              <a:latin typeface="+mj-lt"/>
              <a:ea typeface="Times New Roman" panose="02020603050405020304" pitchFamily="18" charset="0"/>
              <a:cs typeface="Times New Roman" panose="02020603050405020304" pitchFamily="18" charset="0"/>
            </a:endParaRPr>
          </a:p>
        </p:txBody>
      </p:sp>
      <p:sp>
        <p:nvSpPr>
          <p:cNvPr id="4" name="直角三角形 3"/>
          <p:cNvSpPr/>
          <p:nvPr/>
        </p:nvSpPr>
        <p:spPr>
          <a:xfrm rot="5400000">
            <a:off x="-336434" y="320766"/>
            <a:ext cx="3300652" cy="2627784"/>
          </a:xfrm>
          <a:prstGeom prst="rtTriangle">
            <a:avLst/>
          </a:prstGeom>
          <a:solidFill>
            <a:schemeClr val="accent6">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rot="16200000">
            <a:off x="7371184" y="5085184"/>
            <a:ext cx="1916832" cy="1628800"/>
          </a:xfrm>
          <a:prstGeom prst="rtTriangle">
            <a:avLst/>
          </a:prstGeom>
          <a:solidFill>
            <a:schemeClr val="accent6">
              <a:lumMod val="75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2195736" y="641778"/>
            <a:ext cx="6571030" cy="646331"/>
          </a:xfrm>
          <a:prstGeom prst="rect">
            <a:avLst/>
          </a:prstGeom>
        </p:spPr>
        <p:txBody>
          <a:bodyPr wrap="none">
            <a:spAutoFit/>
          </a:bodyPr>
          <a:lstStyle/>
          <a:p>
            <a:pPr marL="0" lvl="0" indent="0">
              <a:buNone/>
            </a:pPr>
            <a:r>
              <a:rPr lang="en-AU" altLang="zh-CN" sz="3600" b="1" dirty="0" smtClean="0">
                <a:solidFill>
                  <a:srgbClr val="C00000"/>
                </a:solidFill>
                <a:latin typeface="Arial" panose="020B0604020202020204" pitchFamily="34" charset="0"/>
                <a:cs typeface="Arial" panose="020B0604020202020204" pitchFamily="34" charset="0"/>
              </a:rPr>
              <a:t>Critical reading and thinking</a:t>
            </a:r>
            <a:endParaRPr lang="en-AU" altLang="zh-CN" sz="3600" b="1" dirty="0">
              <a:solidFill>
                <a:srgbClr val="C00000"/>
              </a:solidFill>
              <a:latin typeface="Arial" panose="020B0604020202020204" pitchFamily="34" charset="0"/>
              <a:cs typeface="Arial" panose="020B0604020202020204" pitchFamily="34" charset="0"/>
            </a:endParaRPr>
          </a:p>
        </p:txBody>
      </p:sp>
      <p:sp>
        <p:nvSpPr>
          <p:cNvPr id="3" name="矩形 2"/>
          <p:cNvSpPr/>
          <p:nvPr/>
        </p:nvSpPr>
        <p:spPr>
          <a:xfrm>
            <a:off x="1051864" y="1979007"/>
            <a:ext cx="7849245" cy="830997"/>
          </a:xfrm>
          <a:prstGeom prst="rect">
            <a:avLst/>
          </a:prstGeom>
        </p:spPr>
        <p:txBody>
          <a:bodyPr wrap="square">
            <a:spAutoFit/>
          </a:bodyPr>
          <a:lstStyle/>
          <a:p>
            <a:r>
              <a:rPr lang="en-US" altLang="zh-CN" sz="2400" dirty="0">
                <a:latin typeface="Arial" panose="020B0604020202020204" pitchFamily="34" charset="0"/>
                <a:cs typeface="Arial" panose="020B0604020202020204" pitchFamily="34" charset="0"/>
              </a:rPr>
              <a:t>Complete the following chart about the main points of the text</a:t>
            </a:r>
            <a:r>
              <a:rPr lang="en-US" altLang="zh-CN" sz="2400" dirty="0" smtClean="0">
                <a:latin typeface="Arial" panose="020B0604020202020204" pitchFamily="34" charset="0"/>
                <a:cs typeface="Arial" panose="020B0604020202020204" pitchFamily="34" charset="0"/>
              </a:rPr>
              <a:t>.</a:t>
            </a:r>
            <a:endParaRPr lang="en-US" altLang="zh-CN" sz="2400" dirty="0">
              <a:latin typeface="Arial" panose="020B0604020202020204" pitchFamily="34" charset="0"/>
              <a:cs typeface="Arial" panose="020B0604020202020204" pitchFamily="34" charset="0"/>
            </a:endParaRPr>
          </a:p>
        </p:txBody>
      </p:sp>
      <p:sp>
        <p:nvSpPr>
          <p:cNvPr id="11" name="矩形 19"/>
          <p:cNvSpPr/>
          <p:nvPr/>
        </p:nvSpPr>
        <p:spPr>
          <a:xfrm>
            <a:off x="1475656" y="1484785"/>
            <a:ext cx="3312368" cy="523220"/>
          </a:xfrm>
          <a:prstGeom prst="rect">
            <a:avLst/>
          </a:prstGeom>
        </p:spPr>
        <p:txBody>
          <a:bodyPr wrap="square">
            <a:spAutoFit/>
          </a:bodyPr>
          <a:lstStyle/>
          <a:p>
            <a:pPr lvl="0" eaLnBrk="0" hangingPunct="0">
              <a:spcBef>
                <a:spcPct val="20000"/>
              </a:spcBef>
            </a:pPr>
            <a:r>
              <a:rPr lang="en-US" altLang="zh-CN" sz="2800" b="1" kern="0" dirty="0">
                <a:solidFill>
                  <a:srgbClr val="ED7D31">
                    <a:lumMod val="75000"/>
                  </a:srgbClr>
                </a:solidFill>
                <a:latin typeface="Arial" panose="020B0604020202020204"/>
                <a:ea typeface="宋体" panose="02010600030101010101" pitchFamily="2" charset="-122"/>
              </a:rPr>
              <a:t>Task </a:t>
            </a:r>
            <a:r>
              <a:rPr lang="en-US" altLang="zh-CN" sz="2800" b="1" kern="0" dirty="0" smtClean="0">
                <a:solidFill>
                  <a:srgbClr val="ED7D31">
                    <a:lumMod val="75000"/>
                  </a:srgbClr>
                </a:solidFill>
                <a:latin typeface="Arial" panose="020B0604020202020204"/>
                <a:ea typeface="宋体" panose="02010600030101010101" pitchFamily="2" charset="-122"/>
              </a:rPr>
              <a:t>1 </a:t>
            </a:r>
            <a:r>
              <a:rPr lang="en-US" altLang="zh-CN" sz="2800" b="1" kern="0" dirty="0">
                <a:solidFill>
                  <a:srgbClr val="ED7D31">
                    <a:lumMod val="75000"/>
                  </a:srgbClr>
                </a:solidFill>
                <a:latin typeface="Arial" panose="020B0604020202020204"/>
                <a:ea typeface="宋体" panose="02010600030101010101" pitchFamily="2" charset="-122"/>
              </a:rPr>
              <a:t>/ </a:t>
            </a:r>
            <a:r>
              <a:rPr lang="en-US" altLang="zh-CN" sz="2800" b="1" kern="0" dirty="0" smtClean="0">
                <a:solidFill>
                  <a:srgbClr val="ED7D31">
                    <a:lumMod val="75000"/>
                  </a:srgbClr>
                </a:solidFill>
                <a:latin typeface="Arial" panose="020B0604020202020204"/>
                <a:ea typeface="宋体" panose="02010600030101010101" pitchFamily="2" charset="-122"/>
              </a:rPr>
              <a:t>Overview</a:t>
            </a:r>
            <a:endParaRPr lang="en-US" altLang="zh-CN" sz="2800" b="1" kern="0" dirty="0">
              <a:solidFill>
                <a:srgbClr val="C00000"/>
              </a:solidFill>
              <a:latin typeface="Arial" panose="020B0604020202020204"/>
              <a:ea typeface="宋体" panose="02010600030101010101" pitchFamily="2" charset="-122"/>
            </a:endParaRPr>
          </a:p>
        </p:txBody>
      </p:sp>
      <p:sp>
        <p:nvSpPr>
          <p:cNvPr id="12" name="TextBox 11"/>
          <p:cNvSpPr txBox="1"/>
          <p:nvPr/>
        </p:nvSpPr>
        <p:spPr>
          <a:xfrm>
            <a:off x="2771427" y="3687364"/>
            <a:ext cx="3960813" cy="461665"/>
          </a:xfrm>
          <a:prstGeom prst="rect">
            <a:avLst/>
          </a:prstGeom>
          <a:noFill/>
        </p:spPr>
        <p:txBody>
          <a:bodyPr wrap="square" rtlCol="0">
            <a:spAutoFit/>
          </a:bodyPr>
          <a:lstStyle/>
          <a:p>
            <a:pPr algn="just"/>
            <a:r>
              <a:rPr lang="en-US" altLang="zh-CN" sz="2400" kern="0" dirty="0">
                <a:solidFill>
                  <a:srgbClr val="C00000"/>
                </a:solidFill>
                <a:latin typeface="Arial" panose="020B0604020202020204" pitchFamily="34" charset="0"/>
                <a:cs typeface="Arial" panose="020B0604020202020204" pitchFamily="34" charset="0"/>
              </a:rPr>
              <a:t>s</a:t>
            </a:r>
            <a:r>
              <a:rPr lang="en-US" altLang="zh-CN" sz="2400" kern="0" dirty="0" smtClean="0">
                <a:solidFill>
                  <a:srgbClr val="C00000"/>
                </a:solidFill>
                <a:latin typeface="Arial" panose="020B0604020202020204" pitchFamily="34" charset="0"/>
                <a:cs typeface="Arial" panose="020B0604020202020204" pitchFamily="34" charset="0"/>
              </a:rPr>
              <a:t>atisfaction economy</a:t>
            </a:r>
            <a:endParaRPr lang="zh-CN" altLang="zh-CN" sz="2400" kern="0" dirty="0">
              <a:solidFill>
                <a:srgbClr val="C00000"/>
              </a:solidFill>
              <a:latin typeface="Arial" panose="020B0604020202020204" pitchFamily="34" charset="0"/>
              <a:cs typeface="Arial" panose="020B0604020202020204" pitchFamily="34" charset="0"/>
            </a:endParaRPr>
          </a:p>
        </p:txBody>
      </p:sp>
      <p:sp>
        <p:nvSpPr>
          <p:cNvPr id="15" name="TextBox 14"/>
          <p:cNvSpPr txBox="1"/>
          <p:nvPr/>
        </p:nvSpPr>
        <p:spPr>
          <a:xfrm>
            <a:off x="1814747" y="5373216"/>
            <a:ext cx="4701469" cy="461665"/>
          </a:xfrm>
          <a:prstGeom prst="rect">
            <a:avLst/>
          </a:prstGeom>
          <a:noFill/>
        </p:spPr>
        <p:txBody>
          <a:bodyPr wrap="square" rtlCol="0">
            <a:spAutoFit/>
          </a:bodyPr>
          <a:lstStyle/>
          <a:p>
            <a:pPr algn="just"/>
            <a:r>
              <a:rPr lang="en-US" altLang="zh-CN" sz="2400" kern="0" dirty="0" smtClean="0">
                <a:solidFill>
                  <a:srgbClr val="C00000"/>
                </a:solidFill>
                <a:latin typeface="Arial" panose="020B0604020202020204" pitchFamily="34" charset="0"/>
                <a:cs typeface="Arial" panose="020B0604020202020204" pitchFamily="34" charset="0"/>
              </a:rPr>
              <a:t>(personal / life) </a:t>
            </a:r>
            <a:r>
              <a:rPr lang="en-US" altLang="zh-CN" sz="2400" kern="0" dirty="0">
                <a:solidFill>
                  <a:srgbClr val="C00000"/>
                </a:solidFill>
                <a:latin typeface="Arial" panose="020B0604020202020204" pitchFamily="34" charset="0"/>
                <a:cs typeface="Arial" panose="020B0604020202020204" pitchFamily="34" charset="0"/>
              </a:rPr>
              <a:t>satisfaction</a:t>
            </a:r>
            <a:endParaRPr lang="en-US" altLang="zh-CN" sz="2400" kern="0" dirty="0" smtClean="0">
              <a:solidFill>
                <a:srgbClr val="C00000"/>
              </a:solidFill>
              <a:latin typeface="Arial" panose="020B0604020202020204" pitchFamily="34" charset="0"/>
              <a:cs typeface="Arial" panose="020B0604020202020204" pitchFamily="34" charset="0"/>
            </a:endParaRPr>
          </a:p>
        </p:txBody>
      </p:sp>
      <p:sp>
        <p:nvSpPr>
          <p:cNvPr id="13" name="Rectangle 7"/>
          <p:cNvSpPr>
            <a:spLocks noChangeArrowheads="1"/>
          </p:cNvSpPr>
          <p:nvPr/>
        </p:nvSpPr>
        <p:spPr bwMode="auto">
          <a:xfrm>
            <a:off x="21951" y="-27384"/>
            <a:ext cx="2029769" cy="1464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sz="2800" dirty="0" smtClean="0">
                <a:solidFill>
                  <a:schemeClr val="accent6">
                    <a:lumMod val="40000"/>
                    <a:lumOff val="60000"/>
                  </a:schemeClr>
                </a:solidFill>
                <a:latin typeface="Arial Black" panose="020B0A04020102020204" pitchFamily="34" charset="0"/>
              </a:rPr>
              <a:t>Text A </a:t>
            </a:r>
            <a:r>
              <a:rPr lang="en-US" altLang="zh-CN" sz="2800" dirty="0" smtClean="0">
                <a:solidFill>
                  <a:schemeClr val="bg1"/>
                </a:solidFill>
                <a:latin typeface="Arial Black" panose="020B0A04020102020204" pitchFamily="34" charset="0"/>
              </a:rPr>
              <a:t>While reading</a:t>
            </a:r>
            <a:endParaRPr lang="en-US" altLang="zh-CN" sz="2800" dirty="0">
              <a:solidFill>
                <a:schemeClr val="bg1"/>
              </a:solidFill>
              <a:latin typeface="Arial Black" panose="020B0A04020102020204" pitchFamily="34" charset="0"/>
            </a:endParaRPr>
          </a:p>
        </p:txBody>
      </p:sp>
      <p:pic>
        <p:nvPicPr>
          <p:cNvPr id="16" name="Picture 9" descr="home">
            <a:hlinkClick r:id="rId1" action="ppaction://hlinksldjump"/>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32813" y="6246813"/>
            <a:ext cx="611187"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5"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60748" y="3481660"/>
            <a:ext cx="7668852" cy="1384995"/>
          </a:xfrm>
          <a:prstGeom prst="rect">
            <a:avLst/>
          </a:prstGeom>
        </p:spPr>
        <p:txBody>
          <a:bodyPr wrap="square">
            <a:spAutoFit/>
          </a:bodyPr>
          <a:lstStyle/>
          <a:p>
            <a:pPr lvl="0" algn="just"/>
            <a:r>
              <a:rPr lang="en-US" altLang="zh-CN" sz="2800" b="1" dirty="0">
                <a:latin typeface="+mj-lt"/>
                <a:ea typeface="Times New Roman" panose="02020603050405020304" pitchFamily="18" charset="0"/>
                <a:cs typeface="Times New Roman" panose="02020603050405020304" pitchFamily="18" charset="0"/>
              </a:rPr>
              <a:t>The way to make your work more satisfying:</a:t>
            </a:r>
            <a:r>
              <a:rPr lang="en-US" altLang="zh-CN" sz="2800" dirty="0">
                <a:latin typeface="+mj-lt"/>
                <a:ea typeface="Times New Roman" panose="02020603050405020304" pitchFamily="18" charset="0"/>
                <a:cs typeface="Times New Roman" panose="02020603050405020304" pitchFamily="18" charset="0"/>
              </a:rPr>
              <a:t> </a:t>
            </a:r>
            <a:endParaRPr lang="en-US" altLang="zh-CN" sz="2800" dirty="0">
              <a:latin typeface="+mj-lt"/>
              <a:ea typeface="Times New Roman" panose="02020603050405020304" pitchFamily="18" charset="0"/>
              <a:cs typeface="Times New Roman" panose="02020603050405020304" pitchFamily="18" charset="0"/>
            </a:endParaRPr>
          </a:p>
          <a:p>
            <a:pPr lvl="0" algn="just"/>
            <a:r>
              <a:rPr lang="en-US" altLang="zh-CN" sz="2800" dirty="0">
                <a:latin typeface="+mj-lt"/>
                <a:ea typeface="Times New Roman" panose="02020603050405020304" pitchFamily="18" charset="0"/>
                <a:cs typeface="Times New Roman" panose="02020603050405020304" pitchFamily="18" charset="0"/>
              </a:rPr>
              <a:t>Recraft your job into a 3)______________ by using 4</a:t>
            </a:r>
            <a:r>
              <a:rPr lang="en-US" altLang="zh-CN" sz="2800" dirty="0" smtClean="0">
                <a:latin typeface="+mj-lt"/>
                <a:ea typeface="Times New Roman" panose="02020603050405020304" pitchFamily="18" charset="0"/>
                <a:cs typeface="Times New Roman" panose="02020603050405020304" pitchFamily="18" charset="0"/>
              </a:rPr>
              <a:t>)_____________________ </a:t>
            </a:r>
            <a:r>
              <a:rPr lang="en-US" altLang="zh-CN" sz="2800" dirty="0">
                <a:latin typeface="+mj-lt"/>
                <a:ea typeface="Times New Roman" panose="02020603050405020304" pitchFamily="18" charset="0"/>
                <a:cs typeface="Times New Roman" panose="02020603050405020304" pitchFamily="18" charset="0"/>
              </a:rPr>
              <a:t>at work more often.</a:t>
            </a:r>
            <a:endParaRPr lang="zh-CN" altLang="en-US" sz="2800" dirty="0">
              <a:latin typeface="+mj-lt"/>
              <a:ea typeface="Times New Roman" panose="02020603050405020304" pitchFamily="18" charset="0"/>
              <a:cs typeface="Times New Roman" panose="02020603050405020304" pitchFamily="18" charset="0"/>
            </a:endParaRPr>
          </a:p>
        </p:txBody>
      </p:sp>
      <p:sp>
        <p:nvSpPr>
          <p:cNvPr id="4" name="直角三角形 3"/>
          <p:cNvSpPr/>
          <p:nvPr/>
        </p:nvSpPr>
        <p:spPr>
          <a:xfrm rot="5400000">
            <a:off x="-336434" y="320766"/>
            <a:ext cx="3300652" cy="2627784"/>
          </a:xfrm>
          <a:prstGeom prst="rtTriangle">
            <a:avLst/>
          </a:prstGeom>
          <a:solidFill>
            <a:schemeClr val="accent6">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rot="16200000">
            <a:off x="7371184" y="5085184"/>
            <a:ext cx="1916832" cy="1628800"/>
          </a:xfrm>
          <a:prstGeom prst="rtTriangle">
            <a:avLst/>
          </a:prstGeom>
          <a:solidFill>
            <a:schemeClr val="accent6">
              <a:lumMod val="75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2195736" y="641778"/>
            <a:ext cx="6571030" cy="646331"/>
          </a:xfrm>
          <a:prstGeom prst="rect">
            <a:avLst/>
          </a:prstGeom>
        </p:spPr>
        <p:txBody>
          <a:bodyPr wrap="none">
            <a:spAutoFit/>
          </a:bodyPr>
          <a:lstStyle/>
          <a:p>
            <a:pPr marL="0" lvl="0" indent="0">
              <a:buNone/>
            </a:pPr>
            <a:r>
              <a:rPr lang="en-AU" altLang="zh-CN" sz="3600" b="1" dirty="0" smtClean="0">
                <a:solidFill>
                  <a:srgbClr val="C00000"/>
                </a:solidFill>
                <a:latin typeface="Arial" panose="020B0604020202020204" pitchFamily="34" charset="0"/>
                <a:cs typeface="Arial" panose="020B0604020202020204" pitchFamily="34" charset="0"/>
              </a:rPr>
              <a:t>Critical reading and thinking</a:t>
            </a:r>
            <a:endParaRPr lang="en-AU" altLang="zh-CN" sz="3600" b="1" dirty="0">
              <a:solidFill>
                <a:srgbClr val="C00000"/>
              </a:solidFill>
              <a:latin typeface="Arial" panose="020B0604020202020204" pitchFamily="34" charset="0"/>
              <a:cs typeface="Arial" panose="020B0604020202020204" pitchFamily="34" charset="0"/>
            </a:endParaRPr>
          </a:p>
        </p:txBody>
      </p:sp>
      <p:sp>
        <p:nvSpPr>
          <p:cNvPr id="3" name="矩形 2"/>
          <p:cNvSpPr/>
          <p:nvPr/>
        </p:nvSpPr>
        <p:spPr>
          <a:xfrm>
            <a:off x="899219" y="2060848"/>
            <a:ext cx="7849245" cy="430887"/>
          </a:xfrm>
          <a:prstGeom prst="rect">
            <a:avLst/>
          </a:prstGeom>
        </p:spPr>
        <p:txBody>
          <a:bodyPr wrap="square">
            <a:spAutoFit/>
          </a:bodyPr>
          <a:lstStyle/>
          <a:p>
            <a:r>
              <a:rPr lang="en-US" altLang="zh-CN" sz="2200" dirty="0">
                <a:latin typeface="Arial" panose="020B0604020202020204" pitchFamily="34" charset="0"/>
                <a:cs typeface="Arial" panose="020B0604020202020204" pitchFamily="34" charset="0"/>
              </a:rPr>
              <a:t>Complete the following chart about the main points of the text</a:t>
            </a:r>
            <a:r>
              <a:rPr lang="en-US" altLang="zh-CN" sz="2200" dirty="0" smtClean="0">
                <a:latin typeface="Arial" panose="020B0604020202020204" pitchFamily="34" charset="0"/>
                <a:cs typeface="Arial" panose="020B0604020202020204" pitchFamily="34" charset="0"/>
              </a:rPr>
              <a:t>.</a:t>
            </a:r>
            <a:endParaRPr lang="en-US" altLang="zh-CN" sz="2200" dirty="0">
              <a:latin typeface="Arial" panose="020B0604020202020204" pitchFamily="34" charset="0"/>
              <a:cs typeface="Arial" panose="020B0604020202020204" pitchFamily="34" charset="0"/>
            </a:endParaRPr>
          </a:p>
        </p:txBody>
      </p:sp>
      <p:sp>
        <p:nvSpPr>
          <p:cNvPr id="11" name="矩形 19"/>
          <p:cNvSpPr/>
          <p:nvPr/>
        </p:nvSpPr>
        <p:spPr>
          <a:xfrm>
            <a:off x="1475656" y="1484785"/>
            <a:ext cx="3312368" cy="523220"/>
          </a:xfrm>
          <a:prstGeom prst="rect">
            <a:avLst/>
          </a:prstGeom>
        </p:spPr>
        <p:txBody>
          <a:bodyPr wrap="square">
            <a:spAutoFit/>
          </a:bodyPr>
          <a:lstStyle/>
          <a:p>
            <a:pPr lvl="0" eaLnBrk="0" hangingPunct="0">
              <a:spcBef>
                <a:spcPct val="20000"/>
              </a:spcBef>
            </a:pPr>
            <a:r>
              <a:rPr lang="en-US" altLang="zh-CN" sz="2800" b="1" kern="0" dirty="0">
                <a:solidFill>
                  <a:srgbClr val="ED7D31">
                    <a:lumMod val="75000"/>
                  </a:srgbClr>
                </a:solidFill>
                <a:latin typeface="Arial" panose="020B0604020202020204"/>
                <a:ea typeface="宋体" panose="02010600030101010101" pitchFamily="2" charset="-122"/>
              </a:rPr>
              <a:t>Task </a:t>
            </a:r>
            <a:r>
              <a:rPr lang="en-US" altLang="zh-CN" sz="2800" b="1" kern="0" dirty="0" smtClean="0">
                <a:solidFill>
                  <a:srgbClr val="ED7D31">
                    <a:lumMod val="75000"/>
                  </a:srgbClr>
                </a:solidFill>
                <a:latin typeface="Arial" panose="020B0604020202020204"/>
                <a:ea typeface="宋体" panose="02010600030101010101" pitchFamily="2" charset="-122"/>
              </a:rPr>
              <a:t>1 </a:t>
            </a:r>
            <a:r>
              <a:rPr lang="en-US" altLang="zh-CN" sz="2800" b="1" kern="0" dirty="0">
                <a:solidFill>
                  <a:srgbClr val="ED7D31">
                    <a:lumMod val="75000"/>
                  </a:srgbClr>
                </a:solidFill>
                <a:latin typeface="Arial" panose="020B0604020202020204"/>
                <a:ea typeface="宋体" panose="02010600030101010101" pitchFamily="2" charset="-122"/>
              </a:rPr>
              <a:t>/ </a:t>
            </a:r>
            <a:r>
              <a:rPr lang="en-US" altLang="zh-CN" sz="2800" b="1" kern="0" dirty="0" smtClean="0">
                <a:solidFill>
                  <a:srgbClr val="ED7D31">
                    <a:lumMod val="75000"/>
                  </a:srgbClr>
                </a:solidFill>
                <a:latin typeface="Arial" panose="020B0604020202020204"/>
                <a:ea typeface="宋体" panose="02010600030101010101" pitchFamily="2" charset="-122"/>
              </a:rPr>
              <a:t>Overview</a:t>
            </a:r>
            <a:endParaRPr lang="en-US" altLang="zh-CN" sz="2800" b="1" kern="0" dirty="0">
              <a:solidFill>
                <a:srgbClr val="C00000"/>
              </a:solidFill>
              <a:latin typeface="Arial" panose="020B0604020202020204"/>
              <a:ea typeface="宋体" panose="02010600030101010101" pitchFamily="2" charset="-122"/>
            </a:endParaRPr>
          </a:p>
        </p:txBody>
      </p:sp>
      <p:sp>
        <p:nvSpPr>
          <p:cNvPr id="12" name="TextBox 11"/>
          <p:cNvSpPr txBox="1"/>
          <p:nvPr/>
        </p:nvSpPr>
        <p:spPr>
          <a:xfrm>
            <a:off x="4787651" y="3943324"/>
            <a:ext cx="3960813" cy="461665"/>
          </a:xfrm>
          <a:prstGeom prst="rect">
            <a:avLst/>
          </a:prstGeom>
          <a:noFill/>
        </p:spPr>
        <p:txBody>
          <a:bodyPr wrap="square" rtlCol="0">
            <a:spAutoFit/>
          </a:bodyPr>
          <a:lstStyle/>
          <a:p>
            <a:pPr algn="just"/>
            <a:r>
              <a:rPr lang="en-US" altLang="zh-CN" sz="2400" kern="0" dirty="0">
                <a:solidFill>
                  <a:srgbClr val="C00000"/>
                </a:solidFill>
                <a:latin typeface="Arial" panose="020B0604020202020204" pitchFamily="34" charset="0"/>
                <a:cs typeface="Arial" panose="020B0604020202020204" pitchFamily="34" charset="0"/>
              </a:rPr>
              <a:t>h</a:t>
            </a:r>
            <a:r>
              <a:rPr lang="en-US" altLang="zh-CN" sz="2400" kern="0" dirty="0" smtClean="0">
                <a:solidFill>
                  <a:srgbClr val="C00000"/>
                </a:solidFill>
                <a:latin typeface="Arial" panose="020B0604020202020204" pitchFamily="34" charset="0"/>
                <a:cs typeface="Arial" panose="020B0604020202020204" pitchFamily="34" charset="0"/>
              </a:rPr>
              <a:t>igh calling</a:t>
            </a:r>
            <a:endParaRPr lang="zh-CN" altLang="zh-CN" sz="2400" kern="0" dirty="0">
              <a:solidFill>
                <a:srgbClr val="C00000"/>
              </a:solidFill>
              <a:latin typeface="Arial" panose="020B0604020202020204" pitchFamily="34" charset="0"/>
              <a:cs typeface="Arial" panose="020B0604020202020204" pitchFamily="34" charset="0"/>
            </a:endParaRPr>
          </a:p>
        </p:txBody>
      </p:sp>
      <p:sp>
        <p:nvSpPr>
          <p:cNvPr id="15" name="TextBox 14"/>
          <p:cNvSpPr txBox="1"/>
          <p:nvPr/>
        </p:nvSpPr>
        <p:spPr>
          <a:xfrm>
            <a:off x="1187624" y="4384693"/>
            <a:ext cx="4701469" cy="461665"/>
          </a:xfrm>
          <a:prstGeom prst="rect">
            <a:avLst/>
          </a:prstGeom>
          <a:noFill/>
        </p:spPr>
        <p:txBody>
          <a:bodyPr wrap="square" rtlCol="0">
            <a:spAutoFit/>
          </a:bodyPr>
          <a:lstStyle/>
          <a:p>
            <a:pPr algn="just"/>
            <a:r>
              <a:rPr lang="en-US" altLang="zh-CN" sz="2400" kern="0" dirty="0">
                <a:solidFill>
                  <a:srgbClr val="C00000"/>
                </a:solidFill>
                <a:latin typeface="Arial" panose="020B0604020202020204" pitchFamily="34" charset="0"/>
                <a:cs typeface="Arial" panose="020B0604020202020204" pitchFamily="34" charset="0"/>
              </a:rPr>
              <a:t>y</a:t>
            </a:r>
            <a:r>
              <a:rPr lang="en-US" altLang="zh-CN" sz="2400" kern="0" dirty="0" smtClean="0">
                <a:solidFill>
                  <a:srgbClr val="C00000"/>
                </a:solidFill>
                <a:latin typeface="Arial" panose="020B0604020202020204" pitchFamily="34" charset="0"/>
                <a:cs typeface="Arial" panose="020B0604020202020204" pitchFamily="34" charset="0"/>
              </a:rPr>
              <a:t>our signature strengths</a:t>
            </a:r>
            <a:endParaRPr lang="en-US" altLang="zh-CN" sz="2400" kern="0" dirty="0" smtClean="0">
              <a:solidFill>
                <a:srgbClr val="C00000"/>
              </a:solidFill>
              <a:latin typeface="Arial" panose="020B0604020202020204" pitchFamily="34" charset="0"/>
              <a:cs typeface="Arial" panose="020B0604020202020204" pitchFamily="34" charset="0"/>
            </a:endParaRPr>
          </a:p>
        </p:txBody>
      </p:sp>
      <p:sp>
        <p:nvSpPr>
          <p:cNvPr id="13" name="Rectangle 7"/>
          <p:cNvSpPr>
            <a:spLocks noChangeArrowheads="1"/>
          </p:cNvSpPr>
          <p:nvPr/>
        </p:nvSpPr>
        <p:spPr bwMode="auto">
          <a:xfrm>
            <a:off x="21951" y="-27384"/>
            <a:ext cx="2029769" cy="1464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sz="2800" dirty="0" smtClean="0">
                <a:solidFill>
                  <a:schemeClr val="accent6">
                    <a:lumMod val="40000"/>
                    <a:lumOff val="60000"/>
                  </a:schemeClr>
                </a:solidFill>
                <a:latin typeface="Arial Black" panose="020B0A04020102020204" pitchFamily="34" charset="0"/>
              </a:rPr>
              <a:t>Text A </a:t>
            </a:r>
            <a:r>
              <a:rPr lang="en-US" altLang="zh-CN" sz="2800" dirty="0" smtClean="0">
                <a:solidFill>
                  <a:schemeClr val="bg1"/>
                </a:solidFill>
                <a:latin typeface="Arial Black" panose="020B0A04020102020204" pitchFamily="34" charset="0"/>
              </a:rPr>
              <a:t>While reading</a:t>
            </a:r>
            <a:endParaRPr lang="en-US" altLang="zh-CN" sz="2800" dirty="0">
              <a:solidFill>
                <a:schemeClr val="bg1"/>
              </a:solidFill>
              <a:latin typeface="Arial Black" panose="020B0A04020102020204" pitchFamily="34" charset="0"/>
            </a:endParaRPr>
          </a:p>
        </p:txBody>
      </p:sp>
      <p:pic>
        <p:nvPicPr>
          <p:cNvPr id="16" name="Picture 9" descr="home">
            <a:hlinkClick r:id="rId1" action="ppaction://hlinksldjump"/>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32813" y="6246813"/>
            <a:ext cx="611187"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5"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60748" y="2491735"/>
            <a:ext cx="7668852" cy="4524315"/>
          </a:xfrm>
          <a:prstGeom prst="rect">
            <a:avLst/>
          </a:prstGeom>
        </p:spPr>
        <p:txBody>
          <a:bodyPr wrap="square">
            <a:spAutoFit/>
          </a:bodyPr>
          <a:lstStyle/>
          <a:p>
            <a:pPr lvl="0" algn="just"/>
            <a:r>
              <a:rPr lang="en-US" altLang="zh-CN" sz="2400" b="1" dirty="0">
                <a:latin typeface="+mj-lt"/>
                <a:ea typeface="Times New Roman" panose="02020603050405020304" pitchFamily="18" charset="0"/>
                <a:cs typeface="Times New Roman" panose="02020603050405020304" pitchFamily="18" charset="0"/>
              </a:rPr>
              <a:t>Three kinds of </a:t>
            </a:r>
            <a:r>
              <a:rPr lang="en-US" altLang="zh-CN" sz="2400" b="1" dirty="0" smtClean="0">
                <a:latin typeface="+mj-lt"/>
                <a:ea typeface="Times New Roman" panose="02020603050405020304" pitchFamily="18" charset="0"/>
                <a:cs typeface="Times New Roman" panose="02020603050405020304" pitchFamily="18" charset="0"/>
              </a:rPr>
              <a:t>“work orientation” </a:t>
            </a:r>
            <a:r>
              <a:rPr lang="en-US" altLang="zh-CN" sz="2400" b="1" dirty="0">
                <a:latin typeface="+mj-lt"/>
                <a:ea typeface="Times New Roman" panose="02020603050405020304" pitchFamily="18" charset="0"/>
                <a:cs typeface="Times New Roman" panose="02020603050405020304" pitchFamily="18" charset="0"/>
              </a:rPr>
              <a:t>that describe </a:t>
            </a:r>
            <a:r>
              <a:rPr lang="en-US" altLang="zh-CN" sz="2400" b="1" dirty="0" smtClean="0">
                <a:latin typeface="+mj-lt"/>
                <a:ea typeface="Times New Roman" panose="02020603050405020304" pitchFamily="18" charset="0"/>
                <a:cs typeface="Times New Roman" panose="02020603050405020304" pitchFamily="18" charset="0"/>
              </a:rPr>
              <a:t>people’s </a:t>
            </a:r>
            <a:r>
              <a:rPr lang="en-US" altLang="zh-CN" sz="2400" b="1" dirty="0">
                <a:latin typeface="+mj-lt"/>
                <a:ea typeface="Times New Roman" panose="02020603050405020304" pitchFamily="18" charset="0"/>
                <a:cs typeface="Times New Roman" panose="02020603050405020304" pitchFamily="18" charset="0"/>
              </a:rPr>
              <a:t>different perceptions of work in relation to their life:</a:t>
            </a:r>
            <a:endParaRPr lang="en-US" altLang="zh-CN" sz="2400" b="1" dirty="0">
              <a:latin typeface="+mj-lt"/>
              <a:ea typeface="Times New Roman" panose="02020603050405020304" pitchFamily="18" charset="0"/>
              <a:cs typeface="Times New Roman" panose="02020603050405020304" pitchFamily="18" charset="0"/>
            </a:endParaRPr>
          </a:p>
          <a:p>
            <a:pPr lvl="0" algn="just"/>
            <a:r>
              <a:rPr lang="en-US" altLang="zh-CN" sz="2400" b="1" dirty="0">
                <a:latin typeface="+mj-lt"/>
                <a:ea typeface="Times New Roman" panose="02020603050405020304" pitchFamily="18" charset="0"/>
                <a:cs typeface="Times New Roman" panose="02020603050405020304" pitchFamily="18" charset="0"/>
              </a:rPr>
              <a:t>A "job" orientation</a:t>
            </a:r>
            <a:r>
              <a:rPr lang="en-US" altLang="zh-CN" sz="2400" dirty="0">
                <a:latin typeface="+mj-lt"/>
                <a:ea typeface="Times New Roman" panose="02020603050405020304" pitchFamily="18" charset="0"/>
                <a:cs typeface="Times New Roman" panose="02020603050405020304" pitchFamily="18" charset="0"/>
              </a:rPr>
              <a:t> indicates that the individual primarily views work as 5</a:t>
            </a:r>
            <a:r>
              <a:rPr lang="en-US" altLang="zh-CN" sz="2400" dirty="0" smtClean="0">
                <a:latin typeface="+mj-lt"/>
                <a:ea typeface="Times New Roman" panose="02020603050405020304" pitchFamily="18" charset="0"/>
                <a:cs typeface="Times New Roman" panose="02020603050405020304" pitchFamily="18" charset="0"/>
              </a:rPr>
              <a:t>)___________________________________</a:t>
            </a:r>
            <a:endParaRPr lang="en-US" altLang="zh-CN" sz="2400" dirty="0" smtClean="0">
              <a:latin typeface="+mj-lt"/>
              <a:ea typeface="Times New Roman" panose="02020603050405020304" pitchFamily="18" charset="0"/>
              <a:cs typeface="Times New Roman" panose="02020603050405020304" pitchFamily="18" charset="0"/>
            </a:endParaRPr>
          </a:p>
          <a:p>
            <a:pPr lvl="0" algn="just"/>
            <a:r>
              <a:rPr lang="en-US" altLang="zh-CN" sz="2400" dirty="0" smtClean="0">
                <a:latin typeface="+mj-lt"/>
                <a:ea typeface="Times New Roman" panose="02020603050405020304" pitchFamily="18" charset="0"/>
                <a:cs typeface="Times New Roman" panose="02020603050405020304" pitchFamily="18" charset="0"/>
              </a:rPr>
              <a:t>________________.</a:t>
            </a:r>
            <a:endParaRPr lang="en-US" altLang="zh-CN" sz="2400" dirty="0">
              <a:latin typeface="+mj-lt"/>
              <a:ea typeface="Times New Roman" panose="02020603050405020304" pitchFamily="18" charset="0"/>
              <a:cs typeface="Times New Roman" panose="02020603050405020304" pitchFamily="18" charset="0"/>
            </a:endParaRPr>
          </a:p>
          <a:p>
            <a:pPr lvl="0" algn="just"/>
            <a:r>
              <a:rPr lang="en-US" altLang="zh-CN" sz="2400" b="1" dirty="0">
                <a:latin typeface="+mj-lt"/>
                <a:ea typeface="Times New Roman" panose="02020603050405020304" pitchFamily="18" charset="0"/>
                <a:cs typeface="Times New Roman" panose="02020603050405020304" pitchFamily="18" charset="0"/>
              </a:rPr>
              <a:t>A "career" orientation</a:t>
            </a:r>
            <a:r>
              <a:rPr lang="en-US" altLang="zh-CN" sz="2400" dirty="0">
                <a:latin typeface="+mj-lt"/>
                <a:ea typeface="Times New Roman" panose="02020603050405020304" pitchFamily="18" charset="0"/>
                <a:cs typeface="Times New Roman" panose="02020603050405020304" pitchFamily="18" charset="0"/>
              </a:rPr>
              <a:t> shows a view of work as a way to make 6)____________ and gain 7</a:t>
            </a:r>
            <a:r>
              <a:rPr lang="en-US" altLang="zh-CN" sz="2400" dirty="0" smtClean="0">
                <a:latin typeface="+mj-lt"/>
                <a:ea typeface="Times New Roman" panose="02020603050405020304" pitchFamily="18" charset="0"/>
                <a:cs typeface="Times New Roman" panose="02020603050405020304" pitchFamily="18" charset="0"/>
              </a:rPr>
              <a:t>) ____________________ ______ through </a:t>
            </a:r>
            <a:r>
              <a:rPr lang="en-US" altLang="zh-CN" sz="2400" dirty="0">
                <a:latin typeface="+mj-lt"/>
                <a:ea typeface="Times New Roman" panose="02020603050405020304" pitchFamily="18" charset="0"/>
                <a:cs typeface="Times New Roman" panose="02020603050405020304" pitchFamily="18" charset="0"/>
              </a:rPr>
              <a:t>promotion. </a:t>
            </a:r>
            <a:endParaRPr lang="en-US" altLang="zh-CN" sz="2400" dirty="0">
              <a:latin typeface="+mj-lt"/>
              <a:ea typeface="Times New Roman" panose="02020603050405020304" pitchFamily="18" charset="0"/>
              <a:cs typeface="Times New Roman" panose="02020603050405020304" pitchFamily="18" charset="0"/>
            </a:endParaRPr>
          </a:p>
          <a:p>
            <a:pPr lvl="0" algn="just"/>
            <a:r>
              <a:rPr lang="en-US" altLang="zh-CN" sz="2400" b="1" dirty="0">
                <a:latin typeface="+mj-lt"/>
                <a:ea typeface="Times New Roman" panose="02020603050405020304" pitchFamily="18" charset="0"/>
                <a:cs typeface="Times New Roman" panose="02020603050405020304" pitchFamily="18" charset="0"/>
              </a:rPr>
              <a:t>A "calling" orientation</a:t>
            </a:r>
            <a:r>
              <a:rPr lang="en-US" altLang="zh-CN" sz="2400" dirty="0">
                <a:latin typeface="+mj-lt"/>
                <a:ea typeface="Times New Roman" panose="02020603050405020304" pitchFamily="18" charset="0"/>
                <a:cs typeface="Times New Roman" panose="02020603050405020304" pitchFamily="18" charset="0"/>
              </a:rPr>
              <a:t> is the interpretation of work as 8</a:t>
            </a:r>
            <a:r>
              <a:rPr lang="en-US" altLang="zh-CN" sz="2400" dirty="0" smtClean="0">
                <a:latin typeface="+mj-lt"/>
                <a:ea typeface="Times New Roman" panose="02020603050405020304" pitchFamily="18" charset="0"/>
                <a:cs typeface="Times New Roman" panose="02020603050405020304" pitchFamily="18" charset="0"/>
              </a:rPr>
              <a:t>)____________________, </a:t>
            </a:r>
            <a:r>
              <a:rPr lang="en-US" altLang="zh-CN" sz="2400" dirty="0">
                <a:latin typeface="+mj-lt"/>
                <a:ea typeface="Times New Roman" panose="02020603050405020304" pitchFamily="18" charset="0"/>
                <a:cs typeface="Times New Roman" panose="02020603050405020304" pitchFamily="18" charset="0"/>
              </a:rPr>
              <a:t>without regard for money or for </a:t>
            </a:r>
            <a:r>
              <a:rPr lang="en-US" altLang="zh-CN" sz="2400" dirty="0" smtClean="0">
                <a:latin typeface="+mj-lt"/>
                <a:ea typeface="Times New Roman" panose="02020603050405020304" pitchFamily="18" charset="0"/>
                <a:cs typeface="Times New Roman" panose="02020603050405020304" pitchFamily="18" charset="0"/>
              </a:rPr>
              <a:t>advancement</a:t>
            </a:r>
            <a:r>
              <a:rPr lang="en-US" altLang="zh-CN" sz="2400" dirty="0">
                <a:latin typeface="+mj-lt"/>
                <a:ea typeface="Times New Roman" panose="02020603050405020304" pitchFamily="18" charset="0"/>
                <a:cs typeface="Times New Roman" panose="02020603050405020304" pitchFamily="18" charset="0"/>
              </a:rPr>
              <a:t>.</a:t>
            </a:r>
            <a:endParaRPr lang="zh-CN" altLang="en-US" sz="2400" dirty="0">
              <a:latin typeface="+mj-lt"/>
              <a:ea typeface="Times New Roman" panose="02020603050405020304" pitchFamily="18" charset="0"/>
              <a:cs typeface="Times New Roman" panose="02020603050405020304" pitchFamily="18" charset="0"/>
            </a:endParaRPr>
          </a:p>
          <a:p>
            <a:pPr lvl="0"/>
            <a:endParaRPr lang="zh-CN" altLang="en-US" sz="2400" dirty="0">
              <a:latin typeface="+mj-lt"/>
              <a:ea typeface="Times New Roman" panose="02020603050405020304" pitchFamily="18" charset="0"/>
              <a:cs typeface="Times New Roman" panose="02020603050405020304" pitchFamily="18" charset="0"/>
            </a:endParaRPr>
          </a:p>
        </p:txBody>
      </p:sp>
      <p:sp>
        <p:nvSpPr>
          <p:cNvPr id="4" name="直角三角形 3"/>
          <p:cNvSpPr/>
          <p:nvPr/>
        </p:nvSpPr>
        <p:spPr>
          <a:xfrm rot="5400000">
            <a:off x="-336434" y="320766"/>
            <a:ext cx="3300652" cy="2627784"/>
          </a:xfrm>
          <a:prstGeom prst="rtTriangle">
            <a:avLst/>
          </a:prstGeom>
          <a:solidFill>
            <a:schemeClr val="accent6">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rot="16200000">
            <a:off x="7371184" y="5085184"/>
            <a:ext cx="1916832" cy="1628800"/>
          </a:xfrm>
          <a:prstGeom prst="rtTriangle">
            <a:avLst/>
          </a:prstGeom>
          <a:solidFill>
            <a:schemeClr val="accent6">
              <a:lumMod val="75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2195736" y="641778"/>
            <a:ext cx="6571030" cy="646331"/>
          </a:xfrm>
          <a:prstGeom prst="rect">
            <a:avLst/>
          </a:prstGeom>
        </p:spPr>
        <p:txBody>
          <a:bodyPr wrap="none">
            <a:spAutoFit/>
          </a:bodyPr>
          <a:lstStyle/>
          <a:p>
            <a:pPr marL="0" lvl="0" indent="0">
              <a:buNone/>
            </a:pPr>
            <a:r>
              <a:rPr lang="en-AU" altLang="zh-CN" sz="3600" b="1" dirty="0" smtClean="0">
                <a:solidFill>
                  <a:srgbClr val="C00000"/>
                </a:solidFill>
                <a:latin typeface="Arial" panose="020B0604020202020204" pitchFamily="34" charset="0"/>
                <a:cs typeface="Arial" panose="020B0604020202020204" pitchFamily="34" charset="0"/>
              </a:rPr>
              <a:t>Critical reading and thinking</a:t>
            </a:r>
            <a:endParaRPr lang="en-AU" altLang="zh-CN" sz="3600" b="1" dirty="0">
              <a:solidFill>
                <a:srgbClr val="C00000"/>
              </a:solidFill>
              <a:latin typeface="Arial" panose="020B0604020202020204" pitchFamily="34" charset="0"/>
              <a:cs typeface="Arial" panose="020B0604020202020204" pitchFamily="34" charset="0"/>
            </a:endParaRPr>
          </a:p>
        </p:txBody>
      </p:sp>
      <p:sp>
        <p:nvSpPr>
          <p:cNvPr id="3" name="矩形 2"/>
          <p:cNvSpPr/>
          <p:nvPr/>
        </p:nvSpPr>
        <p:spPr>
          <a:xfrm>
            <a:off x="899219" y="2060848"/>
            <a:ext cx="7849245" cy="430887"/>
          </a:xfrm>
          <a:prstGeom prst="rect">
            <a:avLst/>
          </a:prstGeom>
        </p:spPr>
        <p:txBody>
          <a:bodyPr wrap="square">
            <a:spAutoFit/>
          </a:bodyPr>
          <a:lstStyle/>
          <a:p>
            <a:r>
              <a:rPr lang="en-US" altLang="zh-CN" sz="2200" dirty="0">
                <a:latin typeface="Arial" panose="020B0604020202020204" pitchFamily="34" charset="0"/>
                <a:cs typeface="Arial" panose="020B0604020202020204" pitchFamily="34" charset="0"/>
              </a:rPr>
              <a:t>Complete the following </a:t>
            </a:r>
            <a:r>
              <a:rPr lang="en-US" altLang="zh-CN" sz="2200" dirty="0" smtClean="0">
                <a:latin typeface="Arial" panose="020B0604020202020204" pitchFamily="34" charset="0"/>
                <a:cs typeface="Arial" panose="020B0604020202020204" pitchFamily="34" charset="0"/>
              </a:rPr>
              <a:t>chart </a:t>
            </a:r>
            <a:r>
              <a:rPr lang="en-US" altLang="zh-CN" sz="2200" dirty="0">
                <a:latin typeface="Arial" panose="020B0604020202020204" pitchFamily="34" charset="0"/>
                <a:cs typeface="Arial" panose="020B0604020202020204" pitchFamily="34" charset="0"/>
              </a:rPr>
              <a:t>about the main points of the text</a:t>
            </a:r>
            <a:r>
              <a:rPr lang="en-US" altLang="zh-CN" sz="2200" dirty="0" smtClean="0">
                <a:latin typeface="Arial" panose="020B0604020202020204" pitchFamily="34" charset="0"/>
                <a:cs typeface="Arial" panose="020B0604020202020204" pitchFamily="34" charset="0"/>
              </a:rPr>
              <a:t>.</a:t>
            </a:r>
            <a:endParaRPr lang="en-US" altLang="zh-CN" sz="2200" dirty="0">
              <a:latin typeface="Arial" panose="020B0604020202020204" pitchFamily="34" charset="0"/>
              <a:cs typeface="Arial" panose="020B0604020202020204" pitchFamily="34" charset="0"/>
            </a:endParaRPr>
          </a:p>
        </p:txBody>
      </p:sp>
      <p:sp>
        <p:nvSpPr>
          <p:cNvPr id="11" name="矩形 19"/>
          <p:cNvSpPr/>
          <p:nvPr/>
        </p:nvSpPr>
        <p:spPr>
          <a:xfrm>
            <a:off x="1475656" y="1484785"/>
            <a:ext cx="3312368" cy="523220"/>
          </a:xfrm>
          <a:prstGeom prst="rect">
            <a:avLst/>
          </a:prstGeom>
        </p:spPr>
        <p:txBody>
          <a:bodyPr wrap="square">
            <a:spAutoFit/>
          </a:bodyPr>
          <a:lstStyle/>
          <a:p>
            <a:pPr lvl="0" eaLnBrk="0" hangingPunct="0">
              <a:spcBef>
                <a:spcPct val="20000"/>
              </a:spcBef>
            </a:pPr>
            <a:r>
              <a:rPr lang="en-US" altLang="zh-CN" sz="2800" b="1" kern="0" dirty="0">
                <a:solidFill>
                  <a:srgbClr val="ED7D31">
                    <a:lumMod val="75000"/>
                  </a:srgbClr>
                </a:solidFill>
                <a:latin typeface="Arial" panose="020B0604020202020204"/>
                <a:ea typeface="宋体" panose="02010600030101010101" pitchFamily="2" charset="-122"/>
              </a:rPr>
              <a:t>Task </a:t>
            </a:r>
            <a:r>
              <a:rPr lang="en-US" altLang="zh-CN" sz="2800" b="1" kern="0" dirty="0" smtClean="0">
                <a:solidFill>
                  <a:srgbClr val="ED7D31">
                    <a:lumMod val="75000"/>
                  </a:srgbClr>
                </a:solidFill>
                <a:latin typeface="Arial" panose="020B0604020202020204"/>
                <a:ea typeface="宋体" panose="02010600030101010101" pitchFamily="2" charset="-122"/>
              </a:rPr>
              <a:t>1 </a:t>
            </a:r>
            <a:r>
              <a:rPr lang="en-US" altLang="zh-CN" sz="2800" b="1" kern="0" dirty="0">
                <a:solidFill>
                  <a:srgbClr val="ED7D31">
                    <a:lumMod val="75000"/>
                  </a:srgbClr>
                </a:solidFill>
                <a:latin typeface="Arial" panose="020B0604020202020204"/>
                <a:ea typeface="宋体" panose="02010600030101010101" pitchFamily="2" charset="-122"/>
              </a:rPr>
              <a:t>/ </a:t>
            </a:r>
            <a:r>
              <a:rPr lang="en-US" altLang="zh-CN" sz="2800" b="1" kern="0" dirty="0" smtClean="0">
                <a:solidFill>
                  <a:srgbClr val="ED7D31">
                    <a:lumMod val="75000"/>
                  </a:srgbClr>
                </a:solidFill>
                <a:latin typeface="Arial" panose="020B0604020202020204"/>
                <a:ea typeface="宋体" panose="02010600030101010101" pitchFamily="2" charset="-122"/>
              </a:rPr>
              <a:t>Overview</a:t>
            </a:r>
            <a:endParaRPr lang="en-US" altLang="zh-CN" sz="2800" b="1" kern="0" dirty="0">
              <a:solidFill>
                <a:srgbClr val="C00000"/>
              </a:solidFill>
              <a:latin typeface="Arial" panose="020B0604020202020204"/>
              <a:ea typeface="宋体" panose="02010600030101010101" pitchFamily="2" charset="-122"/>
            </a:endParaRPr>
          </a:p>
        </p:txBody>
      </p:sp>
      <p:sp>
        <p:nvSpPr>
          <p:cNvPr id="12" name="TextBox 11"/>
          <p:cNvSpPr txBox="1"/>
          <p:nvPr/>
        </p:nvSpPr>
        <p:spPr>
          <a:xfrm>
            <a:off x="2915816" y="3606695"/>
            <a:ext cx="5760640" cy="430887"/>
          </a:xfrm>
          <a:prstGeom prst="rect">
            <a:avLst/>
          </a:prstGeom>
          <a:noFill/>
        </p:spPr>
        <p:txBody>
          <a:bodyPr wrap="square" rtlCol="0">
            <a:spAutoFit/>
          </a:bodyPr>
          <a:lstStyle/>
          <a:p>
            <a:pPr algn="just"/>
            <a:r>
              <a:rPr lang="en-US" altLang="zh-CN" sz="2200" kern="0" dirty="0">
                <a:solidFill>
                  <a:srgbClr val="C00000"/>
                </a:solidFill>
                <a:latin typeface="Arial" panose="020B0604020202020204" pitchFamily="34" charset="0"/>
                <a:cs typeface="Arial" panose="020B0604020202020204" pitchFamily="34" charset="0"/>
              </a:rPr>
              <a:t>a</a:t>
            </a:r>
            <a:r>
              <a:rPr lang="en-US" altLang="zh-CN" sz="2200" kern="0" dirty="0" smtClean="0">
                <a:solidFill>
                  <a:srgbClr val="C00000"/>
                </a:solidFill>
                <a:latin typeface="Arial" panose="020B0604020202020204" pitchFamily="34" charset="0"/>
                <a:cs typeface="Arial" panose="020B0604020202020204" pitchFamily="34" charset="0"/>
              </a:rPr>
              <a:t> means to another end (like leisure, or</a:t>
            </a:r>
            <a:endParaRPr lang="zh-CN" altLang="zh-CN" sz="2200" kern="0" dirty="0">
              <a:solidFill>
                <a:srgbClr val="C00000"/>
              </a:solidFill>
              <a:latin typeface="Arial" panose="020B0604020202020204" pitchFamily="34" charset="0"/>
              <a:cs typeface="Arial" panose="020B0604020202020204" pitchFamily="34" charset="0"/>
            </a:endParaRPr>
          </a:p>
        </p:txBody>
      </p:sp>
      <p:sp>
        <p:nvSpPr>
          <p:cNvPr id="15" name="TextBox 14"/>
          <p:cNvSpPr txBox="1"/>
          <p:nvPr/>
        </p:nvSpPr>
        <p:spPr>
          <a:xfrm>
            <a:off x="1737240" y="4719629"/>
            <a:ext cx="4701469" cy="430887"/>
          </a:xfrm>
          <a:prstGeom prst="rect">
            <a:avLst/>
          </a:prstGeom>
          <a:noFill/>
        </p:spPr>
        <p:txBody>
          <a:bodyPr wrap="square" rtlCol="0">
            <a:spAutoFit/>
          </a:bodyPr>
          <a:lstStyle/>
          <a:p>
            <a:pPr algn="just"/>
            <a:r>
              <a:rPr lang="en-US" altLang="zh-CN" sz="2200" kern="0" dirty="0" smtClean="0">
                <a:solidFill>
                  <a:srgbClr val="C00000"/>
                </a:solidFill>
                <a:latin typeface="Arial" panose="020B0604020202020204" pitchFamily="34" charset="0"/>
                <a:cs typeface="Arial" panose="020B0604020202020204" pitchFamily="34" charset="0"/>
              </a:rPr>
              <a:t>advancement</a:t>
            </a:r>
            <a:endParaRPr lang="en-US" altLang="zh-CN" sz="2200" kern="0" dirty="0" smtClean="0">
              <a:solidFill>
                <a:srgbClr val="C00000"/>
              </a:solidFill>
              <a:latin typeface="Arial" panose="020B0604020202020204" pitchFamily="34" charset="0"/>
              <a:cs typeface="Arial" panose="020B0604020202020204" pitchFamily="34" charset="0"/>
            </a:endParaRPr>
          </a:p>
        </p:txBody>
      </p:sp>
      <p:sp>
        <p:nvSpPr>
          <p:cNvPr id="6" name="矩形 5"/>
          <p:cNvSpPr/>
          <p:nvPr/>
        </p:nvSpPr>
        <p:spPr>
          <a:xfrm>
            <a:off x="683568" y="3975447"/>
            <a:ext cx="2509020" cy="430887"/>
          </a:xfrm>
          <a:prstGeom prst="rect">
            <a:avLst/>
          </a:prstGeom>
        </p:spPr>
        <p:txBody>
          <a:bodyPr wrap="none">
            <a:spAutoFit/>
          </a:bodyPr>
          <a:lstStyle/>
          <a:p>
            <a:r>
              <a:rPr lang="en-US" altLang="zh-CN" sz="2200" kern="0" dirty="0" smtClean="0">
                <a:solidFill>
                  <a:srgbClr val="C00000"/>
                </a:solidFill>
                <a:latin typeface="Arial" panose="020B0604020202020204" pitchFamily="34" charset="0"/>
                <a:cs typeface="Arial" panose="020B0604020202020204" pitchFamily="34" charset="0"/>
              </a:rPr>
              <a:t>support </a:t>
            </a:r>
            <a:r>
              <a:rPr lang="en-US" altLang="zh-CN" sz="2200" kern="0" dirty="0">
                <a:solidFill>
                  <a:srgbClr val="C00000"/>
                </a:solidFill>
                <a:latin typeface="Arial" panose="020B0604020202020204" pitchFamily="34" charset="0"/>
                <a:cs typeface="Arial" panose="020B0604020202020204" pitchFamily="34" charset="0"/>
              </a:rPr>
              <a:t>the family)</a:t>
            </a:r>
            <a:endParaRPr lang="zh-CN" altLang="en-US" sz="2200" dirty="0">
              <a:solidFill>
                <a:srgbClr val="C00000"/>
              </a:solidFill>
            </a:endParaRPr>
          </a:p>
        </p:txBody>
      </p:sp>
      <p:sp>
        <p:nvSpPr>
          <p:cNvPr id="13" name="TextBox 14"/>
          <p:cNvSpPr txBox="1"/>
          <p:nvPr/>
        </p:nvSpPr>
        <p:spPr>
          <a:xfrm>
            <a:off x="5055107" y="4707439"/>
            <a:ext cx="4701469" cy="430887"/>
          </a:xfrm>
          <a:prstGeom prst="rect">
            <a:avLst/>
          </a:prstGeom>
          <a:noFill/>
        </p:spPr>
        <p:txBody>
          <a:bodyPr wrap="square" rtlCol="0">
            <a:spAutoFit/>
          </a:bodyPr>
          <a:lstStyle/>
          <a:p>
            <a:pPr algn="just"/>
            <a:r>
              <a:rPr lang="en-US" altLang="zh-CN" sz="2200" kern="0" dirty="0">
                <a:solidFill>
                  <a:srgbClr val="C00000"/>
                </a:solidFill>
                <a:latin typeface="Arial" panose="020B0604020202020204" pitchFamily="34" charset="0"/>
                <a:cs typeface="Arial" panose="020B0604020202020204" pitchFamily="34" charset="0"/>
              </a:rPr>
              <a:t>h</a:t>
            </a:r>
            <a:r>
              <a:rPr lang="en-US" altLang="zh-CN" sz="2200" kern="0" dirty="0" smtClean="0">
                <a:solidFill>
                  <a:srgbClr val="C00000"/>
                </a:solidFill>
                <a:latin typeface="Arial" panose="020B0604020202020204" pitchFamily="34" charset="0"/>
                <a:cs typeface="Arial" panose="020B0604020202020204" pitchFamily="34" charset="0"/>
              </a:rPr>
              <a:t>igher prestige and more</a:t>
            </a:r>
            <a:endParaRPr lang="en-US" altLang="zh-CN" sz="2200" kern="0" dirty="0" smtClean="0">
              <a:solidFill>
                <a:srgbClr val="C00000"/>
              </a:solidFill>
              <a:latin typeface="Arial" panose="020B0604020202020204" pitchFamily="34" charset="0"/>
              <a:cs typeface="Arial" panose="020B0604020202020204" pitchFamily="34" charset="0"/>
            </a:endParaRPr>
          </a:p>
        </p:txBody>
      </p:sp>
      <p:sp>
        <p:nvSpPr>
          <p:cNvPr id="16" name="TextBox 14"/>
          <p:cNvSpPr txBox="1"/>
          <p:nvPr/>
        </p:nvSpPr>
        <p:spPr>
          <a:xfrm>
            <a:off x="734627" y="5046239"/>
            <a:ext cx="4701469" cy="430887"/>
          </a:xfrm>
          <a:prstGeom prst="rect">
            <a:avLst/>
          </a:prstGeom>
          <a:noFill/>
        </p:spPr>
        <p:txBody>
          <a:bodyPr wrap="square" rtlCol="0">
            <a:spAutoFit/>
          </a:bodyPr>
          <a:lstStyle/>
          <a:p>
            <a:pPr algn="just"/>
            <a:r>
              <a:rPr lang="en-US" altLang="zh-CN" sz="2200" kern="0" dirty="0" smtClean="0">
                <a:solidFill>
                  <a:srgbClr val="C00000"/>
                </a:solidFill>
                <a:latin typeface="Arial" panose="020B0604020202020204" pitchFamily="34" charset="0"/>
                <a:cs typeface="Arial" panose="020B0604020202020204" pitchFamily="34" charset="0"/>
              </a:rPr>
              <a:t>power</a:t>
            </a:r>
            <a:endParaRPr lang="en-US" altLang="zh-CN" sz="2200" kern="0" dirty="0" smtClean="0">
              <a:solidFill>
                <a:srgbClr val="C00000"/>
              </a:solidFill>
              <a:latin typeface="Arial" panose="020B0604020202020204" pitchFamily="34" charset="0"/>
              <a:cs typeface="Arial" panose="020B0604020202020204" pitchFamily="34" charset="0"/>
            </a:endParaRPr>
          </a:p>
        </p:txBody>
      </p:sp>
      <p:sp>
        <p:nvSpPr>
          <p:cNvPr id="17" name="TextBox 14"/>
          <p:cNvSpPr txBox="1"/>
          <p:nvPr/>
        </p:nvSpPr>
        <p:spPr>
          <a:xfrm>
            <a:off x="1001881" y="5803737"/>
            <a:ext cx="3498111" cy="430887"/>
          </a:xfrm>
          <a:prstGeom prst="rect">
            <a:avLst/>
          </a:prstGeom>
          <a:noFill/>
        </p:spPr>
        <p:txBody>
          <a:bodyPr wrap="square" rtlCol="0">
            <a:spAutoFit/>
          </a:bodyPr>
          <a:lstStyle/>
          <a:p>
            <a:pPr algn="just"/>
            <a:r>
              <a:rPr lang="en-US" altLang="zh-CN" sz="2200" kern="0" dirty="0">
                <a:solidFill>
                  <a:srgbClr val="C00000"/>
                </a:solidFill>
                <a:latin typeface="Arial" panose="020B0604020202020204" pitchFamily="34" charset="0"/>
                <a:cs typeface="Arial" panose="020B0604020202020204" pitchFamily="34" charset="0"/>
              </a:rPr>
              <a:t>f</a:t>
            </a:r>
            <a:r>
              <a:rPr lang="en-US" altLang="zh-CN" sz="2200" kern="0" dirty="0" smtClean="0">
                <a:solidFill>
                  <a:srgbClr val="C00000"/>
                </a:solidFill>
                <a:latin typeface="Arial" panose="020B0604020202020204" pitchFamily="34" charset="0"/>
                <a:cs typeface="Arial" panose="020B0604020202020204" pitchFamily="34" charset="0"/>
              </a:rPr>
              <a:t>ulfilling in its own right</a:t>
            </a:r>
            <a:endParaRPr lang="en-US" altLang="zh-CN" sz="2200" kern="0" dirty="0" smtClean="0">
              <a:solidFill>
                <a:srgbClr val="C00000"/>
              </a:solidFill>
              <a:latin typeface="Arial" panose="020B0604020202020204" pitchFamily="34" charset="0"/>
              <a:cs typeface="Arial" panose="020B0604020202020204" pitchFamily="34" charset="0"/>
            </a:endParaRPr>
          </a:p>
        </p:txBody>
      </p:sp>
      <p:sp>
        <p:nvSpPr>
          <p:cNvPr id="18" name="Rectangle 7"/>
          <p:cNvSpPr>
            <a:spLocks noChangeArrowheads="1"/>
          </p:cNvSpPr>
          <p:nvPr/>
        </p:nvSpPr>
        <p:spPr bwMode="auto">
          <a:xfrm>
            <a:off x="21951" y="-27384"/>
            <a:ext cx="2029769" cy="1464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sz="2800" dirty="0" smtClean="0">
                <a:solidFill>
                  <a:schemeClr val="accent6">
                    <a:lumMod val="40000"/>
                    <a:lumOff val="60000"/>
                  </a:schemeClr>
                </a:solidFill>
                <a:latin typeface="Arial Black" panose="020B0A04020102020204" pitchFamily="34" charset="0"/>
              </a:rPr>
              <a:t>Text A </a:t>
            </a:r>
            <a:r>
              <a:rPr lang="en-US" altLang="zh-CN" sz="2800" dirty="0" smtClean="0">
                <a:solidFill>
                  <a:schemeClr val="bg1"/>
                </a:solidFill>
                <a:latin typeface="Arial Black" panose="020B0A04020102020204" pitchFamily="34" charset="0"/>
              </a:rPr>
              <a:t>While reading</a:t>
            </a:r>
            <a:endParaRPr lang="en-US" altLang="zh-CN" sz="2800" dirty="0">
              <a:solidFill>
                <a:schemeClr val="bg1"/>
              </a:solidFill>
              <a:latin typeface="Arial Black" panose="020B0A04020102020204" pitchFamily="34" charset="0"/>
            </a:endParaRPr>
          </a:p>
        </p:txBody>
      </p:sp>
      <p:pic>
        <p:nvPicPr>
          <p:cNvPr id="19" name="Picture 9" descr="home">
            <a:hlinkClick r:id="rId1" action="ppaction://hlinksldjump"/>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32813" y="6246813"/>
            <a:ext cx="611187"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fade">
                                      <p:cBhvr>
                                        <p:cTn id="23" dur="500"/>
                                        <p:tgtEl>
                                          <p:spTgt spid="16"/>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5" grpId="0"/>
      <p:bldP spid="6" grpId="0"/>
      <p:bldP spid="13" grpId="0"/>
      <p:bldP spid="16" grpId="0"/>
      <p:bldP spid="17"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rot="5400000">
            <a:off x="-336434" y="320766"/>
            <a:ext cx="3300652" cy="2627784"/>
          </a:xfrm>
          <a:prstGeom prst="rtTriangle">
            <a:avLst/>
          </a:prstGeom>
          <a:solidFill>
            <a:schemeClr val="accent6">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rot="16200000">
            <a:off x="7371184" y="5085184"/>
            <a:ext cx="1916832" cy="1628800"/>
          </a:xfrm>
          <a:prstGeom prst="rtTriangle">
            <a:avLst/>
          </a:prstGeom>
          <a:solidFill>
            <a:schemeClr val="accent6">
              <a:lumMod val="75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2195736" y="641778"/>
            <a:ext cx="5006499" cy="646331"/>
          </a:xfrm>
          <a:prstGeom prst="rect">
            <a:avLst/>
          </a:prstGeom>
        </p:spPr>
        <p:txBody>
          <a:bodyPr wrap="none">
            <a:spAutoFit/>
          </a:bodyPr>
          <a:lstStyle/>
          <a:p>
            <a:pPr marL="0" lvl="0" indent="0">
              <a:buNone/>
            </a:pPr>
            <a:r>
              <a:rPr lang="en-AU" altLang="zh-CN" sz="3600" b="1" dirty="0" smtClean="0">
                <a:solidFill>
                  <a:srgbClr val="C00000"/>
                </a:solidFill>
                <a:latin typeface="Arial" panose="020B0604020202020204" pitchFamily="34" charset="0"/>
                <a:cs typeface="Arial" panose="020B0604020202020204" pitchFamily="34" charset="0"/>
              </a:rPr>
              <a:t>Language building-up</a:t>
            </a:r>
            <a:endParaRPr lang="en-AU" altLang="zh-CN" sz="3600" b="1" dirty="0">
              <a:solidFill>
                <a:srgbClr val="C00000"/>
              </a:solidFill>
              <a:latin typeface="Arial" panose="020B0604020202020204" pitchFamily="34" charset="0"/>
              <a:cs typeface="Arial" panose="020B0604020202020204" pitchFamily="34" charset="0"/>
            </a:endParaRPr>
          </a:p>
        </p:txBody>
      </p:sp>
      <p:sp>
        <p:nvSpPr>
          <p:cNvPr id="11" name="矩形 19"/>
          <p:cNvSpPr/>
          <p:nvPr/>
        </p:nvSpPr>
        <p:spPr>
          <a:xfrm>
            <a:off x="1475656" y="1484785"/>
            <a:ext cx="5616624" cy="523220"/>
          </a:xfrm>
          <a:prstGeom prst="rect">
            <a:avLst/>
          </a:prstGeom>
        </p:spPr>
        <p:txBody>
          <a:bodyPr wrap="square">
            <a:spAutoFit/>
          </a:bodyPr>
          <a:lstStyle/>
          <a:p>
            <a:pPr eaLnBrk="0" hangingPunct="0">
              <a:spcBef>
                <a:spcPct val="20000"/>
              </a:spcBef>
            </a:pPr>
            <a:r>
              <a:rPr lang="en-US" altLang="zh-CN" sz="2800" b="1" kern="0" dirty="0" smtClean="0">
                <a:solidFill>
                  <a:srgbClr val="ED7D31">
                    <a:lumMod val="75000"/>
                  </a:srgbClr>
                </a:solidFill>
                <a:latin typeface="Arial" panose="020B0604020202020204"/>
                <a:ea typeface="宋体" panose="02010600030101010101" pitchFamily="2" charset="-122"/>
              </a:rPr>
              <a:t>Task 1 </a:t>
            </a:r>
            <a:r>
              <a:rPr lang="en-US" altLang="zh-CN" sz="2800" b="1" kern="0" dirty="0">
                <a:solidFill>
                  <a:srgbClr val="ED7D31">
                    <a:lumMod val="75000"/>
                  </a:srgbClr>
                </a:solidFill>
                <a:latin typeface="Arial" panose="020B0604020202020204"/>
                <a:ea typeface="宋体" panose="02010600030101010101" pitchFamily="2" charset="-122"/>
              </a:rPr>
              <a:t>/ </a:t>
            </a:r>
            <a:r>
              <a:rPr lang="en-US" altLang="zh-CN" sz="2800" b="1" kern="0" dirty="0" smtClean="0">
                <a:solidFill>
                  <a:srgbClr val="ED7D31">
                    <a:lumMod val="75000"/>
                  </a:srgbClr>
                </a:solidFill>
                <a:latin typeface="Arial" panose="020B0604020202020204"/>
                <a:ea typeface="宋体" panose="02010600030101010101" pitchFamily="2" charset="-122"/>
              </a:rPr>
              <a:t>Specialized vocabulary</a:t>
            </a:r>
            <a:endParaRPr lang="en-US" altLang="zh-CN" sz="2800" b="1" kern="0" dirty="0">
              <a:solidFill>
                <a:srgbClr val="ED7D31">
                  <a:lumMod val="75000"/>
                </a:srgbClr>
              </a:solidFill>
              <a:latin typeface="Arial" panose="020B0604020202020204"/>
              <a:ea typeface="宋体" panose="02010600030101010101" pitchFamily="2" charset="-122"/>
            </a:endParaRPr>
          </a:p>
        </p:txBody>
      </p:sp>
      <p:sp>
        <p:nvSpPr>
          <p:cNvPr id="12" name="矩形 11"/>
          <p:cNvSpPr/>
          <p:nvPr/>
        </p:nvSpPr>
        <p:spPr>
          <a:xfrm>
            <a:off x="1043608" y="2060848"/>
            <a:ext cx="7723158" cy="830997"/>
          </a:xfrm>
          <a:prstGeom prst="rect">
            <a:avLst/>
          </a:prstGeom>
        </p:spPr>
        <p:txBody>
          <a:bodyPr wrap="square">
            <a:spAutoFit/>
          </a:bodyPr>
          <a:lstStyle/>
          <a:p>
            <a:r>
              <a:rPr lang="en-US" altLang="zh-CN" sz="2400" b="1" dirty="0" smtClean="0">
                <a:latin typeface="Arial" panose="020B0604020202020204" pitchFamily="34" charset="0"/>
                <a:cs typeface="Arial" panose="020B0604020202020204" pitchFamily="34" charset="0"/>
              </a:rPr>
              <a:t>1 </a:t>
            </a:r>
            <a:r>
              <a:rPr lang="en-US" altLang="zh-CN" sz="2400" dirty="0" smtClean="0">
                <a:latin typeface="Arial" panose="020B0604020202020204" pitchFamily="34" charset="0"/>
                <a:cs typeface="Arial" panose="020B0604020202020204" pitchFamily="34" charset="0"/>
              </a:rPr>
              <a:t>Match the expressions in Column A with their Chinese equivalents in Column B.</a:t>
            </a:r>
            <a:endParaRPr lang="en-US" altLang="zh-CN" sz="2400" dirty="0">
              <a:latin typeface="Arial" panose="020B0604020202020204" pitchFamily="34" charset="0"/>
              <a:cs typeface="Arial" panose="020B0604020202020204" pitchFamily="34" charset="0"/>
            </a:endParaRPr>
          </a:p>
        </p:txBody>
      </p:sp>
      <p:graphicFrame>
        <p:nvGraphicFramePr>
          <p:cNvPr id="3" name="表格 2"/>
          <p:cNvGraphicFramePr>
            <a:graphicFrameLocks noGrp="1"/>
          </p:cNvGraphicFramePr>
          <p:nvPr/>
        </p:nvGraphicFramePr>
        <p:xfrm>
          <a:off x="1043608" y="2944689"/>
          <a:ext cx="6768752" cy="3508646"/>
        </p:xfrm>
        <a:graphic>
          <a:graphicData uri="http://schemas.openxmlformats.org/drawingml/2006/table">
            <a:tbl>
              <a:tblPr firstRow="1" firstCol="1" bandRow="1">
                <a:tableStyleId>{912C8C85-51F0-491E-9774-3900AFEF0FD7}</a:tableStyleId>
              </a:tblPr>
              <a:tblGrid>
                <a:gridCol w="3388459"/>
                <a:gridCol w="3380293"/>
              </a:tblGrid>
              <a:tr h="382308">
                <a:tc>
                  <a:txBody>
                    <a:bodyPr/>
                    <a:lstStyle/>
                    <a:p>
                      <a:pPr algn="ctr">
                        <a:spcAft>
                          <a:spcPts val="0"/>
                        </a:spcAft>
                      </a:pPr>
                      <a:r>
                        <a:rPr lang="en-US" sz="2000" dirty="0">
                          <a:effectLst/>
                        </a:rPr>
                        <a:t>Column A</a:t>
                      </a:r>
                      <a:endParaRPr lang="zh-CN" sz="20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2000">
                          <a:effectLst/>
                        </a:rPr>
                        <a:t>Column B</a:t>
                      </a:r>
                      <a:endParaRPr lang="zh-CN" sz="2000">
                        <a:effectLst/>
                        <a:latin typeface="Times New Roman" panose="02020603050405020304" pitchFamily="18" charset="0"/>
                        <a:ea typeface="宋体" panose="02010600030101010101" pitchFamily="2" charset="-122"/>
                      </a:endParaRPr>
                    </a:p>
                  </a:txBody>
                  <a:tcPr marL="68580" marR="68580" marT="0" marB="0"/>
                </a:tc>
              </a:tr>
              <a:tr h="450182">
                <a:tc>
                  <a:txBody>
                    <a:bodyPr/>
                    <a:lstStyle/>
                    <a:p>
                      <a:pPr>
                        <a:spcAft>
                          <a:spcPts val="0"/>
                        </a:spcAft>
                      </a:pPr>
                      <a:r>
                        <a:rPr lang="en-US" sz="2000">
                          <a:effectLst/>
                        </a:rPr>
                        <a:t>1. safety net</a:t>
                      </a:r>
                      <a:endParaRPr lang="zh-CN" sz="2000">
                        <a:effectLst/>
                        <a:latin typeface="Times New Roman" panose="02020603050405020304" pitchFamily="18" charset="0"/>
                        <a:ea typeface="宋体" panose="02010600030101010101" pitchFamily="2" charset="-122"/>
                      </a:endParaRPr>
                    </a:p>
                  </a:txBody>
                  <a:tcPr marL="68580" marR="68580" marT="0" marB="0"/>
                </a:tc>
                <a:tc>
                  <a:txBody>
                    <a:bodyPr/>
                    <a:lstStyle/>
                    <a:p>
                      <a:pPr>
                        <a:spcAft>
                          <a:spcPts val="0"/>
                        </a:spcAft>
                      </a:pPr>
                      <a:r>
                        <a:rPr lang="en-US" sz="2000">
                          <a:effectLst/>
                        </a:rPr>
                        <a:t>a. </a:t>
                      </a:r>
                      <a:r>
                        <a:rPr lang="zh-CN" sz="2000">
                          <a:effectLst/>
                        </a:rPr>
                        <a:t>生活满意度</a:t>
                      </a:r>
                      <a:endParaRPr lang="zh-CN" sz="2000">
                        <a:effectLst/>
                        <a:latin typeface="Times New Roman" panose="02020603050405020304" pitchFamily="18" charset="0"/>
                        <a:ea typeface="宋体" panose="02010600030101010101" pitchFamily="2" charset="-122"/>
                      </a:endParaRPr>
                    </a:p>
                  </a:txBody>
                  <a:tcPr marL="68580" marR="68580" marT="0" marB="0"/>
                </a:tc>
              </a:tr>
              <a:tr h="382308">
                <a:tc>
                  <a:txBody>
                    <a:bodyPr/>
                    <a:lstStyle/>
                    <a:p>
                      <a:pPr>
                        <a:spcAft>
                          <a:spcPts val="0"/>
                        </a:spcAft>
                      </a:pPr>
                      <a:r>
                        <a:rPr lang="en-US" sz="2000">
                          <a:effectLst/>
                        </a:rPr>
                        <a:t>2. subjective well-being</a:t>
                      </a:r>
                      <a:endParaRPr lang="zh-CN" sz="2000">
                        <a:effectLst/>
                        <a:latin typeface="Times New Roman" panose="02020603050405020304" pitchFamily="18" charset="0"/>
                        <a:ea typeface="宋体" panose="02010600030101010101" pitchFamily="2" charset="-122"/>
                      </a:endParaRPr>
                    </a:p>
                  </a:txBody>
                  <a:tcPr marL="68580" marR="68580" marT="0" marB="0"/>
                </a:tc>
                <a:tc>
                  <a:txBody>
                    <a:bodyPr/>
                    <a:lstStyle/>
                    <a:p>
                      <a:pPr>
                        <a:spcAft>
                          <a:spcPts val="0"/>
                        </a:spcAft>
                      </a:pPr>
                      <a:r>
                        <a:rPr lang="en-US" sz="2000">
                          <a:effectLst/>
                        </a:rPr>
                        <a:t>b. </a:t>
                      </a:r>
                      <a:r>
                        <a:rPr lang="zh-CN" sz="2000">
                          <a:effectLst/>
                        </a:rPr>
                        <a:t>崇高的使命感</a:t>
                      </a:r>
                      <a:endParaRPr lang="zh-CN" sz="2000">
                        <a:effectLst/>
                        <a:latin typeface="Times New Roman" panose="02020603050405020304" pitchFamily="18" charset="0"/>
                        <a:ea typeface="宋体" panose="02010600030101010101" pitchFamily="2" charset="-122"/>
                      </a:endParaRPr>
                    </a:p>
                  </a:txBody>
                  <a:tcPr marL="68580" marR="68580" marT="0" marB="0"/>
                </a:tc>
              </a:tr>
              <a:tr h="382308">
                <a:tc>
                  <a:txBody>
                    <a:bodyPr/>
                    <a:lstStyle/>
                    <a:p>
                      <a:pPr>
                        <a:spcAft>
                          <a:spcPts val="0"/>
                        </a:spcAft>
                      </a:pPr>
                      <a:r>
                        <a:rPr lang="en-US" sz="2000">
                          <a:effectLst/>
                        </a:rPr>
                        <a:t>3. life satisfaction</a:t>
                      </a:r>
                      <a:endParaRPr lang="zh-CN" sz="2000">
                        <a:effectLst/>
                        <a:latin typeface="Times New Roman" panose="02020603050405020304" pitchFamily="18" charset="0"/>
                        <a:ea typeface="宋体" panose="02010600030101010101" pitchFamily="2" charset="-122"/>
                      </a:endParaRPr>
                    </a:p>
                  </a:txBody>
                  <a:tcPr marL="68580" marR="68580" marT="0" marB="0"/>
                </a:tc>
                <a:tc>
                  <a:txBody>
                    <a:bodyPr/>
                    <a:lstStyle/>
                    <a:p>
                      <a:pPr>
                        <a:spcAft>
                          <a:spcPts val="0"/>
                        </a:spcAft>
                      </a:pPr>
                      <a:r>
                        <a:rPr lang="en-US" sz="2000">
                          <a:effectLst/>
                        </a:rPr>
                        <a:t>c. </a:t>
                      </a:r>
                      <a:r>
                        <a:rPr lang="zh-CN" sz="2000">
                          <a:effectLst/>
                        </a:rPr>
                        <a:t>达到目的的手段</a:t>
                      </a:r>
                      <a:endParaRPr lang="zh-CN" sz="2000">
                        <a:effectLst/>
                        <a:latin typeface="Times New Roman" panose="02020603050405020304" pitchFamily="18" charset="0"/>
                        <a:ea typeface="宋体" panose="02010600030101010101" pitchFamily="2" charset="-122"/>
                      </a:endParaRPr>
                    </a:p>
                  </a:txBody>
                  <a:tcPr marL="68580" marR="68580" marT="0" marB="0"/>
                </a:tc>
              </a:tr>
              <a:tr h="382308">
                <a:tc>
                  <a:txBody>
                    <a:bodyPr/>
                    <a:lstStyle/>
                    <a:p>
                      <a:pPr>
                        <a:spcAft>
                          <a:spcPts val="0"/>
                        </a:spcAft>
                      </a:pPr>
                      <a:r>
                        <a:rPr lang="en-US" sz="2000">
                          <a:effectLst/>
                        </a:rPr>
                        <a:t>4. incentive</a:t>
                      </a:r>
                      <a:endParaRPr lang="zh-CN" sz="2000">
                        <a:effectLst/>
                        <a:latin typeface="Times New Roman" panose="02020603050405020304" pitchFamily="18" charset="0"/>
                        <a:ea typeface="宋体" panose="02010600030101010101" pitchFamily="2" charset="-122"/>
                      </a:endParaRPr>
                    </a:p>
                  </a:txBody>
                  <a:tcPr marL="68580" marR="68580" marT="0" marB="0"/>
                </a:tc>
                <a:tc>
                  <a:txBody>
                    <a:bodyPr/>
                    <a:lstStyle/>
                    <a:p>
                      <a:pPr>
                        <a:spcAft>
                          <a:spcPts val="0"/>
                        </a:spcAft>
                      </a:pPr>
                      <a:r>
                        <a:rPr lang="en-US" sz="2000" dirty="0">
                          <a:effectLst/>
                        </a:rPr>
                        <a:t>d. </a:t>
                      </a:r>
                      <a:r>
                        <a:rPr lang="zh-CN" sz="2000" dirty="0">
                          <a:effectLst/>
                        </a:rPr>
                        <a:t>个人满足感</a:t>
                      </a:r>
                      <a:endParaRPr lang="zh-CN" sz="2000" dirty="0">
                        <a:effectLst/>
                        <a:latin typeface="Times New Roman" panose="02020603050405020304" pitchFamily="18" charset="0"/>
                        <a:ea typeface="宋体" panose="02010600030101010101" pitchFamily="2" charset="-122"/>
                      </a:endParaRPr>
                    </a:p>
                  </a:txBody>
                  <a:tcPr marL="68580" marR="68580" marT="0" marB="0"/>
                </a:tc>
              </a:tr>
              <a:tr h="382308">
                <a:tc>
                  <a:txBody>
                    <a:bodyPr/>
                    <a:lstStyle/>
                    <a:p>
                      <a:pPr>
                        <a:spcAft>
                          <a:spcPts val="0"/>
                        </a:spcAft>
                      </a:pPr>
                      <a:r>
                        <a:rPr lang="en-US" sz="2000">
                          <a:effectLst/>
                        </a:rPr>
                        <a:t>5. personal satisfaction</a:t>
                      </a:r>
                      <a:endParaRPr lang="zh-CN" sz="2000">
                        <a:effectLst/>
                        <a:latin typeface="Times New Roman" panose="02020603050405020304" pitchFamily="18" charset="0"/>
                        <a:ea typeface="宋体" panose="02010600030101010101" pitchFamily="2" charset="-122"/>
                      </a:endParaRPr>
                    </a:p>
                  </a:txBody>
                  <a:tcPr marL="68580" marR="68580" marT="0" marB="0"/>
                </a:tc>
                <a:tc>
                  <a:txBody>
                    <a:bodyPr/>
                    <a:lstStyle/>
                    <a:p>
                      <a:pPr>
                        <a:spcAft>
                          <a:spcPts val="0"/>
                        </a:spcAft>
                      </a:pPr>
                      <a:r>
                        <a:rPr lang="en-US" sz="2000">
                          <a:effectLst/>
                        </a:rPr>
                        <a:t>e. </a:t>
                      </a:r>
                      <a:r>
                        <a:rPr lang="zh-CN" sz="2000">
                          <a:effectLst/>
                        </a:rPr>
                        <a:t>工作取向</a:t>
                      </a:r>
                      <a:endParaRPr lang="zh-CN" sz="2000">
                        <a:effectLst/>
                        <a:latin typeface="Times New Roman" panose="02020603050405020304" pitchFamily="18" charset="0"/>
                        <a:ea typeface="宋体" panose="02010600030101010101" pitchFamily="2" charset="-122"/>
                      </a:endParaRPr>
                    </a:p>
                  </a:txBody>
                  <a:tcPr marL="68580" marR="68580" marT="0" marB="0"/>
                </a:tc>
              </a:tr>
              <a:tr h="382308">
                <a:tc>
                  <a:txBody>
                    <a:bodyPr/>
                    <a:lstStyle/>
                    <a:p>
                      <a:pPr>
                        <a:spcAft>
                          <a:spcPts val="0"/>
                        </a:spcAft>
                      </a:pPr>
                      <a:r>
                        <a:rPr lang="en-US" sz="2000">
                          <a:effectLst/>
                        </a:rPr>
                        <a:t>6. high calling</a:t>
                      </a:r>
                      <a:endParaRPr lang="zh-CN" sz="2000">
                        <a:effectLst/>
                        <a:latin typeface="Times New Roman" panose="02020603050405020304" pitchFamily="18" charset="0"/>
                        <a:ea typeface="宋体" panose="02010600030101010101" pitchFamily="2" charset="-122"/>
                      </a:endParaRPr>
                    </a:p>
                  </a:txBody>
                  <a:tcPr marL="68580" marR="68580" marT="0" marB="0"/>
                </a:tc>
                <a:tc>
                  <a:txBody>
                    <a:bodyPr/>
                    <a:lstStyle/>
                    <a:p>
                      <a:pPr>
                        <a:spcAft>
                          <a:spcPts val="0"/>
                        </a:spcAft>
                      </a:pPr>
                      <a:r>
                        <a:rPr lang="en-US" sz="2000">
                          <a:effectLst/>
                        </a:rPr>
                        <a:t>f. </a:t>
                      </a:r>
                      <a:r>
                        <a:rPr lang="zh-CN" sz="2000">
                          <a:effectLst/>
                        </a:rPr>
                        <a:t>主观幸福感</a:t>
                      </a:r>
                      <a:endParaRPr lang="zh-CN" sz="2000">
                        <a:effectLst/>
                        <a:latin typeface="Times New Roman" panose="02020603050405020304" pitchFamily="18" charset="0"/>
                        <a:ea typeface="宋体" panose="02010600030101010101" pitchFamily="2" charset="-122"/>
                      </a:endParaRPr>
                    </a:p>
                  </a:txBody>
                  <a:tcPr marL="68580" marR="68580" marT="0" marB="0"/>
                </a:tc>
              </a:tr>
              <a:tr h="382308">
                <a:tc>
                  <a:txBody>
                    <a:bodyPr/>
                    <a:lstStyle/>
                    <a:p>
                      <a:pPr>
                        <a:spcAft>
                          <a:spcPts val="0"/>
                        </a:spcAft>
                      </a:pPr>
                      <a:r>
                        <a:rPr lang="en-US" sz="2000" dirty="0">
                          <a:effectLst/>
                        </a:rPr>
                        <a:t>7. work orientation </a:t>
                      </a:r>
                      <a:endParaRPr lang="zh-CN" sz="2000" dirty="0">
                        <a:effectLst/>
                        <a:latin typeface="Times New Roman" panose="02020603050405020304" pitchFamily="18" charset="0"/>
                        <a:ea typeface="宋体" panose="02010600030101010101" pitchFamily="2" charset="-122"/>
                      </a:endParaRPr>
                    </a:p>
                  </a:txBody>
                  <a:tcPr marL="68580" marR="68580" marT="0" marB="0"/>
                </a:tc>
                <a:tc>
                  <a:txBody>
                    <a:bodyPr/>
                    <a:lstStyle/>
                    <a:p>
                      <a:pPr>
                        <a:spcAft>
                          <a:spcPts val="0"/>
                        </a:spcAft>
                      </a:pPr>
                      <a:r>
                        <a:rPr lang="en-US" sz="2000">
                          <a:effectLst/>
                        </a:rPr>
                        <a:t>g. </a:t>
                      </a:r>
                      <a:r>
                        <a:rPr lang="zh-CN" sz="2000">
                          <a:effectLst/>
                        </a:rPr>
                        <a:t>激励措施</a:t>
                      </a:r>
                      <a:endParaRPr lang="zh-CN" sz="2000">
                        <a:effectLst/>
                        <a:latin typeface="Times New Roman" panose="02020603050405020304" pitchFamily="18" charset="0"/>
                        <a:ea typeface="宋体" panose="02010600030101010101" pitchFamily="2" charset="-122"/>
                      </a:endParaRPr>
                    </a:p>
                  </a:txBody>
                  <a:tcPr marL="68580" marR="68580" marT="0" marB="0"/>
                </a:tc>
              </a:tr>
              <a:tr h="382308">
                <a:tc>
                  <a:txBody>
                    <a:bodyPr/>
                    <a:lstStyle/>
                    <a:p>
                      <a:pPr>
                        <a:spcAft>
                          <a:spcPts val="0"/>
                        </a:spcAft>
                      </a:pPr>
                      <a:r>
                        <a:rPr lang="en-US" sz="2000">
                          <a:effectLst/>
                        </a:rPr>
                        <a:t>8. a means to an end </a:t>
                      </a:r>
                      <a:endParaRPr lang="zh-CN" sz="2000">
                        <a:effectLst/>
                        <a:latin typeface="Times New Roman" panose="02020603050405020304" pitchFamily="18" charset="0"/>
                        <a:ea typeface="宋体" panose="02010600030101010101" pitchFamily="2" charset="-122"/>
                      </a:endParaRPr>
                    </a:p>
                  </a:txBody>
                  <a:tcPr marL="68580" marR="68580" marT="0" marB="0"/>
                </a:tc>
                <a:tc>
                  <a:txBody>
                    <a:bodyPr/>
                    <a:lstStyle/>
                    <a:p>
                      <a:pPr>
                        <a:spcAft>
                          <a:spcPts val="0"/>
                        </a:spcAft>
                      </a:pPr>
                      <a:r>
                        <a:rPr lang="en-US" sz="2000" dirty="0">
                          <a:effectLst/>
                        </a:rPr>
                        <a:t>h. </a:t>
                      </a:r>
                      <a:r>
                        <a:rPr lang="zh-CN" sz="2000" dirty="0">
                          <a:effectLst/>
                        </a:rPr>
                        <a:t>安全保障系统</a:t>
                      </a:r>
                      <a:endParaRPr lang="zh-CN" sz="2000" dirty="0">
                        <a:effectLst/>
                        <a:latin typeface="Times New Roman" panose="02020603050405020304" pitchFamily="18" charset="0"/>
                        <a:ea typeface="宋体" panose="02010600030101010101" pitchFamily="2" charset="-122"/>
                      </a:endParaRPr>
                    </a:p>
                  </a:txBody>
                  <a:tcPr marL="68580" marR="68580" marT="0" marB="0"/>
                </a:tc>
              </a:tr>
            </a:tbl>
          </a:graphicData>
        </a:graphic>
      </p:graphicFrame>
      <p:cxnSp>
        <p:nvCxnSpPr>
          <p:cNvPr id="21" name="直接箭头连接符 20"/>
          <p:cNvCxnSpPr/>
          <p:nvPr/>
        </p:nvCxnSpPr>
        <p:spPr>
          <a:xfrm>
            <a:off x="3635896" y="3573016"/>
            <a:ext cx="864096" cy="2673797"/>
          </a:xfrm>
          <a:prstGeom prst="straightConnector1">
            <a:avLst/>
          </a:prstGeom>
          <a:ln w="19050">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23" name="直接箭头连接符 22"/>
          <p:cNvCxnSpPr/>
          <p:nvPr/>
        </p:nvCxnSpPr>
        <p:spPr>
          <a:xfrm>
            <a:off x="3635896" y="4005064"/>
            <a:ext cx="792088" cy="1440160"/>
          </a:xfrm>
          <a:prstGeom prst="straightConnector1">
            <a:avLst/>
          </a:prstGeom>
          <a:ln w="19050">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25" name="直接箭头连接符 24"/>
          <p:cNvCxnSpPr/>
          <p:nvPr/>
        </p:nvCxnSpPr>
        <p:spPr>
          <a:xfrm flipV="1">
            <a:off x="3491880" y="3573016"/>
            <a:ext cx="972295" cy="792088"/>
          </a:xfrm>
          <a:prstGeom prst="straightConnector1">
            <a:avLst/>
          </a:prstGeom>
          <a:ln w="19050">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27" name="直接箭头连接符 26"/>
          <p:cNvCxnSpPr/>
          <p:nvPr/>
        </p:nvCxnSpPr>
        <p:spPr>
          <a:xfrm>
            <a:off x="3347864" y="4725144"/>
            <a:ext cx="1152128" cy="1152128"/>
          </a:xfrm>
          <a:prstGeom prst="straightConnector1">
            <a:avLst/>
          </a:prstGeom>
          <a:ln w="19050">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29" name="直接箭头连接符 28"/>
          <p:cNvCxnSpPr/>
          <p:nvPr/>
        </p:nvCxnSpPr>
        <p:spPr>
          <a:xfrm flipV="1">
            <a:off x="3491880" y="4761148"/>
            <a:ext cx="972295" cy="396046"/>
          </a:xfrm>
          <a:prstGeom prst="straightConnector1">
            <a:avLst/>
          </a:prstGeom>
          <a:ln w="19050">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34" name="直接箭头连接符 33"/>
          <p:cNvCxnSpPr/>
          <p:nvPr/>
        </p:nvCxnSpPr>
        <p:spPr>
          <a:xfrm flipV="1">
            <a:off x="3635896" y="4005064"/>
            <a:ext cx="864096" cy="1512168"/>
          </a:xfrm>
          <a:prstGeom prst="straightConnector1">
            <a:avLst/>
          </a:prstGeom>
          <a:ln w="19050">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36" name="直接箭头连接符 35"/>
          <p:cNvCxnSpPr/>
          <p:nvPr/>
        </p:nvCxnSpPr>
        <p:spPr>
          <a:xfrm flipV="1">
            <a:off x="3491880" y="5157193"/>
            <a:ext cx="972295" cy="772923"/>
          </a:xfrm>
          <a:prstGeom prst="straightConnector1">
            <a:avLst/>
          </a:prstGeom>
          <a:ln w="19050">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39" name="直接箭头连接符 38"/>
          <p:cNvCxnSpPr/>
          <p:nvPr/>
        </p:nvCxnSpPr>
        <p:spPr>
          <a:xfrm flipV="1">
            <a:off x="3491880" y="4365104"/>
            <a:ext cx="1008112" cy="1926212"/>
          </a:xfrm>
          <a:prstGeom prst="straightConnector1">
            <a:avLst/>
          </a:prstGeom>
          <a:ln w="19050">
            <a:headEnd type="none" w="med" len="med"/>
            <a:tailEnd type="none" w="med" len="med"/>
          </a:ln>
        </p:spPr>
        <p:style>
          <a:lnRef idx="1">
            <a:schemeClr val="accent2"/>
          </a:lnRef>
          <a:fillRef idx="0">
            <a:schemeClr val="accent2"/>
          </a:fillRef>
          <a:effectRef idx="0">
            <a:schemeClr val="accent2"/>
          </a:effectRef>
          <a:fontRef idx="minor">
            <a:schemeClr val="tx1"/>
          </a:fontRef>
        </p:style>
      </p:cxnSp>
      <p:sp>
        <p:nvSpPr>
          <p:cNvPr id="20" name="Rectangle 7"/>
          <p:cNvSpPr>
            <a:spLocks noChangeArrowheads="1"/>
          </p:cNvSpPr>
          <p:nvPr/>
        </p:nvSpPr>
        <p:spPr bwMode="auto">
          <a:xfrm>
            <a:off x="35496" y="163956"/>
            <a:ext cx="2029769" cy="1464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sz="2800" dirty="0" smtClean="0">
                <a:solidFill>
                  <a:schemeClr val="accent6">
                    <a:lumMod val="40000"/>
                    <a:lumOff val="60000"/>
                  </a:schemeClr>
                </a:solidFill>
                <a:latin typeface="Arial Black" panose="020B0A04020102020204" pitchFamily="34" charset="0"/>
              </a:rPr>
              <a:t>Text A </a:t>
            </a:r>
            <a:r>
              <a:rPr lang="en-US" altLang="zh-CN" sz="2800" dirty="0" smtClean="0">
                <a:solidFill>
                  <a:schemeClr val="bg1"/>
                </a:solidFill>
                <a:latin typeface="Arial Black" panose="020B0A04020102020204" pitchFamily="34" charset="0"/>
              </a:rPr>
              <a:t>After reading tasks</a:t>
            </a:r>
            <a:endParaRPr lang="en-US" altLang="zh-CN" sz="2800" dirty="0">
              <a:solidFill>
                <a:schemeClr val="bg1"/>
              </a:solidFill>
              <a:latin typeface="Arial Black" panose="020B0A04020102020204" pitchFamily="34" charset="0"/>
            </a:endParaRPr>
          </a:p>
        </p:txBody>
      </p:sp>
      <p:pic>
        <p:nvPicPr>
          <p:cNvPr id="18" name="Picture 9" descr="home">
            <a:hlinkClick r:id="rId1" action="ppaction://hlinksldjump"/>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32813" y="6246813"/>
            <a:ext cx="611187"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500"/>
                                        <p:tgtEl>
                                          <p:spTgt spid="2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fade">
                                      <p:cBhvr>
                                        <p:cTn id="17" dur="500"/>
                                        <p:tgtEl>
                                          <p:spTgt spid="2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fade">
                                      <p:cBhvr>
                                        <p:cTn id="22" dur="500"/>
                                        <p:tgtEl>
                                          <p:spTgt spid="2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fade">
                                      <p:cBhvr>
                                        <p:cTn id="27" dur="500"/>
                                        <p:tgtEl>
                                          <p:spTgt spid="2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4"/>
                                        </p:tgtEl>
                                        <p:attrNameLst>
                                          <p:attrName>style.visibility</p:attrName>
                                        </p:attrNameLst>
                                      </p:cBhvr>
                                      <p:to>
                                        <p:strVal val="visible"/>
                                      </p:to>
                                    </p:set>
                                    <p:animEffect transition="in" filter="fade">
                                      <p:cBhvr>
                                        <p:cTn id="32" dur="500"/>
                                        <p:tgtEl>
                                          <p:spTgt spid="3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6"/>
                                        </p:tgtEl>
                                        <p:attrNameLst>
                                          <p:attrName>style.visibility</p:attrName>
                                        </p:attrNameLst>
                                      </p:cBhvr>
                                      <p:to>
                                        <p:strVal val="visible"/>
                                      </p:to>
                                    </p:set>
                                    <p:animEffect transition="in" filter="fade">
                                      <p:cBhvr>
                                        <p:cTn id="37" dur="500"/>
                                        <p:tgtEl>
                                          <p:spTgt spid="3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9"/>
                                        </p:tgtEl>
                                        <p:attrNameLst>
                                          <p:attrName>style.visibility</p:attrName>
                                        </p:attrNameLst>
                                      </p:cBhvr>
                                      <p:to>
                                        <p:strVal val="visible"/>
                                      </p:to>
                                    </p:set>
                                    <p:animEffect transition="in" filter="fade">
                                      <p:cBhvr>
                                        <p:cTn id="42"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rot="5400000">
            <a:off x="-336434" y="320766"/>
            <a:ext cx="3300652" cy="2627784"/>
          </a:xfrm>
          <a:prstGeom prst="rtTriangle">
            <a:avLst/>
          </a:prstGeom>
          <a:solidFill>
            <a:schemeClr val="accent6">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rot="16200000">
            <a:off x="7371184" y="5085184"/>
            <a:ext cx="1916832" cy="1628800"/>
          </a:xfrm>
          <a:prstGeom prst="rtTriangle">
            <a:avLst/>
          </a:prstGeom>
          <a:solidFill>
            <a:schemeClr val="accent6">
              <a:lumMod val="75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2195736" y="353094"/>
            <a:ext cx="5006499" cy="646331"/>
          </a:xfrm>
          <a:prstGeom prst="rect">
            <a:avLst/>
          </a:prstGeom>
        </p:spPr>
        <p:txBody>
          <a:bodyPr wrap="none">
            <a:spAutoFit/>
          </a:bodyPr>
          <a:lstStyle/>
          <a:p>
            <a:pPr marL="0" lvl="0" indent="0">
              <a:buNone/>
            </a:pPr>
            <a:r>
              <a:rPr lang="en-AU" altLang="zh-CN" sz="3600" b="1" dirty="0" smtClean="0">
                <a:solidFill>
                  <a:srgbClr val="C00000"/>
                </a:solidFill>
                <a:latin typeface="Arial" panose="020B0604020202020204" pitchFamily="34" charset="0"/>
                <a:cs typeface="Arial" panose="020B0604020202020204" pitchFamily="34" charset="0"/>
              </a:rPr>
              <a:t>Language building-up</a:t>
            </a:r>
            <a:endParaRPr lang="en-AU" altLang="zh-CN" sz="3600" b="1" dirty="0">
              <a:solidFill>
                <a:srgbClr val="C00000"/>
              </a:solidFill>
              <a:latin typeface="Arial" panose="020B0604020202020204" pitchFamily="34" charset="0"/>
              <a:cs typeface="Arial" panose="020B0604020202020204" pitchFamily="34" charset="0"/>
            </a:endParaRPr>
          </a:p>
        </p:txBody>
      </p:sp>
      <p:sp>
        <p:nvSpPr>
          <p:cNvPr id="11" name="矩形 19"/>
          <p:cNvSpPr/>
          <p:nvPr/>
        </p:nvSpPr>
        <p:spPr>
          <a:xfrm>
            <a:off x="1845129" y="1211004"/>
            <a:ext cx="5616624" cy="523220"/>
          </a:xfrm>
          <a:prstGeom prst="rect">
            <a:avLst/>
          </a:prstGeom>
        </p:spPr>
        <p:txBody>
          <a:bodyPr wrap="square">
            <a:spAutoFit/>
          </a:bodyPr>
          <a:lstStyle/>
          <a:p>
            <a:pPr eaLnBrk="0" hangingPunct="0">
              <a:spcBef>
                <a:spcPct val="20000"/>
              </a:spcBef>
            </a:pPr>
            <a:r>
              <a:rPr lang="en-US" altLang="zh-CN" sz="2800" b="1" kern="0" dirty="0" smtClean="0">
                <a:solidFill>
                  <a:srgbClr val="ED7D31">
                    <a:lumMod val="75000"/>
                  </a:srgbClr>
                </a:solidFill>
                <a:latin typeface="Arial" panose="020B0604020202020204"/>
                <a:ea typeface="宋体" panose="02010600030101010101" pitchFamily="2" charset="-122"/>
              </a:rPr>
              <a:t>Task 1 </a:t>
            </a:r>
            <a:r>
              <a:rPr lang="en-US" altLang="zh-CN" sz="2800" b="1" kern="0" dirty="0">
                <a:solidFill>
                  <a:srgbClr val="ED7D31">
                    <a:lumMod val="75000"/>
                  </a:srgbClr>
                </a:solidFill>
                <a:latin typeface="Arial" panose="020B0604020202020204"/>
                <a:ea typeface="宋体" panose="02010600030101010101" pitchFamily="2" charset="-122"/>
              </a:rPr>
              <a:t>/ </a:t>
            </a:r>
            <a:r>
              <a:rPr lang="en-US" altLang="zh-CN" sz="2800" b="1" kern="0" dirty="0" smtClean="0">
                <a:solidFill>
                  <a:srgbClr val="ED7D31">
                    <a:lumMod val="75000"/>
                  </a:srgbClr>
                </a:solidFill>
                <a:latin typeface="Arial" panose="020B0604020202020204"/>
                <a:ea typeface="宋体" panose="02010600030101010101" pitchFamily="2" charset="-122"/>
              </a:rPr>
              <a:t>Specialized vocabulary</a:t>
            </a:r>
            <a:endParaRPr lang="en-US" altLang="zh-CN" sz="2800" b="1" kern="0" dirty="0">
              <a:solidFill>
                <a:srgbClr val="ED7D31">
                  <a:lumMod val="75000"/>
                </a:srgbClr>
              </a:solidFill>
              <a:latin typeface="Arial" panose="020B0604020202020204"/>
              <a:ea typeface="宋体" panose="02010600030101010101" pitchFamily="2" charset="-122"/>
            </a:endParaRPr>
          </a:p>
        </p:txBody>
      </p:sp>
      <p:sp>
        <p:nvSpPr>
          <p:cNvPr id="12" name="矩形 11"/>
          <p:cNvSpPr/>
          <p:nvPr/>
        </p:nvSpPr>
        <p:spPr>
          <a:xfrm>
            <a:off x="1050380" y="1838910"/>
            <a:ext cx="8154838" cy="769441"/>
          </a:xfrm>
          <a:prstGeom prst="rect">
            <a:avLst/>
          </a:prstGeom>
        </p:spPr>
        <p:txBody>
          <a:bodyPr wrap="square">
            <a:spAutoFit/>
          </a:bodyPr>
          <a:lstStyle/>
          <a:p>
            <a:pPr algn="just"/>
            <a:r>
              <a:rPr lang="en-US" altLang="zh-CN" sz="2200" b="1" dirty="0" smtClean="0">
                <a:latin typeface="Arial" panose="020B0604020202020204" pitchFamily="34" charset="0"/>
                <a:cs typeface="Arial" panose="020B0604020202020204" pitchFamily="34" charset="0"/>
              </a:rPr>
              <a:t>2 </a:t>
            </a:r>
            <a:r>
              <a:rPr lang="en-US" altLang="zh-CN" sz="2200" dirty="0" smtClean="0">
                <a:latin typeface="Arial" panose="020B0604020202020204" pitchFamily="34" charset="0"/>
                <a:cs typeface="Arial" panose="020B0604020202020204" pitchFamily="34" charset="0"/>
              </a:rPr>
              <a:t>Complete </a:t>
            </a:r>
            <a:r>
              <a:rPr lang="en-US" altLang="zh-CN" sz="2200" dirty="0">
                <a:latin typeface="Arial" panose="020B0604020202020204" pitchFamily="34" charset="0"/>
                <a:cs typeface="Arial" panose="020B0604020202020204" pitchFamily="34" charset="0"/>
              </a:rPr>
              <a:t>the following sentences with the </a:t>
            </a:r>
            <a:r>
              <a:rPr lang="en-US" altLang="zh-CN" sz="2200" dirty="0" smtClean="0">
                <a:latin typeface="Arial" panose="020B0604020202020204" pitchFamily="34" charset="0"/>
                <a:cs typeface="Arial" panose="020B0604020202020204" pitchFamily="34" charset="0"/>
              </a:rPr>
              <a:t>expressions </a:t>
            </a:r>
            <a:r>
              <a:rPr lang="en-US" altLang="zh-CN" sz="2200" dirty="0">
                <a:latin typeface="Arial" panose="020B0604020202020204" pitchFamily="34" charset="0"/>
                <a:cs typeface="Arial" panose="020B0604020202020204" pitchFamily="34" charset="0"/>
              </a:rPr>
              <a:t>from Exercise </a:t>
            </a:r>
            <a:r>
              <a:rPr lang="en-US" altLang="zh-CN" sz="2200" dirty="0" smtClean="0">
                <a:latin typeface="Arial" panose="020B0604020202020204" pitchFamily="34" charset="0"/>
                <a:cs typeface="Arial" panose="020B0604020202020204" pitchFamily="34" charset="0"/>
              </a:rPr>
              <a:t>1. Change </a:t>
            </a:r>
            <a:r>
              <a:rPr lang="en-US" altLang="zh-CN" sz="2200" dirty="0">
                <a:latin typeface="Arial" panose="020B0604020202020204" pitchFamily="34" charset="0"/>
                <a:cs typeface="Arial" panose="020B0604020202020204" pitchFamily="34" charset="0"/>
              </a:rPr>
              <a:t>the form where necessary.</a:t>
            </a:r>
            <a:endParaRPr lang="en-US" altLang="zh-CN" sz="2200" dirty="0">
              <a:latin typeface="Arial" panose="020B0604020202020204" pitchFamily="34" charset="0"/>
              <a:cs typeface="Arial" panose="020B0604020202020204" pitchFamily="34" charset="0"/>
            </a:endParaRPr>
          </a:p>
        </p:txBody>
      </p:sp>
      <p:sp>
        <p:nvSpPr>
          <p:cNvPr id="13" name="矩形 12"/>
          <p:cNvSpPr/>
          <p:nvPr/>
        </p:nvSpPr>
        <p:spPr>
          <a:xfrm>
            <a:off x="611560" y="2680946"/>
            <a:ext cx="7776864" cy="4108817"/>
          </a:xfrm>
          <a:prstGeom prst="rect">
            <a:avLst/>
          </a:prstGeom>
        </p:spPr>
        <p:txBody>
          <a:bodyPr wrap="square">
            <a:spAutoFit/>
          </a:bodyPr>
          <a:lstStyle/>
          <a:p>
            <a:pPr lvl="0">
              <a:spcBef>
                <a:spcPts val="600"/>
              </a:spcBef>
            </a:pPr>
            <a:r>
              <a:rPr lang="en-US" altLang="zh-CN" sz="2200" dirty="0" smtClean="0">
                <a:latin typeface="Arial" panose="020B0604020202020204" pitchFamily="34" charset="0"/>
                <a:cs typeface="Arial" panose="020B0604020202020204" pitchFamily="34" charset="0"/>
              </a:rPr>
              <a:t>1 We </a:t>
            </a:r>
            <a:r>
              <a:rPr lang="en-US" altLang="zh-CN" sz="2200" dirty="0">
                <a:latin typeface="Arial" panose="020B0604020202020204" pitchFamily="34" charset="0"/>
                <a:cs typeface="Arial" panose="020B0604020202020204" pitchFamily="34" charset="0"/>
              </a:rPr>
              <a:t>derive deep _________________ from doing something we’ve never done before, and seeing that work actually put into production</a:t>
            </a:r>
            <a:r>
              <a:rPr lang="en-US" altLang="zh-CN" sz="2200" dirty="0" smtClean="0">
                <a:latin typeface="Arial" panose="020B0604020202020204" pitchFamily="34" charset="0"/>
                <a:cs typeface="Arial" panose="020B0604020202020204" pitchFamily="34" charset="0"/>
              </a:rPr>
              <a:t>.</a:t>
            </a:r>
            <a:endParaRPr lang="en-US" altLang="zh-CN" sz="2200" dirty="0" smtClean="0">
              <a:latin typeface="Arial" panose="020B0604020202020204" pitchFamily="34" charset="0"/>
              <a:cs typeface="Arial" panose="020B0604020202020204" pitchFamily="34" charset="0"/>
            </a:endParaRPr>
          </a:p>
          <a:p>
            <a:pPr lvl="0" algn="just">
              <a:spcBef>
                <a:spcPts val="600"/>
              </a:spcBef>
            </a:pPr>
            <a:endParaRPr lang="zh-CN" altLang="zh-CN" sz="800" dirty="0">
              <a:latin typeface="Arial" panose="020B0604020202020204" pitchFamily="34" charset="0"/>
              <a:cs typeface="Arial" panose="020B0604020202020204" pitchFamily="34" charset="0"/>
            </a:endParaRPr>
          </a:p>
          <a:p>
            <a:pPr lvl="0">
              <a:spcBef>
                <a:spcPts val="600"/>
              </a:spcBef>
            </a:pPr>
            <a:r>
              <a:rPr lang="en-US" altLang="zh-CN" sz="2200" dirty="0" smtClean="0">
                <a:latin typeface="Arial" panose="020B0604020202020204" pitchFamily="34" charset="0"/>
                <a:cs typeface="Arial" panose="020B0604020202020204" pitchFamily="34" charset="0"/>
              </a:rPr>
              <a:t>2 Financial _________ </a:t>
            </a:r>
            <a:r>
              <a:rPr lang="en-US" altLang="zh-CN" sz="2200" dirty="0">
                <a:latin typeface="Arial" panose="020B0604020202020204" pitchFamily="34" charset="0"/>
                <a:cs typeface="Arial" panose="020B0604020202020204" pitchFamily="34" charset="0"/>
              </a:rPr>
              <a:t>can be used to motivate employees for better performance as employees like to be recognized and rewarded for improved performances. </a:t>
            </a:r>
            <a:endParaRPr lang="en-US" altLang="zh-CN" sz="2200" dirty="0" smtClean="0">
              <a:latin typeface="Arial" panose="020B0604020202020204" pitchFamily="34" charset="0"/>
              <a:cs typeface="Arial" panose="020B0604020202020204" pitchFamily="34" charset="0"/>
            </a:endParaRPr>
          </a:p>
          <a:p>
            <a:pPr lvl="0" algn="just">
              <a:spcBef>
                <a:spcPts val="600"/>
              </a:spcBef>
            </a:pPr>
            <a:endParaRPr lang="zh-CN" altLang="zh-CN" sz="800" dirty="0">
              <a:latin typeface="Arial" panose="020B0604020202020204" pitchFamily="34" charset="0"/>
              <a:cs typeface="Arial" panose="020B0604020202020204" pitchFamily="34" charset="0"/>
            </a:endParaRPr>
          </a:p>
          <a:p>
            <a:pPr lvl="0">
              <a:spcBef>
                <a:spcPts val="600"/>
              </a:spcBef>
            </a:pPr>
            <a:r>
              <a:rPr lang="en-US" altLang="zh-CN" sz="2200" dirty="0" smtClean="0">
                <a:latin typeface="Arial" panose="020B0604020202020204" pitchFamily="34" charset="0"/>
                <a:cs typeface="Arial" panose="020B0604020202020204" pitchFamily="34" charset="0"/>
              </a:rPr>
              <a:t>3 Professional </a:t>
            </a:r>
            <a:r>
              <a:rPr lang="en-US" altLang="zh-CN" sz="2200" dirty="0">
                <a:latin typeface="Arial" panose="020B0604020202020204" pitchFamily="34" charset="0"/>
                <a:cs typeface="Arial" panose="020B0604020202020204" pitchFamily="34" charset="0"/>
              </a:rPr>
              <a:t>development is important as _________________ of becoming an expert and gaining more flexibility and independence.</a:t>
            </a:r>
            <a:endParaRPr lang="zh-CN" altLang="zh-CN" sz="2200" dirty="0">
              <a:latin typeface="Arial" panose="020B0604020202020204" pitchFamily="34" charset="0"/>
              <a:cs typeface="Arial" panose="020B0604020202020204" pitchFamily="34" charset="0"/>
            </a:endParaRPr>
          </a:p>
          <a:p>
            <a:pPr>
              <a:spcBef>
                <a:spcPts val="600"/>
              </a:spcBef>
            </a:pPr>
            <a:endParaRPr lang="en-US" altLang="zh-CN" sz="2200" dirty="0">
              <a:latin typeface="Arial" panose="020B0604020202020204" pitchFamily="34" charset="0"/>
              <a:cs typeface="Arial" panose="020B0604020202020204" pitchFamily="34" charset="0"/>
            </a:endParaRPr>
          </a:p>
        </p:txBody>
      </p:sp>
      <p:sp>
        <p:nvSpPr>
          <p:cNvPr id="2" name="TextBox 1"/>
          <p:cNvSpPr txBox="1"/>
          <p:nvPr/>
        </p:nvSpPr>
        <p:spPr>
          <a:xfrm>
            <a:off x="2915645" y="2669833"/>
            <a:ext cx="2759089" cy="430887"/>
          </a:xfrm>
          <a:prstGeom prst="rect">
            <a:avLst/>
          </a:prstGeom>
          <a:noFill/>
        </p:spPr>
        <p:txBody>
          <a:bodyPr wrap="none" rtlCol="0">
            <a:spAutoFit/>
          </a:bodyPr>
          <a:lstStyle/>
          <a:p>
            <a:r>
              <a:rPr lang="en-US" altLang="zh-CN" sz="2200" dirty="0">
                <a:solidFill>
                  <a:srgbClr val="C00000"/>
                </a:solidFill>
                <a:latin typeface="Arial" panose="020B0604020202020204" pitchFamily="34" charset="0"/>
                <a:cs typeface="Arial" panose="020B0604020202020204" pitchFamily="34" charset="0"/>
              </a:rPr>
              <a:t>p</a:t>
            </a:r>
            <a:r>
              <a:rPr lang="en-US" altLang="zh-CN" sz="2200" dirty="0" smtClean="0">
                <a:solidFill>
                  <a:srgbClr val="C00000"/>
                </a:solidFill>
                <a:latin typeface="Arial" panose="020B0604020202020204" pitchFamily="34" charset="0"/>
                <a:cs typeface="Arial" panose="020B0604020202020204" pitchFamily="34" charset="0"/>
              </a:rPr>
              <a:t>ersonal satisfaction</a:t>
            </a:r>
            <a:endParaRPr lang="zh-CN" altLang="en-US" sz="2200" dirty="0">
              <a:solidFill>
                <a:srgbClr val="C00000"/>
              </a:solidFill>
              <a:latin typeface="Arial" panose="020B0604020202020204" pitchFamily="34" charset="0"/>
              <a:cs typeface="Arial" panose="020B0604020202020204" pitchFamily="34" charset="0"/>
            </a:endParaRPr>
          </a:p>
        </p:txBody>
      </p:sp>
      <p:sp>
        <p:nvSpPr>
          <p:cNvPr id="6" name="TextBox 5"/>
          <p:cNvSpPr txBox="1"/>
          <p:nvPr/>
        </p:nvSpPr>
        <p:spPr>
          <a:xfrm>
            <a:off x="2169468" y="3937422"/>
            <a:ext cx="1439818" cy="430887"/>
          </a:xfrm>
          <a:prstGeom prst="rect">
            <a:avLst/>
          </a:prstGeom>
          <a:noFill/>
        </p:spPr>
        <p:txBody>
          <a:bodyPr wrap="none" rtlCol="0">
            <a:spAutoFit/>
          </a:bodyPr>
          <a:lstStyle/>
          <a:p>
            <a:r>
              <a:rPr lang="en-US" altLang="zh-CN" sz="2200" dirty="0" smtClean="0">
                <a:solidFill>
                  <a:srgbClr val="C00000"/>
                </a:solidFill>
                <a:latin typeface="Arial" panose="020B0604020202020204" pitchFamily="34" charset="0"/>
                <a:cs typeface="Arial" panose="020B0604020202020204" pitchFamily="34" charset="0"/>
              </a:rPr>
              <a:t>incentives</a:t>
            </a:r>
            <a:endParaRPr lang="zh-CN" altLang="en-US" sz="2200" dirty="0">
              <a:solidFill>
                <a:srgbClr val="C00000"/>
              </a:solidFill>
              <a:latin typeface="Arial" panose="020B0604020202020204" pitchFamily="34" charset="0"/>
              <a:cs typeface="Arial" panose="020B0604020202020204" pitchFamily="34" charset="0"/>
            </a:endParaRPr>
          </a:p>
        </p:txBody>
      </p:sp>
      <p:sp>
        <p:nvSpPr>
          <p:cNvPr id="8" name="TextBox 7"/>
          <p:cNvSpPr txBox="1"/>
          <p:nvPr/>
        </p:nvSpPr>
        <p:spPr>
          <a:xfrm>
            <a:off x="755576" y="5589240"/>
            <a:ext cx="2603598" cy="430887"/>
          </a:xfrm>
          <a:prstGeom prst="rect">
            <a:avLst/>
          </a:prstGeom>
          <a:noFill/>
        </p:spPr>
        <p:txBody>
          <a:bodyPr wrap="none" rtlCol="0">
            <a:spAutoFit/>
          </a:bodyPr>
          <a:lstStyle/>
          <a:p>
            <a:r>
              <a:rPr lang="en-US" altLang="zh-CN" sz="2200" dirty="0">
                <a:solidFill>
                  <a:srgbClr val="C00000"/>
                </a:solidFill>
                <a:latin typeface="Arial" panose="020B0604020202020204" pitchFamily="34" charset="0"/>
                <a:cs typeface="Arial" panose="020B0604020202020204" pitchFamily="34" charset="0"/>
              </a:rPr>
              <a:t>a</a:t>
            </a:r>
            <a:r>
              <a:rPr lang="en-US" altLang="zh-CN" sz="2200" dirty="0" smtClean="0">
                <a:solidFill>
                  <a:srgbClr val="C00000"/>
                </a:solidFill>
                <a:latin typeface="Arial" panose="020B0604020202020204" pitchFamily="34" charset="0"/>
                <a:cs typeface="Arial" panose="020B0604020202020204" pitchFamily="34" charset="0"/>
              </a:rPr>
              <a:t> means to the end</a:t>
            </a:r>
            <a:endParaRPr lang="zh-CN" altLang="en-US" sz="2200" dirty="0">
              <a:solidFill>
                <a:srgbClr val="C00000"/>
              </a:solidFill>
              <a:latin typeface="Arial" panose="020B0604020202020204" pitchFamily="34" charset="0"/>
              <a:cs typeface="Arial" panose="020B0604020202020204" pitchFamily="34" charset="0"/>
            </a:endParaRPr>
          </a:p>
        </p:txBody>
      </p:sp>
      <p:sp>
        <p:nvSpPr>
          <p:cNvPr id="16" name="Rectangle 7"/>
          <p:cNvSpPr>
            <a:spLocks noChangeArrowheads="1"/>
          </p:cNvSpPr>
          <p:nvPr/>
        </p:nvSpPr>
        <p:spPr bwMode="auto">
          <a:xfrm>
            <a:off x="35496" y="163956"/>
            <a:ext cx="2029769" cy="1464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sz="2800" dirty="0" smtClean="0">
                <a:solidFill>
                  <a:schemeClr val="accent6">
                    <a:lumMod val="40000"/>
                    <a:lumOff val="60000"/>
                  </a:schemeClr>
                </a:solidFill>
                <a:latin typeface="Arial Black" panose="020B0A04020102020204" pitchFamily="34" charset="0"/>
              </a:rPr>
              <a:t>Text A </a:t>
            </a:r>
            <a:r>
              <a:rPr lang="en-US" altLang="zh-CN" sz="2800" dirty="0" smtClean="0">
                <a:solidFill>
                  <a:schemeClr val="bg1"/>
                </a:solidFill>
                <a:latin typeface="Arial Black" panose="020B0A04020102020204" pitchFamily="34" charset="0"/>
              </a:rPr>
              <a:t>After reading tasks</a:t>
            </a:r>
            <a:endParaRPr lang="en-US" altLang="zh-CN" sz="2800" dirty="0">
              <a:solidFill>
                <a:schemeClr val="bg1"/>
              </a:solidFill>
              <a:latin typeface="Arial Black" panose="020B0A04020102020204" pitchFamily="34" charset="0"/>
            </a:endParaRPr>
          </a:p>
        </p:txBody>
      </p:sp>
      <p:pic>
        <p:nvPicPr>
          <p:cNvPr id="14" name="Picture 9" descr="home">
            <a:hlinkClick r:id="rId1" action="ppaction://hlinksldjump"/>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32813" y="6246813"/>
            <a:ext cx="611187"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 grpId="0"/>
      <p:bldP spid="6" grpId="0"/>
      <p:bldP spid="8"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rot="5400000">
            <a:off x="-336434" y="320766"/>
            <a:ext cx="3300652" cy="2627784"/>
          </a:xfrm>
          <a:prstGeom prst="rtTriangle">
            <a:avLst/>
          </a:prstGeom>
          <a:solidFill>
            <a:schemeClr val="accent6">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rot="16200000">
            <a:off x="7371184" y="5085184"/>
            <a:ext cx="1916832" cy="1628800"/>
          </a:xfrm>
          <a:prstGeom prst="rtTriangle">
            <a:avLst/>
          </a:prstGeom>
          <a:solidFill>
            <a:schemeClr val="accent6">
              <a:lumMod val="75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2195736" y="641778"/>
            <a:ext cx="5006499" cy="646331"/>
          </a:xfrm>
          <a:prstGeom prst="rect">
            <a:avLst/>
          </a:prstGeom>
        </p:spPr>
        <p:txBody>
          <a:bodyPr wrap="none">
            <a:spAutoFit/>
          </a:bodyPr>
          <a:lstStyle/>
          <a:p>
            <a:pPr marL="0" lvl="0" indent="0">
              <a:buNone/>
            </a:pPr>
            <a:r>
              <a:rPr lang="en-AU" altLang="zh-CN" sz="3600" b="1" dirty="0" smtClean="0">
                <a:solidFill>
                  <a:srgbClr val="C00000"/>
                </a:solidFill>
                <a:latin typeface="Arial" panose="020B0604020202020204" pitchFamily="34" charset="0"/>
                <a:cs typeface="Arial" panose="020B0604020202020204" pitchFamily="34" charset="0"/>
              </a:rPr>
              <a:t>Language building-up</a:t>
            </a:r>
            <a:endParaRPr lang="en-AU" altLang="zh-CN" sz="3600" b="1" dirty="0">
              <a:solidFill>
                <a:srgbClr val="C00000"/>
              </a:solidFill>
              <a:latin typeface="Arial" panose="020B0604020202020204" pitchFamily="34" charset="0"/>
              <a:cs typeface="Arial" panose="020B0604020202020204" pitchFamily="34" charset="0"/>
            </a:endParaRPr>
          </a:p>
        </p:txBody>
      </p:sp>
      <p:sp>
        <p:nvSpPr>
          <p:cNvPr id="11" name="矩形 19"/>
          <p:cNvSpPr/>
          <p:nvPr/>
        </p:nvSpPr>
        <p:spPr>
          <a:xfrm>
            <a:off x="1475656" y="1484785"/>
            <a:ext cx="5616624" cy="523220"/>
          </a:xfrm>
          <a:prstGeom prst="rect">
            <a:avLst/>
          </a:prstGeom>
        </p:spPr>
        <p:txBody>
          <a:bodyPr wrap="square">
            <a:spAutoFit/>
          </a:bodyPr>
          <a:lstStyle/>
          <a:p>
            <a:pPr eaLnBrk="0" hangingPunct="0">
              <a:spcBef>
                <a:spcPct val="20000"/>
              </a:spcBef>
            </a:pPr>
            <a:r>
              <a:rPr lang="en-US" altLang="zh-CN" sz="2800" b="1" kern="0" dirty="0" smtClean="0">
                <a:solidFill>
                  <a:srgbClr val="ED7D31">
                    <a:lumMod val="75000"/>
                  </a:srgbClr>
                </a:solidFill>
                <a:latin typeface="Arial" panose="020B0604020202020204"/>
                <a:ea typeface="宋体" panose="02010600030101010101" pitchFamily="2" charset="-122"/>
              </a:rPr>
              <a:t>Task 1 </a:t>
            </a:r>
            <a:r>
              <a:rPr lang="en-US" altLang="zh-CN" sz="2800" b="1" kern="0" dirty="0">
                <a:solidFill>
                  <a:srgbClr val="ED7D31">
                    <a:lumMod val="75000"/>
                  </a:srgbClr>
                </a:solidFill>
                <a:latin typeface="Arial" panose="020B0604020202020204"/>
                <a:ea typeface="宋体" panose="02010600030101010101" pitchFamily="2" charset="-122"/>
              </a:rPr>
              <a:t>/ </a:t>
            </a:r>
            <a:r>
              <a:rPr lang="en-US" altLang="zh-CN" sz="2800" b="1" kern="0" dirty="0" smtClean="0">
                <a:solidFill>
                  <a:srgbClr val="ED7D31">
                    <a:lumMod val="75000"/>
                  </a:srgbClr>
                </a:solidFill>
                <a:latin typeface="Arial" panose="020B0604020202020204"/>
                <a:ea typeface="宋体" panose="02010600030101010101" pitchFamily="2" charset="-122"/>
              </a:rPr>
              <a:t>Specialized vocabulary</a:t>
            </a:r>
            <a:endParaRPr lang="en-US" altLang="zh-CN" sz="2800" b="1" kern="0" dirty="0">
              <a:solidFill>
                <a:srgbClr val="ED7D31">
                  <a:lumMod val="75000"/>
                </a:srgbClr>
              </a:solidFill>
              <a:latin typeface="Arial" panose="020B0604020202020204"/>
              <a:ea typeface="宋体" panose="02010600030101010101" pitchFamily="2" charset="-122"/>
            </a:endParaRPr>
          </a:p>
        </p:txBody>
      </p:sp>
      <p:sp>
        <p:nvSpPr>
          <p:cNvPr id="12" name="矩形 11"/>
          <p:cNvSpPr/>
          <p:nvPr/>
        </p:nvSpPr>
        <p:spPr>
          <a:xfrm>
            <a:off x="881658" y="2060848"/>
            <a:ext cx="8154838" cy="769441"/>
          </a:xfrm>
          <a:prstGeom prst="rect">
            <a:avLst/>
          </a:prstGeom>
        </p:spPr>
        <p:txBody>
          <a:bodyPr wrap="square">
            <a:spAutoFit/>
          </a:bodyPr>
          <a:lstStyle/>
          <a:p>
            <a:pPr algn="just"/>
            <a:r>
              <a:rPr lang="en-US" altLang="zh-CN" sz="2200" b="1" dirty="0" smtClean="0">
                <a:latin typeface="Arial" panose="020B0604020202020204" pitchFamily="34" charset="0"/>
                <a:cs typeface="Arial" panose="020B0604020202020204" pitchFamily="34" charset="0"/>
              </a:rPr>
              <a:t>2 </a:t>
            </a:r>
            <a:r>
              <a:rPr lang="en-US" altLang="zh-CN" sz="2200" dirty="0" smtClean="0">
                <a:latin typeface="Arial" panose="020B0604020202020204" pitchFamily="34" charset="0"/>
                <a:cs typeface="Arial" panose="020B0604020202020204" pitchFamily="34" charset="0"/>
              </a:rPr>
              <a:t>Complete </a:t>
            </a:r>
            <a:r>
              <a:rPr lang="en-US" altLang="zh-CN" sz="2200" dirty="0">
                <a:latin typeface="Arial" panose="020B0604020202020204" pitchFamily="34" charset="0"/>
                <a:cs typeface="Arial" panose="020B0604020202020204" pitchFamily="34" charset="0"/>
              </a:rPr>
              <a:t>the following sentences with the </a:t>
            </a:r>
            <a:r>
              <a:rPr lang="en-US" altLang="zh-CN" sz="2200" dirty="0" smtClean="0">
                <a:latin typeface="Arial" panose="020B0604020202020204" pitchFamily="34" charset="0"/>
                <a:cs typeface="Arial" panose="020B0604020202020204" pitchFamily="34" charset="0"/>
              </a:rPr>
              <a:t>expressions </a:t>
            </a:r>
            <a:r>
              <a:rPr lang="en-US" altLang="zh-CN" sz="2200" dirty="0">
                <a:latin typeface="Arial" panose="020B0604020202020204" pitchFamily="34" charset="0"/>
                <a:cs typeface="Arial" panose="020B0604020202020204" pitchFamily="34" charset="0"/>
              </a:rPr>
              <a:t>from Exercise </a:t>
            </a:r>
            <a:r>
              <a:rPr lang="en-US" altLang="zh-CN" sz="2200" dirty="0" smtClean="0">
                <a:latin typeface="Arial" panose="020B0604020202020204" pitchFamily="34" charset="0"/>
                <a:cs typeface="Arial" panose="020B0604020202020204" pitchFamily="34" charset="0"/>
              </a:rPr>
              <a:t>1. Change </a:t>
            </a:r>
            <a:r>
              <a:rPr lang="en-US" altLang="zh-CN" sz="2200" dirty="0">
                <a:latin typeface="Arial" panose="020B0604020202020204" pitchFamily="34" charset="0"/>
                <a:cs typeface="Arial" panose="020B0604020202020204" pitchFamily="34" charset="0"/>
              </a:rPr>
              <a:t>the form where necessary.</a:t>
            </a:r>
            <a:endParaRPr lang="en-US" altLang="zh-CN" sz="2200" dirty="0">
              <a:latin typeface="Arial" panose="020B0604020202020204" pitchFamily="34" charset="0"/>
              <a:cs typeface="Arial" panose="020B0604020202020204" pitchFamily="34" charset="0"/>
            </a:endParaRPr>
          </a:p>
        </p:txBody>
      </p:sp>
      <p:sp>
        <p:nvSpPr>
          <p:cNvPr id="13" name="矩形 12"/>
          <p:cNvSpPr/>
          <p:nvPr/>
        </p:nvSpPr>
        <p:spPr>
          <a:xfrm>
            <a:off x="807353" y="2947792"/>
            <a:ext cx="7783264" cy="3123932"/>
          </a:xfrm>
          <a:prstGeom prst="rect">
            <a:avLst/>
          </a:prstGeom>
        </p:spPr>
        <p:txBody>
          <a:bodyPr wrap="square">
            <a:spAutoFit/>
          </a:bodyPr>
          <a:lstStyle/>
          <a:p>
            <a:pPr lvl="0" algn="just"/>
            <a:r>
              <a:rPr lang="en-US" altLang="zh-CN" sz="2200" dirty="0" smtClean="0">
                <a:latin typeface="Arial" panose="020B0604020202020204" pitchFamily="34" charset="0"/>
                <a:cs typeface="Arial" panose="020B0604020202020204" pitchFamily="34" charset="0"/>
              </a:rPr>
              <a:t>4 Volunteer </a:t>
            </a:r>
            <a:r>
              <a:rPr lang="en-US" altLang="zh-CN" sz="2200" dirty="0">
                <a:latin typeface="Arial" panose="020B0604020202020204" pitchFamily="34" charset="0"/>
                <a:cs typeface="Arial" panose="020B0604020202020204" pitchFamily="34" charset="0"/>
              </a:rPr>
              <a:t>firefighters consider it a(n) _________________ to be ready at a moment’s notice to risk their lives in order to protect others</a:t>
            </a:r>
            <a:r>
              <a:rPr lang="en-US" altLang="zh-CN" sz="2200" dirty="0" smtClean="0">
                <a:latin typeface="Arial" panose="020B0604020202020204" pitchFamily="34" charset="0"/>
                <a:cs typeface="Arial" panose="020B0604020202020204" pitchFamily="34" charset="0"/>
              </a:rPr>
              <a:t>.</a:t>
            </a:r>
            <a:endParaRPr lang="en-US" altLang="zh-CN" sz="2200" dirty="0" smtClean="0">
              <a:latin typeface="Arial" panose="020B0604020202020204" pitchFamily="34" charset="0"/>
              <a:cs typeface="Arial" panose="020B0604020202020204" pitchFamily="34" charset="0"/>
            </a:endParaRPr>
          </a:p>
          <a:p>
            <a:pPr lvl="0" algn="just"/>
            <a:endParaRPr lang="zh-CN" altLang="zh-CN" sz="800" dirty="0">
              <a:latin typeface="Arial" panose="020B0604020202020204" pitchFamily="34" charset="0"/>
              <a:cs typeface="Arial" panose="020B0604020202020204" pitchFamily="34" charset="0"/>
            </a:endParaRPr>
          </a:p>
          <a:p>
            <a:pPr lvl="0" algn="just"/>
            <a:r>
              <a:rPr lang="en-US" altLang="zh-CN" sz="2200" dirty="0" smtClean="0">
                <a:latin typeface="Arial" panose="020B0604020202020204" pitchFamily="34" charset="0"/>
                <a:cs typeface="Arial" panose="020B0604020202020204" pitchFamily="34" charset="0"/>
              </a:rPr>
              <a:t>5 An </a:t>
            </a:r>
            <a:r>
              <a:rPr lang="en-US" altLang="zh-CN" sz="2200" dirty="0">
                <a:latin typeface="Arial" panose="020B0604020202020204" pitchFamily="34" charset="0"/>
                <a:cs typeface="Arial" panose="020B0604020202020204" pitchFamily="34" charset="0"/>
              </a:rPr>
              <a:t>employee’s </a:t>
            </a:r>
            <a:r>
              <a:rPr lang="en-US" altLang="zh-CN" sz="2200" dirty="0" smtClean="0">
                <a:latin typeface="Arial" panose="020B0604020202020204" pitchFamily="34" charset="0"/>
                <a:cs typeface="Arial" panose="020B0604020202020204" pitchFamily="34" charset="0"/>
              </a:rPr>
              <a:t>______________ </a:t>
            </a:r>
            <a:r>
              <a:rPr lang="en-US" altLang="zh-CN" sz="2200" dirty="0">
                <a:latin typeface="Arial" panose="020B0604020202020204" pitchFamily="34" charset="0"/>
                <a:cs typeface="Arial" panose="020B0604020202020204" pitchFamily="34" charset="0"/>
              </a:rPr>
              <a:t>is shaped in the first instance by their understanding of what “work is about</a:t>
            </a:r>
            <a:r>
              <a:rPr lang="en-US" altLang="zh-CN" sz="2200" dirty="0" smtClean="0">
                <a:latin typeface="Arial" panose="020B0604020202020204" pitchFamily="34" charset="0"/>
                <a:cs typeface="Arial" panose="020B0604020202020204" pitchFamily="34" charset="0"/>
              </a:rPr>
              <a:t>”.</a:t>
            </a:r>
            <a:endParaRPr lang="en-US" altLang="zh-CN" sz="2200" dirty="0" smtClean="0">
              <a:latin typeface="Arial" panose="020B0604020202020204" pitchFamily="34" charset="0"/>
              <a:cs typeface="Arial" panose="020B0604020202020204" pitchFamily="34" charset="0"/>
            </a:endParaRPr>
          </a:p>
          <a:p>
            <a:pPr lvl="0" algn="just"/>
            <a:endParaRPr lang="zh-CN" altLang="zh-CN" sz="800" dirty="0">
              <a:latin typeface="Arial" panose="020B0604020202020204" pitchFamily="34" charset="0"/>
              <a:cs typeface="Arial" panose="020B0604020202020204" pitchFamily="34" charset="0"/>
            </a:endParaRPr>
          </a:p>
          <a:p>
            <a:pPr algn="just"/>
            <a:r>
              <a:rPr lang="en-US" altLang="zh-CN" sz="2200" dirty="0" smtClean="0">
                <a:latin typeface="Arial" panose="020B0604020202020204" pitchFamily="34" charset="0"/>
                <a:cs typeface="Arial" panose="020B0604020202020204" pitchFamily="34" charset="0"/>
              </a:rPr>
              <a:t>6 The </a:t>
            </a:r>
            <a:r>
              <a:rPr lang="en-US" altLang="zh-CN" sz="2200" dirty="0">
                <a:latin typeface="Arial" panose="020B0604020202020204" pitchFamily="34" charset="0"/>
                <a:cs typeface="Arial" panose="020B0604020202020204" pitchFamily="34" charset="0"/>
              </a:rPr>
              <a:t>survey shows the importance of family and social relations in enhancing </a:t>
            </a:r>
            <a:r>
              <a:rPr lang="en-US" altLang="zh-CN" sz="2200" dirty="0" smtClean="0">
                <a:latin typeface="Arial" panose="020B0604020202020204" pitchFamily="34" charset="0"/>
                <a:cs typeface="Arial" panose="020B0604020202020204" pitchFamily="34" charset="0"/>
              </a:rPr>
              <a:t>_____________ </a:t>
            </a:r>
            <a:r>
              <a:rPr lang="en-US" altLang="zh-CN" sz="2200" dirty="0">
                <a:latin typeface="Arial" panose="020B0604020202020204" pitchFamily="34" charset="0"/>
                <a:cs typeface="Arial" panose="020B0604020202020204" pitchFamily="34" charset="0"/>
              </a:rPr>
              <a:t>among the elderly.</a:t>
            </a:r>
            <a:endParaRPr lang="en-US" altLang="zh-CN" sz="2200" dirty="0">
              <a:latin typeface="Arial" panose="020B0604020202020204" pitchFamily="34" charset="0"/>
              <a:cs typeface="Arial" panose="020B0604020202020204" pitchFamily="34" charset="0"/>
            </a:endParaRPr>
          </a:p>
          <a:p>
            <a:pPr>
              <a:spcBef>
                <a:spcPts val="600"/>
              </a:spcBef>
            </a:pPr>
            <a:endParaRPr lang="en-US" altLang="zh-CN" sz="2200" dirty="0">
              <a:latin typeface="Arial" panose="020B0604020202020204" pitchFamily="34" charset="0"/>
              <a:cs typeface="Arial" panose="020B0604020202020204" pitchFamily="34" charset="0"/>
            </a:endParaRPr>
          </a:p>
        </p:txBody>
      </p:sp>
      <p:sp>
        <p:nvSpPr>
          <p:cNvPr id="2" name="TextBox 1"/>
          <p:cNvSpPr txBox="1"/>
          <p:nvPr/>
        </p:nvSpPr>
        <p:spPr>
          <a:xfrm>
            <a:off x="6293824" y="2947792"/>
            <a:ext cx="1596912" cy="430887"/>
          </a:xfrm>
          <a:prstGeom prst="rect">
            <a:avLst/>
          </a:prstGeom>
          <a:noFill/>
        </p:spPr>
        <p:txBody>
          <a:bodyPr wrap="none" rtlCol="0">
            <a:spAutoFit/>
          </a:bodyPr>
          <a:lstStyle/>
          <a:p>
            <a:r>
              <a:rPr lang="en-US" altLang="zh-CN" sz="2200" dirty="0">
                <a:solidFill>
                  <a:srgbClr val="C00000"/>
                </a:solidFill>
                <a:latin typeface="Arial" panose="020B0604020202020204" pitchFamily="34" charset="0"/>
                <a:cs typeface="Arial" panose="020B0604020202020204" pitchFamily="34" charset="0"/>
              </a:rPr>
              <a:t>h</a:t>
            </a:r>
            <a:r>
              <a:rPr lang="en-US" altLang="zh-CN" sz="2200" dirty="0" smtClean="0">
                <a:solidFill>
                  <a:srgbClr val="C00000"/>
                </a:solidFill>
                <a:latin typeface="Arial" panose="020B0604020202020204" pitchFamily="34" charset="0"/>
                <a:cs typeface="Arial" panose="020B0604020202020204" pitchFamily="34" charset="0"/>
              </a:rPr>
              <a:t>igh calling</a:t>
            </a:r>
            <a:endParaRPr lang="zh-CN" altLang="en-US" sz="2200" dirty="0">
              <a:solidFill>
                <a:srgbClr val="C00000"/>
              </a:solidFill>
              <a:latin typeface="Arial" panose="020B0604020202020204" pitchFamily="34" charset="0"/>
              <a:cs typeface="Arial" panose="020B0604020202020204" pitchFamily="34" charset="0"/>
            </a:endParaRPr>
          </a:p>
        </p:txBody>
      </p:sp>
      <p:sp>
        <p:nvSpPr>
          <p:cNvPr id="6" name="TextBox 5"/>
          <p:cNvSpPr txBox="1"/>
          <p:nvPr/>
        </p:nvSpPr>
        <p:spPr>
          <a:xfrm>
            <a:off x="3347864" y="4060264"/>
            <a:ext cx="2178802" cy="430887"/>
          </a:xfrm>
          <a:prstGeom prst="rect">
            <a:avLst/>
          </a:prstGeom>
          <a:noFill/>
        </p:spPr>
        <p:txBody>
          <a:bodyPr wrap="none" rtlCol="0">
            <a:spAutoFit/>
          </a:bodyPr>
          <a:lstStyle/>
          <a:p>
            <a:r>
              <a:rPr lang="en-US" altLang="zh-CN" sz="2200" dirty="0">
                <a:solidFill>
                  <a:srgbClr val="C00000"/>
                </a:solidFill>
                <a:latin typeface="Arial" panose="020B0604020202020204" pitchFamily="34" charset="0"/>
                <a:cs typeface="Arial" panose="020B0604020202020204" pitchFamily="34" charset="0"/>
              </a:rPr>
              <a:t>w</a:t>
            </a:r>
            <a:r>
              <a:rPr lang="en-US" altLang="zh-CN" sz="2200" dirty="0" smtClean="0">
                <a:solidFill>
                  <a:srgbClr val="C00000"/>
                </a:solidFill>
                <a:latin typeface="Arial" panose="020B0604020202020204" pitchFamily="34" charset="0"/>
                <a:cs typeface="Arial" panose="020B0604020202020204" pitchFamily="34" charset="0"/>
              </a:rPr>
              <a:t>ork orientation</a:t>
            </a:r>
            <a:endParaRPr lang="zh-CN" altLang="en-US" sz="2200" dirty="0">
              <a:solidFill>
                <a:srgbClr val="C00000"/>
              </a:solidFill>
              <a:latin typeface="Arial" panose="020B0604020202020204" pitchFamily="34" charset="0"/>
              <a:cs typeface="Arial" panose="020B0604020202020204" pitchFamily="34" charset="0"/>
            </a:endParaRPr>
          </a:p>
        </p:txBody>
      </p:sp>
      <p:sp>
        <p:nvSpPr>
          <p:cNvPr id="8" name="TextBox 7"/>
          <p:cNvSpPr txBox="1"/>
          <p:nvPr/>
        </p:nvSpPr>
        <p:spPr>
          <a:xfrm>
            <a:off x="3641644" y="5190809"/>
            <a:ext cx="2114681" cy="430887"/>
          </a:xfrm>
          <a:prstGeom prst="rect">
            <a:avLst/>
          </a:prstGeom>
          <a:noFill/>
        </p:spPr>
        <p:txBody>
          <a:bodyPr wrap="none" rtlCol="0">
            <a:spAutoFit/>
          </a:bodyPr>
          <a:lstStyle/>
          <a:p>
            <a:r>
              <a:rPr lang="en-US" altLang="zh-CN" sz="2200" dirty="0">
                <a:solidFill>
                  <a:srgbClr val="C00000"/>
                </a:solidFill>
                <a:latin typeface="Arial" panose="020B0604020202020204" pitchFamily="34" charset="0"/>
                <a:cs typeface="Arial" panose="020B0604020202020204" pitchFamily="34" charset="0"/>
              </a:rPr>
              <a:t>life </a:t>
            </a:r>
            <a:r>
              <a:rPr lang="en-US" altLang="zh-CN" sz="2200" dirty="0" smtClean="0">
                <a:solidFill>
                  <a:srgbClr val="C00000"/>
                </a:solidFill>
                <a:latin typeface="Arial" panose="020B0604020202020204" pitchFamily="34" charset="0"/>
                <a:cs typeface="Arial" panose="020B0604020202020204" pitchFamily="34" charset="0"/>
              </a:rPr>
              <a:t>satisfaction</a:t>
            </a:r>
            <a:endParaRPr lang="zh-CN" altLang="en-US" sz="2200" dirty="0">
              <a:solidFill>
                <a:srgbClr val="C00000"/>
              </a:solidFill>
              <a:latin typeface="Arial" panose="020B0604020202020204" pitchFamily="34" charset="0"/>
              <a:cs typeface="Arial" panose="020B0604020202020204" pitchFamily="34" charset="0"/>
            </a:endParaRPr>
          </a:p>
        </p:txBody>
      </p:sp>
      <p:sp>
        <p:nvSpPr>
          <p:cNvPr id="16" name="Rectangle 7"/>
          <p:cNvSpPr>
            <a:spLocks noChangeArrowheads="1"/>
          </p:cNvSpPr>
          <p:nvPr/>
        </p:nvSpPr>
        <p:spPr bwMode="auto">
          <a:xfrm>
            <a:off x="35496" y="163956"/>
            <a:ext cx="2029769" cy="1464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sz="2800" dirty="0" smtClean="0">
                <a:solidFill>
                  <a:schemeClr val="accent6">
                    <a:lumMod val="40000"/>
                    <a:lumOff val="60000"/>
                  </a:schemeClr>
                </a:solidFill>
                <a:latin typeface="Arial Black" panose="020B0A04020102020204" pitchFamily="34" charset="0"/>
              </a:rPr>
              <a:t>Text A </a:t>
            </a:r>
            <a:r>
              <a:rPr lang="en-US" altLang="zh-CN" sz="2800" dirty="0" smtClean="0">
                <a:solidFill>
                  <a:schemeClr val="bg1"/>
                </a:solidFill>
                <a:latin typeface="Arial Black" panose="020B0A04020102020204" pitchFamily="34" charset="0"/>
              </a:rPr>
              <a:t>After reading tasks</a:t>
            </a:r>
            <a:endParaRPr lang="en-US" altLang="zh-CN" sz="2800" dirty="0">
              <a:solidFill>
                <a:schemeClr val="bg1"/>
              </a:solidFill>
              <a:latin typeface="Arial Black" panose="020B0A04020102020204" pitchFamily="34" charset="0"/>
            </a:endParaRPr>
          </a:p>
        </p:txBody>
      </p:sp>
      <p:pic>
        <p:nvPicPr>
          <p:cNvPr id="14" name="Picture 9" descr="home">
            <a:hlinkClick r:id="rId1" action="ppaction://hlinksldjump"/>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32813" y="6246813"/>
            <a:ext cx="611187"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 grpId="0"/>
      <p:bldP spid="6" grpId="0"/>
      <p:bldP spid="8"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rot="5400000">
            <a:off x="-336434" y="320766"/>
            <a:ext cx="3300652" cy="2627784"/>
          </a:xfrm>
          <a:prstGeom prst="rtTriangle">
            <a:avLst/>
          </a:prstGeom>
          <a:solidFill>
            <a:schemeClr val="accent6">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rot="16200000">
            <a:off x="7371184" y="5085184"/>
            <a:ext cx="1916832" cy="1628800"/>
          </a:xfrm>
          <a:prstGeom prst="rtTriangle">
            <a:avLst/>
          </a:prstGeom>
          <a:solidFill>
            <a:schemeClr val="accent6">
              <a:lumMod val="75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2195736" y="641778"/>
            <a:ext cx="5006499" cy="646331"/>
          </a:xfrm>
          <a:prstGeom prst="rect">
            <a:avLst/>
          </a:prstGeom>
        </p:spPr>
        <p:txBody>
          <a:bodyPr wrap="none">
            <a:spAutoFit/>
          </a:bodyPr>
          <a:lstStyle/>
          <a:p>
            <a:pPr marL="0" lvl="0" indent="0">
              <a:buNone/>
            </a:pPr>
            <a:r>
              <a:rPr lang="en-AU" altLang="zh-CN" sz="3600" b="1" dirty="0" smtClean="0">
                <a:solidFill>
                  <a:srgbClr val="C00000"/>
                </a:solidFill>
                <a:latin typeface="Arial" panose="020B0604020202020204" pitchFamily="34" charset="0"/>
                <a:cs typeface="Arial" panose="020B0604020202020204" pitchFamily="34" charset="0"/>
              </a:rPr>
              <a:t>Language building-up</a:t>
            </a:r>
            <a:endParaRPr lang="en-AU" altLang="zh-CN" sz="3600" b="1" dirty="0">
              <a:solidFill>
                <a:srgbClr val="C00000"/>
              </a:solidFill>
              <a:latin typeface="Arial" panose="020B0604020202020204" pitchFamily="34" charset="0"/>
              <a:cs typeface="Arial" panose="020B0604020202020204" pitchFamily="34" charset="0"/>
            </a:endParaRPr>
          </a:p>
        </p:txBody>
      </p:sp>
      <p:sp>
        <p:nvSpPr>
          <p:cNvPr id="11" name="矩形 19"/>
          <p:cNvSpPr/>
          <p:nvPr/>
        </p:nvSpPr>
        <p:spPr>
          <a:xfrm>
            <a:off x="1475656" y="1484785"/>
            <a:ext cx="5616624" cy="523220"/>
          </a:xfrm>
          <a:prstGeom prst="rect">
            <a:avLst/>
          </a:prstGeom>
        </p:spPr>
        <p:txBody>
          <a:bodyPr wrap="square">
            <a:spAutoFit/>
          </a:bodyPr>
          <a:lstStyle/>
          <a:p>
            <a:pPr eaLnBrk="0" hangingPunct="0">
              <a:spcBef>
                <a:spcPct val="20000"/>
              </a:spcBef>
            </a:pPr>
            <a:r>
              <a:rPr lang="en-US" altLang="zh-CN" sz="2800" b="1" kern="0" dirty="0" smtClean="0">
                <a:solidFill>
                  <a:srgbClr val="ED7D31">
                    <a:lumMod val="75000"/>
                  </a:srgbClr>
                </a:solidFill>
                <a:latin typeface="Arial" panose="020B0604020202020204"/>
                <a:ea typeface="宋体" panose="02010600030101010101" pitchFamily="2" charset="-122"/>
              </a:rPr>
              <a:t>Task 1 </a:t>
            </a:r>
            <a:r>
              <a:rPr lang="en-US" altLang="zh-CN" sz="2800" b="1" kern="0" dirty="0">
                <a:solidFill>
                  <a:srgbClr val="ED7D31">
                    <a:lumMod val="75000"/>
                  </a:srgbClr>
                </a:solidFill>
                <a:latin typeface="Arial" panose="020B0604020202020204"/>
                <a:ea typeface="宋体" panose="02010600030101010101" pitchFamily="2" charset="-122"/>
              </a:rPr>
              <a:t>/ </a:t>
            </a:r>
            <a:r>
              <a:rPr lang="en-US" altLang="zh-CN" sz="2800" b="1" kern="0" dirty="0" smtClean="0">
                <a:solidFill>
                  <a:srgbClr val="ED7D31">
                    <a:lumMod val="75000"/>
                  </a:srgbClr>
                </a:solidFill>
                <a:latin typeface="Arial" panose="020B0604020202020204"/>
                <a:ea typeface="宋体" panose="02010600030101010101" pitchFamily="2" charset="-122"/>
              </a:rPr>
              <a:t>Specialized vocabulary</a:t>
            </a:r>
            <a:endParaRPr lang="en-US" altLang="zh-CN" sz="2800" b="1" kern="0" dirty="0">
              <a:solidFill>
                <a:srgbClr val="ED7D31">
                  <a:lumMod val="75000"/>
                </a:srgbClr>
              </a:solidFill>
              <a:latin typeface="Arial" panose="020B0604020202020204"/>
              <a:ea typeface="宋体" panose="02010600030101010101" pitchFamily="2" charset="-122"/>
            </a:endParaRPr>
          </a:p>
        </p:txBody>
      </p:sp>
      <p:sp>
        <p:nvSpPr>
          <p:cNvPr id="12" name="矩形 11"/>
          <p:cNvSpPr/>
          <p:nvPr/>
        </p:nvSpPr>
        <p:spPr>
          <a:xfrm>
            <a:off x="881658" y="2060848"/>
            <a:ext cx="8154838" cy="769441"/>
          </a:xfrm>
          <a:prstGeom prst="rect">
            <a:avLst/>
          </a:prstGeom>
        </p:spPr>
        <p:txBody>
          <a:bodyPr wrap="square">
            <a:spAutoFit/>
          </a:bodyPr>
          <a:lstStyle/>
          <a:p>
            <a:pPr algn="just"/>
            <a:r>
              <a:rPr lang="en-US" altLang="zh-CN" sz="2200" b="1" dirty="0" smtClean="0">
                <a:latin typeface="Arial" panose="020B0604020202020204" pitchFamily="34" charset="0"/>
                <a:cs typeface="Arial" panose="020B0604020202020204" pitchFamily="34" charset="0"/>
              </a:rPr>
              <a:t>2 </a:t>
            </a:r>
            <a:r>
              <a:rPr lang="en-US" altLang="zh-CN" sz="2200" dirty="0" smtClean="0">
                <a:latin typeface="Arial" panose="020B0604020202020204" pitchFamily="34" charset="0"/>
                <a:cs typeface="Arial" panose="020B0604020202020204" pitchFamily="34" charset="0"/>
              </a:rPr>
              <a:t>Complete </a:t>
            </a:r>
            <a:r>
              <a:rPr lang="en-US" altLang="zh-CN" sz="2200" dirty="0">
                <a:latin typeface="Arial" panose="020B0604020202020204" pitchFamily="34" charset="0"/>
                <a:cs typeface="Arial" panose="020B0604020202020204" pitchFamily="34" charset="0"/>
              </a:rPr>
              <a:t>the following sentences with the </a:t>
            </a:r>
            <a:r>
              <a:rPr lang="en-US" altLang="zh-CN" sz="2200" dirty="0" smtClean="0">
                <a:latin typeface="Arial" panose="020B0604020202020204" pitchFamily="34" charset="0"/>
                <a:cs typeface="Arial" panose="020B0604020202020204" pitchFamily="34" charset="0"/>
              </a:rPr>
              <a:t>expressions </a:t>
            </a:r>
            <a:r>
              <a:rPr lang="en-US" altLang="zh-CN" sz="2200" dirty="0">
                <a:latin typeface="Arial" panose="020B0604020202020204" pitchFamily="34" charset="0"/>
                <a:cs typeface="Arial" panose="020B0604020202020204" pitchFamily="34" charset="0"/>
              </a:rPr>
              <a:t>from Exercise </a:t>
            </a:r>
            <a:r>
              <a:rPr lang="en-US" altLang="zh-CN" sz="2200" dirty="0" smtClean="0">
                <a:latin typeface="Arial" panose="020B0604020202020204" pitchFamily="34" charset="0"/>
                <a:cs typeface="Arial" panose="020B0604020202020204" pitchFamily="34" charset="0"/>
              </a:rPr>
              <a:t>1. Change </a:t>
            </a:r>
            <a:r>
              <a:rPr lang="en-US" altLang="zh-CN" sz="2200" dirty="0">
                <a:latin typeface="Arial" panose="020B0604020202020204" pitchFamily="34" charset="0"/>
                <a:cs typeface="Arial" panose="020B0604020202020204" pitchFamily="34" charset="0"/>
              </a:rPr>
              <a:t>the form where necessary.</a:t>
            </a:r>
            <a:endParaRPr lang="en-US" altLang="zh-CN" sz="2200" dirty="0">
              <a:latin typeface="Arial" panose="020B0604020202020204" pitchFamily="34" charset="0"/>
              <a:cs typeface="Arial" panose="020B0604020202020204" pitchFamily="34" charset="0"/>
            </a:endParaRPr>
          </a:p>
        </p:txBody>
      </p:sp>
      <p:sp>
        <p:nvSpPr>
          <p:cNvPr id="13" name="矩形 12"/>
          <p:cNvSpPr/>
          <p:nvPr/>
        </p:nvSpPr>
        <p:spPr>
          <a:xfrm>
            <a:off x="832204" y="3130954"/>
            <a:ext cx="7783264" cy="2323713"/>
          </a:xfrm>
          <a:prstGeom prst="rect">
            <a:avLst/>
          </a:prstGeom>
        </p:spPr>
        <p:txBody>
          <a:bodyPr wrap="square">
            <a:spAutoFit/>
          </a:bodyPr>
          <a:lstStyle/>
          <a:p>
            <a:pPr lvl="0" algn="just"/>
            <a:r>
              <a:rPr lang="en-US" altLang="zh-CN" sz="2200" dirty="0" smtClean="0">
                <a:latin typeface="Arial" panose="020B0604020202020204" pitchFamily="34" charset="0"/>
                <a:cs typeface="Arial" panose="020B0604020202020204" pitchFamily="34" charset="0"/>
              </a:rPr>
              <a:t>7 Evidence </a:t>
            </a:r>
            <a:r>
              <a:rPr lang="en-US" altLang="zh-CN" sz="2200" dirty="0">
                <a:latin typeface="Arial" panose="020B0604020202020204" pitchFamily="34" charset="0"/>
                <a:cs typeface="Arial" panose="020B0604020202020204" pitchFamily="34" charset="0"/>
              </a:rPr>
              <a:t>shows that social </a:t>
            </a:r>
            <a:r>
              <a:rPr lang="en-US" altLang="zh-CN" sz="2200" dirty="0" smtClean="0">
                <a:latin typeface="Arial" panose="020B0604020202020204" pitchFamily="34" charset="0"/>
                <a:cs typeface="Arial" panose="020B0604020202020204" pitchFamily="34" charset="0"/>
              </a:rPr>
              <a:t>__________ </a:t>
            </a:r>
            <a:r>
              <a:rPr lang="en-US" altLang="zh-CN" sz="2200" dirty="0">
                <a:latin typeface="Arial" panose="020B0604020202020204" pitchFamily="34" charset="0"/>
                <a:cs typeface="Arial" panose="020B0604020202020204" pitchFamily="34" charset="0"/>
              </a:rPr>
              <a:t>helps people fight against poverty, close the poverty gap, and reduce inequality</a:t>
            </a:r>
            <a:r>
              <a:rPr lang="en-US" altLang="zh-CN" sz="2200" dirty="0" smtClean="0">
                <a:latin typeface="Arial" panose="020B0604020202020204" pitchFamily="34" charset="0"/>
                <a:cs typeface="Arial" panose="020B0604020202020204" pitchFamily="34" charset="0"/>
              </a:rPr>
              <a:t>.</a:t>
            </a:r>
            <a:endParaRPr lang="en-US" altLang="zh-CN" sz="2200" dirty="0" smtClean="0">
              <a:latin typeface="Arial" panose="020B0604020202020204" pitchFamily="34" charset="0"/>
              <a:cs typeface="Arial" panose="020B0604020202020204" pitchFamily="34" charset="0"/>
            </a:endParaRPr>
          </a:p>
          <a:p>
            <a:pPr lvl="0" algn="just"/>
            <a:endParaRPr lang="zh-CN" altLang="zh-CN" sz="800" dirty="0">
              <a:latin typeface="Arial" panose="020B0604020202020204" pitchFamily="34" charset="0"/>
              <a:cs typeface="Arial" panose="020B0604020202020204" pitchFamily="34" charset="0"/>
            </a:endParaRPr>
          </a:p>
          <a:p>
            <a:pPr algn="just"/>
            <a:r>
              <a:rPr lang="en-US" altLang="zh-CN" sz="2200" dirty="0" smtClean="0">
                <a:latin typeface="Arial" panose="020B0604020202020204" pitchFamily="34" charset="0"/>
                <a:cs typeface="Arial" panose="020B0604020202020204" pitchFamily="34" charset="0"/>
              </a:rPr>
              <a:t>8 This </a:t>
            </a:r>
            <a:r>
              <a:rPr lang="en-US" altLang="zh-CN" sz="2200" dirty="0">
                <a:latin typeface="Arial" panose="020B0604020202020204" pitchFamily="34" charset="0"/>
                <a:cs typeface="Arial" panose="020B0604020202020204" pitchFamily="34" charset="0"/>
              </a:rPr>
              <a:t>study investigates the relationship between </a:t>
            </a:r>
            <a:r>
              <a:rPr lang="en-US" altLang="zh-CN" sz="2200" dirty="0" smtClean="0">
                <a:latin typeface="Arial" panose="020B0604020202020204" pitchFamily="34" charset="0"/>
                <a:cs typeface="Arial" panose="020B0604020202020204" pitchFamily="34" charset="0"/>
              </a:rPr>
              <a:t>__________________ </a:t>
            </a:r>
            <a:r>
              <a:rPr lang="en-US" altLang="zh-CN" sz="2200" dirty="0">
                <a:latin typeface="Arial" panose="020B0604020202020204" pitchFamily="34" charset="0"/>
                <a:cs typeface="Arial" panose="020B0604020202020204" pitchFamily="34" charset="0"/>
              </a:rPr>
              <a:t>and objective poverty indices such as income poverty and multidimensional poverty.</a:t>
            </a:r>
            <a:endParaRPr lang="en-US" altLang="zh-CN" sz="2200" dirty="0">
              <a:latin typeface="Arial" panose="020B0604020202020204" pitchFamily="34" charset="0"/>
              <a:cs typeface="Arial" panose="020B0604020202020204" pitchFamily="34" charset="0"/>
            </a:endParaRPr>
          </a:p>
          <a:p>
            <a:pPr>
              <a:spcBef>
                <a:spcPts val="600"/>
              </a:spcBef>
            </a:pPr>
            <a:endParaRPr lang="en-US" altLang="zh-CN" sz="2200" dirty="0">
              <a:latin typeface="Arial" panose="020B0604020202020204" pitchFamily="34" charset="0"/>
              <a:cs typeface="Arial" panose="020B0604020202020204" pitchFamily="34" charset="0"/>
            </a:endParaRPr>
          </a:p>
        </p:txBody>
      </p:sp>
      <p:sp>
        <p:nvSpPr>
          <p:cNvPr id="2" name="TextBox 1"/>
          <p:cNvSpPr txBox="1"/>
          <p:nvPr/>
        </p:nvSpPr>
        <p:spPr>
          <a:xfrm>
            <a:off x="4674808" y="3143318"/>
            <a:ext cx="1409360" cy="430887"/>
          </a:xfrm>
          <a:prstGeom prst="rect">
            <a:avLst/>
          </a:prstGeom>
          <a:noFill/>
        </p:spPr>
        <p:txBody>
          <a:bodyPr wrap="none" rtlCol="0">
            <a:spAutoFit/>
          </a:bodyPr>
          <a:lstStyle/>
          <a:p>
            <a:r>
              <a:rPr lang="en-US" altLang="zh-CN" sz="2200" dirty="0">
                <a:solidFill>
                  <a:srgbClr val="C00000"/>
                </a:solidFill>
                <a:latin typeface="Arial" panose="020B0604020202020204" pitchFamily="34" charset="0"/>
                <a:cs typeface="Arial" panose="020B0604020202020204" pitchFamily="34" charset="0"/>
              </a:rPr>
              <a:t>s</a:t>
            </a:r>
            <a:r>
              <a:rPr lang="en-US" altLang="zh-CN" sz="2200" dirty="0" smtClean="0">
                <a:solidFill>
                  <a:srgbClr val="C00000"/>
                </a:solidFill>
                <a:latin typeface="Arial" panose="020B0604020202020204" pitchFamily="34" charset="0"/>
                <a:cs typeface="Arial" panose="020B0604020202020204" pitchFamily="34" charset="0"/>
              </a:rPr>
              <a:t>afety net</a:t>
            </a:r>
            <a:endParaRPr lang="zh-CN" altLang="en-US" sz="2200" dirty="0">
              <a:solidFill>
                <a:srgbClr val="C00000"/>
              </a:solidFill>
              <a:latin typeface="Arial" panose="020B0604020202020204" pitchFamily="34" charset="0"/>
              <a:cs typeface="Arial" panose="020B0604020202020204" pitchFamily="34" charset="0"/>
            </a:endParaRPr>
          </a:p>
        </p:txBody>
      </p:sp>
      <p:sp>
        <p:nvSpPr>
          <p:cNvPr id="8" name="TextBox 7"/>
          <p:cNvSpPr txBox="1"/>
          <p:nvPr/>
        </p:nvSpPr>
        <p:spPr>
          <a:xfrm>
            <a:off x="885139" y="4221088"/>
            <a:ext cx="2852063" cy="430887"/>
          </a:xfrm>
          <a:prstGeom prst="rect">
            <a:avLst/>
          </a:prstGeom>
          <a:noFill/>
        </p:spPr>
        <p:txBody>
          <a:bodyPr wrap="none" rtlCol="0">
            <a:spAutoFit/>
          </a:bodyPr>
          <a:lstStyle/>
          <a:p>
            <a:r>
              <a:rPr lang="en-US" altLang="zh-CN" sz="2200" dirty="0" smtClean="0">
                <a:solidFill>
                  <a:srgbClr val="C00000"/>
                </a:solidFill>
                <a:latin typeface="Arial" panose="020B0604020202020204" pitchFamily="34" charset="0"/>
                <a:cs typeface="Arial" panose="020B0604020202020204" pitchFamily="34" charset="0"/>
              </a:rPr>
              <a:t>subjective </a:t>
            </a:r>
            <a:r>
              <a:rPr lang="en-US" altLang="zh-CN" sz="2200" dirty="0">
                <a:solidFill>
                  <a:srgbClr val="C00000"/>
                </a:solidFill>
                <a:latin typeface="Arial" panose="020B0604020202020204" pitchFamily="34" charset="0"/>
                <a:cs typeface="Arial" panose="020B0604020202020204" pitchFamily="34" charset="0"/>
              </a:rPr>
              <a:t>well-being</a:t>
            </a:r>
            <a:endParaRPr lang="zh-CN" altLang="en-US" sz="2200" dirty="0">
              <a:solidFill>
                <a:srgbClr val="C00000"/>
              </a:solidFill>
              <a:latin typeface="Arial" panose="020B0604020202020204" pitchFamily="34" charset="0"/>
              <a:cs typeface="Arial" panose="020B0604020202020204" pitchFamily="34" charset="0"/>
            </a:endParaRPr>
          </a:p>
        </p:txBody>
      </p:sp>
      <p:sp>
        <p:nvSpPr>
          <p:cNvPr id="16" name="Rectangle 7"/>
          <p:cNvSpPr>
            <a:spLocks noChangeArrowheads="1"/>
          </p:cNvSpPr>
          <p:nvPr/>
        </p:nvSpPr>
        <p:spPr bwMode="auto">
          <a:xfrm>
            <a:off x="35496" y="163956"/>
            <a:ext cx="2029769" cy="1464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sz="2800" dirty="0" smtClean="0">
                <a:solidFill>
                  <a:schemeClr val="accent6">
                    <a:lumMod val="40000"/>
                    <a:lumOff val="60000"/>
                  </a:schemeClr>
                </a:solidFill>
                <a:latin typeface="Arial Black" panose="020B0A04020102020204" pitchFamily="34" charset="0"/>
              </a:rPr>
              <a:t>Text A </a:t>
            </a:r>
            <a:r>
              <a:rPr lang="en-US" altLang="zh-CN" sz="2800" dirty="0" smtClean="0">
                <a:solidFill>
                  <a:schemeClr val="bg1"/>
                </a:solidFill>
                <a:latin typeface="Arial Black" panose="020B0A04020102020204" pitchFamily="34" charset="0"/>
              </a:rPr>
              <a:t>After reading tasks</a:t>
            </a:r>
            <a:endParaRPr lang="en-US" altLang="zh-CN" sz="2800" dirty="0">
              <a:solidFill>
                <a:schemeClr val="bg1"/>
              </a:solidFill>
              <a:latin typeface="Arial Black" panose="020B0A04020102020204" pitchFamily="34" charset="0"/>
            </a:endParaRPr>
          </a:p>
        </p:txBody>
      </p:sp>
      <p:pic>
        <p:nvPicPr>
          <p:cNvPr id="14" name="Picture 9" descr="home">
            <a:hlinkClick r:id="rId1" action="ppaction://hlinksldjump"/>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32813" y="6246813"/>
            <a:ext cx="611187"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 grpId="0"/>
      <p:bldP spid="8"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rot="5400000">
            <a:off x="-336434" y="320766"/>
            <a:ext cx="3300652" cy="2627784"/>
          </a:xfrm>
          <a:prstGeom prst="rtTriangle">
            <a:avLst/>
          </a:prstGeom>
          <a:solidFill>
            <a:schemeClr val="accent6">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rot="16200000">
            <a:off x="7371184" y="5085184"/>
            <a:ext cx="1916832" cy="1628800"/>
          </a:xfrm>
          <a:prstGeom prst="rtTriangle">
            <a:avLst/>
          </a:prstGeom>
          <a:solidFill>
            <a:schemeClr val="accent6">
              <a:lumMod val="75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2195736" y="641778"/>
            <a:ext cx="5006499" cy="646331"/>
          </a:xfrm>
          <a:prstGeom prst="rect">
            <a:avLst/>
          </a:prstGeom>
        </p:spPr>
        <p:txBody>
          <a:bodyPr wrap="none">
            <a:spAutoFit/>
          </a:bodyPr>
          <a:lstStyle/>
          <a:p>
            <a:pPr marL="0" lvl="0" indent="0">
              <a:buNone/>
            </a:pPr>
            <a:r>
              <a:rPr lang="en-AU" altLang="zh-CN" sz="3600" b="1" dirty="0" smtClean="0">
                <a:solidFill>
                  <a:srgbClr val="C00000"/>
                </a:solidFill>
                <a:latin typeface="Arial" panose="020B0604020202020204" pitchFamily="34" charset="0"/>
                <a:cs typeface="Arial" panose="020B0604020202020204" pitchFamily="34" charset="0"/>
              </a:rPr>
              <a:t>Language building-up</a:t>
            </a:r>
            <a:endParaRPr lang="en-AU" altLang="zh-CN" sz="3600" b="1" dirty="0">
              <a:solidFill>
                <a:srgbClr val="C00000"/>
              </a:solidFill>
              <a:latin typeface="Arial" panose="020B0604020202020204" pitchFamily="34" charset="0"/>
              <a:cs typeface="Arial" panose="020B0604020202020204" pitchFamily="34" charset="0"/>
            </a:endParaRPr>
          </a:p>
        </p:txBody>
      </p:sp>
      <p:sp>
        <p:nvSpPr>
          <p:cNvPr id="11" name="矩形 19"/>
          <p:cNvSpPr/>
          <p:nvPr/>
        </p:nvSpPr>
        <p:spPr>
          <a:xfrm>
            <a:off x="1475656" y="1484785"/>
            <a:ext cx="5616624" cy="523220"/>
          </a:xfrm>
          <a:prstGeom prst="rect">
            <a:avLst/>
          </a:prstGeom>
        </p:spPr>
        <p:txBody>
          <a:bodyPr wrap="square">
            <a:spAutoFit/>
          </a:bodyPr>
          <a:lstStyle/>
          <a:p>
            <a:pPr eaLnBrk="0" hangingPunct="0">
              <a:spcBef>
                <a:spcPct val="20000"/>
              </a:spcBef>
            </a:pPr>
            <a:r>
              <a:rPr lang="en-US" altLang="zh-CN" sz="2800" b="1" kern="0" dirty="0" smtClean="0">
                <a:solidFill>
                  <a:srgbClr val="ED7D31">
                    <a:lumMod val="75000"/>
                  </a:srgbClr>
                </a:solidFill>
                <a:latin typeface="Arial" panose="020B0604020202020204"/>
                <a:ea typeface="宋体" panose="02010600030101010101" pitchFamily="2" charset="-122"/>
              </a:rPr>
              <a:t>Task 2 </a:t>
            </a:r>
            <a:r>
              <a:rPr lang="en-US" altLang="zh-CN" sz="2800" b="1" kern="0" dirty="0">
                <a:solidFill>
                  <a:srgbClr val="ED7D31">
                    <a:lumMod val="75000"/>
                  </a:srgbClr>
                </a:solidFill>
                <a:latin typeface="Arial" panose="020B0604020202020204"/>
                <a:ea typeface="宋体" panose="02010600030101010101" pitchFamily="2" charset="-122"/>
              </a:rPr>
              <a:t>/ </a:t>
            </a:r>
            <a:r>
              <a:rPr lang="en-US" altLang="zh-CN" sz="2800" b="1" kern="0" dirty="0" smtClean="0">
                <a:solidFill>
                  <a:srgbClr val="ED7D31">
                    <a:lumMod val="75000"/>
                  </a:srgbClr>
                </a:solidFill>
                <a:latin typeface="Arial" panose="020B0604020202020204"/>
                <a:ea typeface="宋体" panose="02010600030101010101" pitchFamily="2" charset="-122"/>
              </a:rPr>
              <a:t>Academic vocabulary</a:t>
            </a:r>
            <a:endParaRPr lang="en-US" altLang="zh-CN" sz="2800" b="1" kern="0" dirty="0">
              <a:solidFill>
                <a:srgbClr val="ED7D31">
                  <a:lumMod val="75000"/>
                </a:srgbClr>
              </a:solidFill>
              <a:latin typeface="Arial" panose="020B0604020202020204"/>
              <a:ea typeface="宋体" panose="02010600030101010101" pitchFamily="2" charset="-122"/>
            </a:endParaRPr>
          </a:p>
        </p:txBody>
      </p:sp>
      <p:sp>
        <p:nvSpPr>
          <p:cNvPr id="12" name="矩形 11"/>
          <p:cNvSpPr/>
          <p:nvPr/>
        </p:nvSpPr>
        <p:spPr>
          <a:xfrm>
            <a:off x="881658" y="2060848"/>
            <a:ext cx="8082830" cy="769441"/>
          </a:xfrm>
          <a:prstGeom prst="rect">
            <a:avLst/>
          </a:prstGeom>
        </p:spPr>
        <p:txBody>
          <a:bodyPr wrap="square">
            <a:spAutoFit/>
          </a:bodyPr>
          <a:lstStyle/>
          <a:p>
            <a:r>
              <a:rPr lang="en-US" altLang="zh-CN" sz="2200" dirty="0" smtClean="0">
                <a:latin typeface="Arial" panose="020B0604020202020204" pitchFamily="34" charset="0"/>
                <a:cs typeface="Arial" panose="020B0604020202020204" pitchFamily="34" charset="0"/>
              </a:rPr>
              <a:t>Complete </a:t>
            </a:r>
            <a:r>
              <a:rPr lang="en-US" altLang="zh-CN" sz="2200" dirty="0">
                <a:latin typeface="Arial" panose="020B0604020202020204" pitchFamily="34" charset="0"/>
                <a:cs typeface="Arial" panose="020B0604020202020204" pitchFamily="34" charset="0"/>
              </a:rPr>
              <a:t>the following sentences with the words from the box. Change the form </a:t>
            </a:r>
            <a:r>
              <a:rPr lang="en-US" altLang="zh-CN" sz="2200" dirty="0" smtClean="0">
                <a:latin typeface="Arial" panose="020B0604020202020204" pitchFamily="34" charset="0"/>
                <a:cs typeface="Arial" panose="020B0604020202020204" pitchFamily="34" charset="0"/>
              </a:rPr>
              <a:t>where necessary</a:t>
            </a:r>
            <a:r>
              <a:rPr lang="en-US" altLang="zh-CN" sz="2200" dirty="0">
                <a:latin typeface="Arial" panose="020B0604020202020204" pitchFamily="34" charset="0"/>
                <a:cs typeface="Arial" panose="020B0604020202020204" pitchFamily="34" charset="0"/>
              </a:rPr>
              <a:t>.</a:t>
            </a:r>
            <a:endParaRPr lang="en-US" altLang="zh-CN" sz="2200" dirty="0">
              <a:latin typeface="Arial" panose="020B0604020202020204" pitchFamily="34" charset="0"/>
              <a:cs typeface="Arial" panose="020B0604020202020204" pitchFamily="34" charset="0"/>
            </a:endParaRPr>
          </a:p>
        </p:txBody>
      </p:sp>
      <p:sp>
        <p:nvSpPr>
          <p:cNvPr id="13" name="矩形 12"/>
          <p:cNvSpPr/>
          <p:nvPr/>
        </p:nvSpPr>
        <p:spPr>
          <a:xfrm>
            <a:off x="389135" y="4221088"/>
            <a:ext cx="8143677" cy="2277547"/>
          </a:xfrm>
          <a:prstGeom prst="rect">
            <a:avLst/>
          </a:prstGeom>
        </p:spPr>
        <p:txBody>
          <a:bodyPr wrap="square">
            <a:spAutoFit/>
          </a:bodyPr>
          <a:lstStyle/>
          <a:p>
            <a:pPr lvl="0" algn="just">
              <a:spcBef>
                <a:spcPts val="1200"/>
              </a:spcBef>
            </a:pPr>
            <a:r>
              <a:rPr lang="en-US" altLang="zh-CN" sz="2200" dirty="0" smtClean="0">
                <a:latin typeface="Arial" panose="020B0604020202020204" pitchFamily="34" charset="0"/>
                <a:cs typeface="Arial" panose="020B0604020202020204" pitchFamily="34" charset="0"/>
              </a:rPr>
              <a:t>1 Both </a:t>
            </a:r>
            <a:r>
              <a:rPr lang="en-US" altLang="zh-CN" sz="2200" dirty="0">
                <a:latin typeface="Arial" panose="020B0604020202020204" pitchFamily="34" charset="0"/>
                <a:cs typeface="Arial" panose="020B0604020202020204" pitchFamily="34" charset="0"/>
              </a:rPr>
              <a:t>the State and local governments have _____________ to receive refugees under the Department of State’s Reception and Placement Program.</a:t>
            </a:r>
            <a:endParaRPr lang="zh-CN" altLang="zh-CN" sz="2200" dirty="0">
              <a:latin typeface="Arial" panose="020B0604020202020204" pitchFamily="34" charset="0"/>
              <a:cs typeface="Arial" panose="020B0604020202020204" pitchFamily="34" charset="0"/>
            </a:endParaRPr>
          </a:p>
          <a:p>
            <a:pPr lvl="0" algn="just">
              <a:spcBef>
                <a:spcPts val="1200"/>
              </a:spcBef>
            </a:pPr>
            <a:r>
              <a:rPr lang="en-US" altLang="zh-CN" sz="2200" dirty="0" smtClean="0">
                <a:latin typeface="Arial" panose="020B0604020202020204" pitchFamily="34" charset="0"/>
                <a:cs typeface="Arial" panose="020B0604020202020204" pitchFamily="34" charset="0"/>
              </a:rPr>
              <a:t>2 Talent </a:t>
            </a:r>
            <a:r>
              <a:rPr lang="en-US" altLang="zh-CN" sz="2200" dirty="0">
                <a:latin typeface="Arial" panose="020B0604020202020204" pitchFamily="34" charset="0"/>
                <a:cs typeface="Arial" panose="020B0604020202020204" pitchFamily="34" charset="0"/>
              </a:rPr>
              <a:t>_____________ is the ability of an organization to lower its talent </a:t>
            </a:r>
            <a:r>
              <a:rPr lang="en-US" altLang="zh-CN" sz="2200" dirty="0" smtClean="0">
                <a:latin typeface="Arial" panose="020B0604020202020204" pitchFamily="34" charset="0"/>
                <a:cs typeface="Arial" panose="020B0604020202020204" pitchFamily="34" charset="0"/>
              </a:rPr>
              <a:t>turnover–the </a:t>
            </a:r>
            <a:r>
              <a:rPr lang="en-US" altLang="zh-CN" sz="2200" dirty="0">
                <a:latin typeface="Arial" panose="020B0604020202020204" pitchFamily="34" charset="0"/>
                <a:cs typeface="Arial" panose="020B0604020202020204" pitchFamily="34" charset="0"/>
              </a:rPr>
              <a:t>cycle of people leaving and </a:t>
            </a:r>
            <a:endParaRPr lang="en-US" altLang="zh-CN" sz="2200" dirty="0" smtClean="0">
              <a:latin typeface="Arial" panose="020B0604020202020204" pitchFamily="34" charset="0"/>
              <a:cs typeface="Arial" panose="020B0604020202020204" pitchFamily="34" charset="0"/>
            </a:endParaRPr>
          </a:p>
          <a:p>
            <a:pPr lvl="0" algn="just"/>
            <a:r>
              <a:rPr lang="en-US" altLang="zh-CN" sz="2200" dirty="0">
                <a:latin typeface="Arial" panose="020B0604020202020204" pitchFamily="34" charset="0"/>
                <a:cs typeface="Arial" panose="020B0604020202020204" pitchFamily="34" charset="0"/>
              </a:rPr>
              <a:t>being hired–by establishing specific systems.</a:t>
            </a:r>
            <a:endParaRPr lang="zh-CN" altLang="zh-CN" sz="2200" dirty="0">
              <a:latin typeface="Arial" panose="020B0604020202020204" pitchFamily="34" charset="0"/>
              <a:cs typeface="Arial" panose="020B0604020202020204" pitchFamily="34" charset="0"/>
            </a:endParaRPr>
          </a:p>
        </p:txBody>
      </p:sp>
      <p:sp>
        <p:nvSpPr>
          <p:cNvPr id="6" name="TextBox 5"/>
          <p:cNvSpPr txBox="1"/>
          <p:nvPr/>
        </p:nvSpPr>
        <p:spPr>
          <a:xfrm>
            <a:off x="6631405" y="4221088"/>
            <a:ext cx="1487908" cy="430887"/>
          </a:xfrm>
          <a:prstGeom prst="rect">
            <a:avLst/>
          </a:prstGeom>
          <a:noFill/>
        </p:spPr>
        <p:txBody>
          <a:bodyPr wrap="none" rtlCol="0">
            <a:spAutoFit/>
          </a:bodyPr>
          <a:lstStyle/>
          <a:p>
            <a:r>
              <a:rPr lang="en-US" altLang="zh-CN" sz="2200" dirty="0" smtClean="0">
                <a:solidFill>
                  <a:srgbClr val="C00000"/>
                </a:solidFill>
                <a:latin typeface="Arial" panose="020B0604020202020204" pitchFamily="34" charset="0"/>
                <a:cs typeface="Arial" panose="020B0604020202020204" pitchFamily="34" charset="0"/>
              </a:rPr>
              <a:t>consented</a:t>
            </a:r>
            <a:endParaRPr lang="zh-CN" altLang="en-US" sz="2200" dirty="0">
              <a:solidFill>
                <a:srgbClr val="C00000"/>
              </a:solidFill>
              <a:latin typeface="Arial" panose="020B0604020202020204" pitchFamily="34" charset="0"/>
              <a:cs typeface="Arial" panose="020B0604020202020204" pitchFamily="34" charset="0"/>
            </a:endParaRPr>
          </a:p>
        </p:txBody>
      </p:sp>
      <p:sp>
        <p:nvSpPr>
          <p:cNvPr id="8" name="TextBox 7"/>
          <p:cNvSpPr txBox="1"/>
          <p:nvPr/>
        </p:nvSpPr>
        <p:spPr>
          <a:xfrm>
            <a:off x="2058702" y="5359861"/>
            <a:ext cx="1284326" cy="430887"/>
          </a:xfrm>
          <a:prstGeom prst="rect">
            <a:avLst/>
          </a:prstGeom>
          <a:noFill/>
        </p:spPr>
        <p:txBody>
          <a:bodyPr wrap="none" rtlCol="0">
            <a:spAutoFit/>
          </a:bodyPr>
          <a:lstStyle/>
          <a:p>
            <a:r>
              <a:rPr lang="en-US" altLang="zh-CN" sz="2200" dirty="0" smtClean="0">
                <a:solidFill>
                  <a:srgbClr val="C00000"/>
                </a:solidFill>
                <a:latin typeface="Arial" panose="020B0604020202020204" pitchFamily="34" charset="0"/>
                <a:cs typeface="Arial" panose="020B0604020202020204" pitchFamily="34" charset="0"/>
              </a:rPr>
              <a:t>retention</a:t>
            </a:r>
            <a:endParaRPr lang="zh-CN" altLang="en-US" sz="2200" dirty="0">
              <a:solidFill>
                <a:srgbClr val="C00000"/>
              </a:solidFill>
              <a:latin typeface="Arial" panose="020B0604020202020204" pitchFamily="34" charset="0"/>
              <a:cs typeface="Arial" panose="020B0604020202020204" pitchFamily="34" charset="0"/>
            </a:endParaRPr>
          </a:p>
        </p:txBody>
      </p:sp>
      <p:graphicFrame>
        <p:nvGraphicFramePr>
          <p:cNvPr id="3" name="表格 2"/>
          <p:cNvGraphicFramePr>
            <a:graphicFrameLocks noGrp="1"/>
          </p:cNvGraphicFramePr>
          <p:nvPr/>
        </p:nvGraphicFramePr>
        <p:xfrm>
          <a:off x="449538" y="2917493"/>
          <a:ext cx="8388867" cy="1014972"/>
        </p:xfrm>
        <a:graphic>
          <a:graphicData uri="http://schemas.openxmlformats.org/drawingml/2006/table">
            <a:tbl>
              <a:tblPr firstRow="1" firstCol="1" bandRow="1">
                <a:tableStyleId>{E8B1032C-EA38-4F05-BA0D-38AFFFC7BED3}</a:tableStyleId>
              </a:tblPr>
              <a:tblGrid>
                <a:gridCol w="1677379"/>
                <a:gridCol w="1677379"/>
                <a:gridCol w="1677379"/>
                <a:gridCol w="1678365"/>
                <a:gridCol w="1678365"/>
              </a:tblGrid>
              <a:tr h="511507">
                <a:tc>
                  <a:txBody>
                    <a:bodyPr/>
                    <a:lstStyle/>
                    <a:p>
                      <a:pPr algn="ctr">
                        <a:lnSpc>
                          <a:spcPct val="150000"/>
                        </a:lnSpc>
                        <a:spcAft>
                          <a:spcPts val="0"/>
                        </a:spcAft>
                      </a:pPr>
                      <a:r>
                        <a:rPr lang="en-US" sz="2000" b="0" kern="0" dirty="0" smtClean="0">
                          <a:effectLst/>
                          <a:latin typeface="Arial" panose="020B0604020202020204" pitchFamily="34" charset="0"/>
                          <a:cs typeface="Arial" panose="020B0604020202020204" pitchFamily="34" charset="0"/>
                        </a:rPr>
                        <a:t>undergo</a:t>
                      </a:r>
                      <a:endParaRPr lang="zh-CN" sz="2000" b="0" kern="100" dirty="0">
                        <a:effectLst/>
                        <a:latin typeface="Arial" panose="020B0604020202020204" pitchFamily="34" charset="0"/>
                        <a:ea typeface="等线" panose="02010600030101010101" pitchFamily="2" charset="-122"/>
                        <a:cs typeface="Arial" panose="020B0604020202020204" pitchFamily="34" charset="0"/>
                      </a:endParaRPr>
                    </a:p>
                  </a:txBody>
                  <a:tcPr marL="68580" marR="68580" marT="0" marB="0"/>
                </a:tc>
                <a:tc>
                  <a:txBody>
                    <a:bodyPr/>
                    <a:lstStyle/>
                    <a:p>
                      <a:pPr algn="ctr">
                        <a:lnSpc>
                          <a:spcPct val="150000"/>
                        </a:lnSpc>
                        <a:spcAft>
                          <a:spcPts val="0"/>
                        </a:spcAft>
                      </a:pPr>
                      <a:r>
                        <a:rPr lang="en-US" sz="2000" b="0" kern="0" dirty="0" smtClean="0">
                          <a:effectLst/>
                          <a:latin typeface="Arial" panose="020B0604020202020204" pitchFamily="34" charset="0"/>
                          <a:cs typeface="Arial" panose="020B0604020202020204" pitchFamily="34" charset="0"/>
                        </a:rPr>
                        <a:t>incentive</a:t>
                      </a:r>
                      <a:endParaRPr lang="zh-CN" sz="2000" b="0" kern="100" dirty="0">
                        <a:effectLst/>
                        <a:latin typeface="Arial" panose="020B0604020202020204" pitchFamily="34" charset="0"/>
                        <a:ea typeface="等线" panose="02010600030101010101" pitchFamily="2" charset="-122"/>
                        <a:cs typeface="Arial" panose="020B0604020202020204" pitchFamily="34" charset="0"/>
                      </a:endParaRPr>
                    </a:p>
                  </a:txBody>
                  <a:tcPr marL="68580" marR="68580" marT="0" marB="0"/>
                </a:tc>
                <a:tc>
                  <a:txBody>
                    <a:bodyPr/>
                    <a:lstStyle/>
                    <a:p>
                      <a:pPr algn="ctr">
                        <a:lnSpc>
                          <a:spcPct val="150000"/>
                        </a:lnSpc>
                        <a:spcAft>
                          <a:spcPts val="0"/>
                        </a:spcAft>
                      </a:pPr>
                      <a:r>
                        <a:rPr lang="en-US" sz="2000" b="0" kern="0" dirty="0" smtClean="0">
                          <a:effectLst/>
                          <a:latin typeface="Arial" panose="020B0604020202020204" pitchFamily="34" charset="0"/>
                          <a:cs typeface="Arial" panose="020B0604020202020204" pitchFamily="34" charset="0"/>
                        </a:rPr>
                        <a:t>retention</a:t>
                      </a:r>
                      <a:endParaRPr lang="zh-CN" sz="2000" b="0" kern="100" dirty="0">
                        <a:effectLst/>
                        <a:latin typeface="Arial" panose="020B0604020202020204" pitchFamily="34" charset="0"/>
                        <a:ea typeface="等线" panose="02010600030101010101" pitchFamily="2" charset="-122"/>
                        <a:cs typeface="Arial" panose="020B0604020202020204" pitchFamily="34" charset="0"/>
                      </a:endParaRPr>
                    </a:p>
                  </a:txBody>
                  <a:tcPr marL="68580" marR="68580" marT="0" marB="0"/>
                </a:tc>
                <a:tc>
                  <a:txBody>
                    <a:bodyPr/>
                    <a:lstStyle/>
                    <a:p>
                      <a:pPr algn="ctr">
                        <a:lnSpc>
                          <a:spcPct val="150000"/>
                        </a:lnSpc>
                        <a:spcAft>
                          <a:spcPts val="0"/>
                        </a:spcAft>
                      </a:pPr>
                      <a:r>
                        <a:rPr lang="en-US" sz="2000" b="0" kern="0" dirty="0" smtClean="0">
                          <a:effectLst/>
                          <a:latin typeface="Arial" panose="020B0604020202020204" pitchFamily="34" charset="0"/>
                          <a:cs typeface="Arial" panose="020B0604020202020204" pitchFamily="34" charset="0"/>
                        </a:rPr>
                        <a:t>attachment</a:t>
                      </a:r>
                      <a:endParaRPr lang="zh-CN" sz="2000" b="0" kern="100" dirty="0">
                        <a:effectLst/>
                        <a:latin typeface="Arial" panose="020B0604020202020204" pitchFamily="34" charset="0"/>
                        <a:ea typeface="等线" panose="02010600030101010101" pitchFamily="2" charset="-122"/>
                        <a:cs typeface="Arial" panose="020B0604020202020204" pitchFamily="34" charset="0"/>
                      </a:endParaRPr>
                    </a:p>
                  </a:txBody>
                  <a:tcPr marL="68580" marR="68580" marT="0" marB="0"/>
                </a:tc>
                <a:tc>
                  <a:txBody>
                    <a:bodyPr/>
                    <a:lstStyle/>
                    <a:p>
                      <a:pPr algn="ctr">
                        <a:lnSpc>
                          <a:spcPct val="150000"/>
                        </a:lnSpc>
                        <a:spcAft>
                          <a:spcPts val="0"/>
                        </a:spcAft>
                      </a:pPr>
                      <a:r>
                        <a:rPr lang="en-US" sz="2000" b="0" kern="0" dirty="0" smtClean="0">
                          <a:effectLst/>
                          <a:latin typeface="Arial" panose="020B0604020202020204" pitchFamily="34" charset="0"/>
                          <a:cs typeface="Arial" panose="020B0604020202020204" pitchFamily="34" charset="0"/>
                        </a:rPr>
                        <a:t>consent</a:t>
                      </a:r>
                      <a:endParaRPr lang="zh-CN" sz="2000" b="0" kern="100" dirty="0">
                        <a:effectLst/>
                        <a:latin typeface="Arial" panose="020B0604020202020204" pitchFamily="34" charset="0"/>
                        <a:ea typeface="等线" panose="02010600030101010101" pitchFamily="2" charset="-122"/>
                        <a:cs typeface="Arial" panose="020B0604020202020204" pitchFamily="34" charset="0"/>
                      </a:endParaRPr>
                    </a:p>
                  </a:txBody>
                  <a:tcPr marL="68580" marR="68580" marT="0" marB="0"/>
                </a:tc>
              </a:tr>
              <a:tr h="503465">
                <a:tc>
                  <a:txBody>
                    <a:bodyPr/>
                    <a:lstStyle/>
                    <a:p>
                      <a:pPr algn="ctr">
                        <a:lnSpc>
                          <a:spcPct val="150000"/>
                        </a:lnSpc>
                        <a:spcAft>
                          <a:spcPts val="0"/>
                        </a:spcAft>
                      </a:pPr>
                      <a:r>
                        <a:rPr lang="en-US" sz="2000" b="0" kern="0" dirty="0" smtClean="0">
                          <a:effectLst/>
                          <a:latin typeface="Arial" panose="020B0604020202020204" pitchFamily="34" charset="0"/>
                          <a:cs typeface="Arial" panose="020B0604020202020204" pitchFamily="34" charset="0"/>
                        </a:rPr>
                        <a:t>assistant</a:t>
                      </a:r>
                      <a:endParaRPr lang="zh-CN" sz="2000" b="0" kern="100" dirty="0">
                        <a:effectLst/>
                        <a:latin typeface="Arial" panose="020B0604020202020204" pitchFamily="34" charset="0"/>
                        <a:ea typeface="等线" panose="02010600030101010101" pitchFamily="2" charset="-122"/>
                        <a:cs typeface="Arial" panose="020B0604020202020204" pitchFamily="34" charset="0"/>
                      </a:endParaRPr>
                    </a:p>
                  </a:txBody>
                  <a:tcPr marL="68580" marR="68580" marT="0" marB="0"/>
                </a:tc>
                <a:tc>
                  <a:txBody>
                    <a:bodyPr/>
                    <a:lstStyle/>
                    <a:p>
                      <a:pPr algn="ctr">
                        <a:lnSpc>
                          <a:spcPct val="150000"/>
                        </a:lnSpc>
                        <a:spcAft>
                          <a:spcPts val="0"/>
                        </a:spcAft>
                      </a:pPr>
                      <a:r>
                        <a:rPr lang="en-US" sz="2000" b="0" kern="0" dirty="0" smtClean="0">
                          <a:effectLst/>
                          <a:latin typeface="Arial" panose="020B0604020202020204" pitchFamily="34" charset="0"/>
                          <a:cs typeface="Arial" panose="020B0604020202020204" pitchFamily="34" charset="0"/>
                        </a:rPr>
                        <a:t>adjust</a:t>
                      </a:r>
                      <a:endParaRPr lang="zh-CN" sz="2000" b="0" kern="100" dirty="0">
                        <a:effectLst/>
                        <a:latin typeface="Arial" panose="020B0604020202020204" pitchFamily="34" charset="0"/>
                        <a:ea typeface="等线" panose="02010600030101010101" pitchFamily="2" charset="-122"/>
                        <a:cs typeface="Arial" panose="020B0604020202020204" pitchFamily="34" charset="0"/>
                      </a:endParaRPr>
                    </a:p>
                  </a:txBody>
                  <a:tcPr marL="68580" marR="68580" marT="0" marB="0"/>
                </a:tc>
                <a:tc>
                  <a:txBody>
                    <a:bodyPr/>
                    <a:lstStyle/>
                    <a:p>
                      <a:pPr algn="ctr">
                        <a:lnSpc>
                          <a:spcPct val="150000"/>
                        </a:lnSpc>
                        <a:spcAft>
                          <a:spcPts val="0"/>
                        </a:spcAft>
                      </a:pPr>
                      <a:r>
                        <a:rPr lang="en-US" sz="2000" b="0" kern="0" dirty="0" smtClean="0">
                          <a:effectLst/>
                          <a:latin typeface="Arial" panose="020B0604020202020204" pitchFamily="34" charset="0"/>
                          <a:cs typeface="Arial" panose="020B0604020202020204" pitchFamily="34" charset="0"/>
                        </a:rPr>
                        <a:t>define</a:t>
                      </a:r>
                      <a:endParaRPr lang="zh-CN" sz="2000" b="0" kern="100" dirty="0">
                        <a:effectLst/>
                        <a:latin typeface="Arial" panose="020B0604020202020204" pitchFamily="34" charset="0"/>
                        <a:ea typeface="等线" panose="02010600030101010101" pitchFamily="2" charset="-122"/>
                        <a:cs typeface="Arial" panose="020B0604020202020204" pitchFamily="34" charset="0"/>
                      </a:endParaRPr>
                    </a:p>
                  </a:txBody>
                  <a:tcPr marL="68580" marR="68580" marT="0" marB="0"/>
                </a:tc>
                <a:tc>
                  <a:txBody>
                    <a:bodyPr/>
                    <a:lstStyle/>
                    <a:p>
                      <a:pPr algn="ctr">
                        <a:lnSpc>
                          <a:spcPct val="150000"/>
                        </a:lnSpc>
                        <a:spcAft>
                          <a:spcPts val="0"/>
                        </a:spcAft>
                      </a:pPr>
                      <a:r>
                        <a:rPr lang="en-US" sz="2000" b="0" kern="0" dirty="0" smtClean="0">
                          <a:effectLst/>
                          <a:latin typeface="Arial" panose="020B0604020202020204" pitchFamily="34" charset="0"/>
                          <a:cs typeface="Arial" panose="020B0604020202020204" pitchFamily="34" charset="0"/>
                        </a:rPr>
                        <a:t>orientation</a:t>
                      </a:r>
                      <a:endParaRPr lang="zh-CN" sz="2000" b="0" kern="100" dirty="0">
                        <a:effectLst/>
                        <a:latin typeface="Arial" panose="020B0604020202020204" pitchFamily="34" charset="0"/>
                        <a:ea typeface="等线" panose="02010600030101010101" pitchFamily="2" charset="-122"/>
                        <a:cs typeface="Arial" panose="020B0604020202020204" pitchFamily="34" charset="0"/>
                      </a:endParaRPr>
                    </a:p>
                  </a:txBody>
                  <a:tcPr marL="68580" marR="68580" marT="0" marB="0"/>
                </a:tc>
                <a:tc>
                  <a:txBody>
                    <a:bodyPr/>
                    <a:lstStyle/>
                    <a:p>
                      <a:pPr algn="ctr">
                        <a:lnSpc>
                          <a:spcPct val="150000"/>
                        </a:lnSpc>
                        <a:spcAft>
                          <a:spcPts val="0"/>
                        </a:spcAft>
                      </a:pPr>
                      <a:r>
                        <a:rPr lang="en-US" sz="2000" b="0" kern="0" dirty="0" smtClean="0">
                          <a:effectLst/>
                          <a:latin typeface="Arial" panose="020B0604020202020204" pitchFamily="34" charset="0"/>
                          <a:cs typeface="Arial" panose="020B0604020202020204" pitchFamily="34" charset="0"/>
                        </a:rPr>
                        <a:t>contribution</a:t>
                      </a:r>
                      <a:endParaRPr lang="zh-CN" sz="2000" b="0" kern="100" dirty="0">
                        <a:effectLst/>
                        <a:latin typeface="Arial" panose="020B0604020202020204" pitchFamily="34" charset="0"/>
                        <a:ea typeface="等线" panose="02010600030101010101" pitchFamily="2" charset="-122"/>
                        <a:cs typeface="Arial" panose="020B0604020202020204" pitchFamily="34" charset="0"/>
                      </a:endParaRPr>
                    </a:p>
                  </a:txBody>
                  <a:tcPr marL="68580" marR="68580" marT="0" marB="0"/>
                </a:tc>
              </a:tr>
            </a:tbl>
          </a:graphicData>
        </a:graphic>
      </p:graphicFrame>
      <p:sp>
        <p:nvSpPr>
          <p:cNvPr id="16" name="Rectangle 7"/>
          <p:cNvSpPr>
            <a:spLocks noChangeArrowheads="1"/>
          </p:cNvSpPr>
          <p:nvPr/>
        </p:nvSpPr>
        <p:spPr bwMode="auto">
          <a:xfrm>
            <a:off x="35496" y="163956"/>
            <a:ext cx="2029769" cy="1464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sz="2800" dirty="0" smtClean="0">
                <a:solidFill>
                  <a:schemeClr val="accent6">
                    <a:lumMod val="40000"/>
                    <a:lumOff val="60000"/>
                  </a:schemeClr>
                </a:solidFill>
                <a:latin typeface="Arial Black" panose="020B0A04020102020204" pitchFamily="34" charset="0"/>
              </a:rPr>
              <a:t>Text A </a:t>
            </a:r>
            <a:r>
              <a:rPr lang="en-US" altLang="zh-CN" sz="2800" dirty="0" smtClean="0">
                <a:solidFill>
                  <a:schemeClr val="bg1"/>
                </a:solidFill>
                <a:latin typeface="Arial Black" panose="020B0A04020102020204" pitchFamily="34" charset="0"/>
              </a:rPr>
              <a:t>After reading tasks</a:t>
            </a:r>
            <a:endParaRPr lang="en-US" altLang="zh-CN" sz="2800" dirty="0">
              <a:solidFill>
                <a:schemeClr val="bg1"/>
              </a:solidFill>
              <a:latin typeface="Arial Black" panose="020B0A04020102020204" pitchFamily="34" charset="0"/>
            </a:endParaRPr>
          </a:p>
        </p:txBody>
      </p:sp>
      <p:pic>
        <p:nvPicPr>
          <p:cNvPr id="14" name="Picture 9" descr="home">
            <a:hlinkClick r:id="rId1" action="ppaction://hlinksldjump"/>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32813" y="6246813"/>
            <a:ext cx="611187"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6" grpId="0"/>
      <p:bldP spid="8"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rot="5400000">
            <a:off x="-336434" y="320766"/>
            <a:ext cx="3300652" cy="2627784"/>
          </a:xfrm>
          <a:prstGeom prst="rtTriangle">
            <a:avLst/>
          </a:prstGeom>
          <a:solidFill>
            <a:schemeClr val="accent6">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rot="16200000">
            <a:off x="7371184" y="5085184"/>
            <a:ext cx="1916832" cy="1628800"/>
          </a:xfrm>
          <a:prstGeom prst="rtTriangle">
            <a:avLst/>
          </a:prstGeom>
          <a:solidFill>
            <a:schemeClr val="accent6">
              <a:lumMod val="75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2341375" y="296080"/>
            <a:ext cx="5006499" cy="646331"/>
          </a:xfrm>
          <a:prstGeom prst="rect">
            <a:avLst/>
          </a:prstGeom>
        </p:spPr>
        <p:txBody>
          <a:bodyPr wrap="none">
            <a:spAutoFit/>
          </a:bodyPr>
          <a:lstStyle/>
          <a:p>
            <a:pPr marL="0" lvl="0" indent="0">
              <a:buNone/>
            </a:pPr>
            <a:r>
              <a:rPr lang="en-AU" altLang="zh-CN" sz="3600" b="1" dirty="0" smtClean="0">
                <a:solidFill>
                  <a:srgbClr val="C00000"/>
                </a:solidFill>
                <a:latin typeface="Arial" panose="020B0604020202020204" pitchFamily="34" charset="0"/>
                <a:cs typeface="Arial" panose="020B0604020202020204" pitchFamily="34" charset="0"/>
              </a:rPr>
              <a:t>Language building-up</a:t>
            </a:r>
            <a:endParaRPr lang="en-AU" altLang="zh-CN" sz="3600" b="1" dirty="0">
              <a:solidFill>
                <a:srgbClr val="C00000"/>
              </a:solidFill>
              <a:latin typeface="Arial" panose="020B0604020202020204" pitchFamily="34" charset="0"/>
              <a:cs typeface="Arial" panose="020B0604020202020204" pitchFamily="34" charset="0"/>
            </a:endParaRPr>
          </a:p>
        </p:txBody>
      </p:sp>
      <p:sp>
        <p:nvSpPr>
          <p:cNvPr id="13" name="矩形 12"/>
          <p:cNvSpPr/>
          <p:nvPr/>
        </p:nvSpPr>
        <p:spPr>
          <a:xfrm>
            <a:off x="962815" y="1908115"/>
            <a:ext cx="7353601" cy="4401205"/>
          </a:xfrm>
          <a:prstGeom prst="rect">
            <a:avLst/>
          </a:prstGeom>
        </p:spPr>
        <p:txBody>
          <a:bodyPr wrap="square">
            <a:spAutoFit/>
          </a:bodyPr>
          <a:lstStyle/>
          <a:p>
            <a:pPr lvl="0" algn="just"/>
            <a:r>
              <a:rPr lang="en-US" altLang="zh-CN" sz="2200" dirty="0" smtClean="0">
                <a:latin typeface="Arial" panose="020B0604020202020204" pitchFamily="34" charset="0"/>
                <a:cs typeface="Arial" panose="020B0604020202020204" pitchFamily="34" charset="0"/>
              </a:rPr>
              <a:t>3 Scholars </a:t>
            </a:r>
            <a:r>
              <a:rPr lang="en-US" altLang="zh-CN" sz="2200" dirty="0">
                <a:latin typeface="Arial" panose="020B0604020202020204" pitchFamily="34" charset="0"/>
                <a:cs typeface="Arial" panose="020B0604020202020204" pitchFamily="34" charset="0"/>
              </a:rPr>
              <a:t>assume that individuals </a:t>
            </a:r>
            <a:r>
              <a:rPr lang="en-US" altLang="zh-CN" sz="2200" dirty="0" smtClean="0">
                <a:latin typeface="Arial" panose="020B0604020202020204" pitchFamily="34" charset="0"/>
                <a:cs typeface="Arial" panose="020B0604020202020204" pitchFamily="34" charset="0"/>
              </a:rPr>
              <a:t>_________ </a:t>
            </a:r>
            <a:r>
              <a:rPr lang="en-US" altLang="zh-CN" sz="2200" dirty="0">
                <a:latin typeface="Arial" panose="020B0604020202020204" pitchFamily="34" charset="0"/>
                <a:cs typeface="Arial" panose="020B0604020202020204" pitchFamily="34" charset="0"/>
              </a:rPr>
              <a:t>their racial self-identification to conform to the norms or expectations of others</a:t>
            </a:r>
            <a:r>
              <a:rPr lang="en-US" altLang="zh-CN" sz="2200" dirty="0" smtClean="0">
                <a:latin typeface="Arial" panose="020B0604020202020204" pitchFamily="34" charset="0"/>
                <a:cs typeface="Arial" panose="020B0604020202020204" pitchFamily="34" charset="0"/>
              </a:rPr>
              <a:t>.</a:t>
            </a:r>
            <a:endParaRPr lang="en-US" altLang="zh-CN" sz="2200" dirty="0" smtClean="0">
              <a:latin typeface="Arial" panose="020B0604020202020204" pitchFamily="34" charset="0"/>
              <a:cs typeface="Arial" panose="020B0604020202020204" pitchFamily="34" charset="0"/>
            </a:endParaRPr>
          </a:p>
          <a:p>
            <a:pPr lvl="0" algn="just"/>
            <a:endParaRPr lang="zh-CN" altLang="zh-CN" sz="800" dirty="0">
              <a:latin typeface="Arial" panose="020B0604020202020204" pitchFamily="34" charset="0"/>
              <a:cs typeface="Arial" panose="020B0604020202020204" pitchFamily="34" charset="0"/>
            </a:endParaRPr>
          </a:p>
          <a:p>
            <a:pPr lvl="0" algn="just"/>
            <a:r>
              <a:rPr lang="en-US" altLang="zh-CN" sz="2200" dirty="0" smtClean="0">
                <a:latin typeface="Arial" panose="020B0604020202020204" pitchFamily="34" charset="0"/>
                <a:cs typeface="Arial" panose="020B0604020202020204" pitchFamily="34" charset="0"/>
              </a:rPr>
              <a:t>4 Perceptions </a:t>
            </a:r>
            <a:r>
              <a:rPr lang="en-US" altLang="zh-CN" sz="2200" dirty="0">
                <a:latin typeface="Arial" panose="020B0604020202020204" pitchFamily="34" charset="0"/>
                <a:cs typeface="Arial" panose="020B0604020202020204" pitchFamily="34" charset="0"/>
              </a:rPr>
              <a:t>about _____________ to the household can depend on how “visible” the work is: home-based or unwaged work is often seen as less valuable than work that is physically or monetarily more visible</a:t>
            </a:r>
            <a:r>
              <a:rPr lang="en-US" altLang="zh-CN" sz="2200" dirty="0" smtClean="0">
                <a:latin typeface="Arial" panose="020B0604020202020204" pitchFamily="34" charset="0"/>
                <a:cs typeface="Arial" panose="020B0604020202020204" pitchFamily="34" charset="0"/>
              </a:rPr>
              <a:t>.</a:t>
            </a:r>
            <a:endParaRPr lang="en-US" altLang="zh-CN" sz="2200" dirty="0" smtClean="0">
              <a:latin typeface="Arial" panose="020B0604020202020204" pitchFamily="34" charset="0"/>
              <a:cs typeface="Arial" panose="020B0604020202020204" pitchFamily="34" charset="0"/>
            </a:endParaRPr>
          </a:p>
          <a:p>
            <a:pPr lvl="0" algn="just"/>
            <a:endParaRPr lang="zh-CN" altLang="zh-CN" sz="800" dirty="0">
              <a:latin typeface="Arial" panose="020B0604020202020204" pitchFamily="34" charset="0"/>
              <a:cs typeface="Arial" panose="020B0604020202020204" pitchFamily="34" charset="0"/>
            </a:endParaRPr>
          </a:p>
          <a:p>
            <a:pPr algn="just"/>
            <a:r>
              <a:rPr lang="en-US" altLang="zh-CN" sz="2200" dirty="0" smtClean="0">
                <a:latin typeface="Arial" panose="020B0604020202020204" pitchFamily="34" charset="0"/>
                <a:cs typeface="Arial" panose="020B0604020202020204" pitchFamily="34" charset="0"/>
              </a:rPr>
              <a:t>5 It </a:t>
            </a:r>
            <a:r>
              <a:rPr lang="en-US" altLang="zh-CN" sz="2200" dirty="0">
                <a:latin typeface="Arial" panose="020B0604020202020204" pitchFamily="34" charset="0"/>
                <a:cs typeface="Arial" panose="020B0604020202020204" pitchFamily="34" charset="0"/>
              </a:rPr>
              <a:t>is recognized that common memories and feelings about the neighborhood, length of residence, satisfaction with local social contacts, and support between local residents in the neighborhood could increase the _____________ to a place.</a:t>
            </a:r>
            <a:endParaRPr lang="en-US" altLang="zh-CN" sz="2200" dirty="0">
              <a:latin typeface="Arial" panose="020B0604020202020204" pitchFamily="34" charset="0"/>
              <a:cs typeface="Arial" panose="020B0604020202020204" pitchFamily="34" charset="0"/>
            </a:endParaRPr>
          </a:p>
        </p:txBody>
      </p:sp>
      <p:sp>
        <p:nvSpPr>
          <p:cNvPr id="2" name="TextBox 1"/>
          <p:cNvSpPr txBox="1"/>
          <p:nvPr/>
        </p:nvSpPr>
        <p:spPr>
          <a:xfrm>
            <a:off x="1313892" y="5832798"/>
            <a:ext cx="1582484" cy="430887"/>
          </a:xfrm>
          <a:prstGeom prst="rect">
            <a:avLst/>
          </a:prstGeom>
          <a:noFill/>
        </p:spPr>
        <p:txBody>
          <a:bodyPr wrap="none" rtlCol="0">
            <a:spAutoFit/>
          </a:bodyPr>
          <a:lstStyle/>
          <a:p>
            <a:r>
              <a:rPr lang="en-US" altLang="zh-CN" sz="2200" dirty="0" smtClean="0">
                <a:solidFill>
                  <a:srgbClr val="C00000"/>
                </a:solidFill>
                <a:latin typeface="Arial" panose="020B0604020202020204" pitchFamily="34" charset="0"/>
                <a:cs typeface="Arial" panose="020B0604020202020204" pitchFamily="34" charset="0"/>
              </a:rPr>
              <a:t>attachment</a:t>
            </a:r>
            <a:endParaRPr lang="zh-CN" altLang="en-US" sz="2200" dirty="0">
              <a:solidFill>
                <a:srgbClr val="C00000"/>
              </a:solidFill>
              <a:latin typeface="Arial" panose="020B0604020202020204" pitchFamily="34" charset="0"/>
              <a:cs typeface="Arial" panose="020B0604020202020204" pitchFamily="34" charset="0"/>
            </a:endParaRPr>
          </a:p>
        </p:txBody>
      </p:sp>
      <p:sp>
        <p:nvSpPr>
          <p:cNvPr id="6" name="TextBox 5"/>
          <p:cNvSpPr txBox="1"/>
          <p:nvPr/>
        </p:nvSpPr>
        <p:spPr>
          <a:xfrm>
            <a:off x="5650147" y="1908115"/>
            <a:ext cx="938077" cy="430887"/>
          </a:xfrm>
          <a:prstGeom prst="rect">
            <a:avLst/>
          </a:prstGeom>
          <a:noFill/>
        </p:spPr>
        <p:txBody>
          <a:bodyPr wrap="none" rtlCol="0">
            <a:spAutoFit/>
          </a:bodyPr>
          <a:lstStyle/>
          <a:p>
            <a:r>
              <a:rPr lang="en-US" altLang="zh-CN" sz="2200" dirty="0" smtClean="0">
                <a:solidFill>
                  <a:srgbClr val="C00000"/>
                </a:solidFill>
                <a:latin typeface="Arial" panose="020B0604020202020204" pitchFamily="34" charset="0"/>
                <a:cs typeface="Arial" panose="020B0604020202020204" pitchFamily="34" charset="0"/>
              </a:rPr>
              <a:t>adjust</a:t>
            </a:r>
            <a:endParaRPr lang="zh-CN" altLang="en-US" sz="2200" dirty="0">
              <a:solidFill>
                <a:srgbClr val="C00000"/>
              </a:solidFill>
              <a:latin typeface="Arial" panose="020B0604020202020204" pitchFamily="34" charset="0"/>
              <a:cs typeface="Arial" panose="020B0604020202020204" pitchFamily="34" charset="0"/>
            </a:endParaRPr>
          </a:p>
        </p:txBody>
      </p:sp>
      <p:sp>
        <p:nvSpPr>
          <p:cNvPr id="8" name="TextBox 7"/>
          <p:cNvSpPr txBox="1"/>
          <p:nvPr/>
        </p:nvSpPr>
        <p:spPr>
          <a:xfrm>
            <a:off x="3951591" y="3002756"/>
            <a:ext cx="1786066" cy="430887"/>
          </a:xfrm>
          <a:prstGeom prst="rect">
            <a:avLst/>
          </a:prstGeom>
          <a:noFill/>
        </p:spPr>
        <p:txBody>
          <a:bodyPr wrap="none" rtlCol="0">
            <a:spAutoFit/>
          </a:bodyPr>
          <a:lstStyle/>
          <a:p>
            <a:r>
              <a:rPr lang="en-US" altLang="zh-CN" sz="2200" dirty="0" smtClean="0">
                <a:solidFill>
                  <a:srgbClr val="C00000"/>
                </a:solidFill>
                <a:latin typeface="Arial" panose="020B0604020202020204" pitchFamily="34" charset="0"/>
                <a:cs typeface="Arial" panose="020B0604020202020204" pitchFamily="34" charset="0"/>
              </a:rPr>
              <a:t>contributions</a:t>
            </a:r>
            <a:endParaRPr lang="zh-CN" altLang="en-US" sz="2200" dirty="0">
              <a:solidFill>
                <a:srgbClr val="C00000"/>
              </a:solidFill>
              <a:latin typeface="Arial" panose="020B0604020202020204" pitchFamily="34" charset="0"/>
              <a:cs typeface="Arial" panose="020B0604020202020204" pitchFamily="34" charset="0"/>
            </a:endParaRPr>
          </a:p>
        </p:txBody>
      </p:sp>
      <p:sp>
        <p:nvSpPr>
          <p:cNvPr id="12" name="矩形 19"/>
          <p:cNvSpPr/>
          <p:nvPr/>
        </p:nvSpPr>
        <p:spPr>
          <a:xfrm>
            <a:off x="1898576" y="977411"/>
            <a:ext cx="5616624" cy="523220"/>
          </a:xfrm>
          <a:prstGeom prst="rect">
            <a:avLst/>
          </a:prstGeom>
        </p:spPr>
        <p:txBody>
          <a:bodyPr wrap="square">
            <a:spAutoFit/>
          </a:bodyPr>
          <a:lstStyle/>
          <a:p>
            <a:pPr eaLnBrk="0" hangingPunct="0">
              <a:spcBef>
                <a:spcPct val="20000"/>
              </a:spcBef>
            </a:pPr>
            <a:r>
              <a:rPr lang="en-US" altLang="zh-CN" sz="2800" b="1" kern="0" dirty="0" smtClean="0">
                <a:solidFill>
                  <a:srgbClr val="ED7D31">
                    <a:lumMod val="75000"/>
                  </a:srgbClr>
                </a:solidFill>
                <a:latin typeface="Arial" panose="020B0604020202020204"/>
                <a:ea typeface="宋体" panose="02010600030101010101" pitchFamily="2" charset="-122"/>
              </a:rPr>
              <a:t>Task 2 </a:t>
            </a:r>
            <a:r>
              <a:rPr lang="en-US" altLang="zh-CN" sz="2800" b="1" kern="0" dirty="0">
                <a:solidFill>
                  <a:srgbClr val="ED7D31">
                    <a:lumMod val="75000"/>
                  </a:srgbClr>
                </a:solidFill>
                <a:latin typeface="Arial" panose="020B0604020202020204"/>
                <a:ea typeface="宋体" panose="02010600030101010101" pitchFamily="2" charset="-122"/>
              </a:rPr>
              <a:t>/ </a:t>
            </a:r>
            <a:r>
              <a:rPr lang="en-US" altLang="zh-CN" sz="2800" b="1" kern="0" dirty="0" smtClean="0">
                <a:solidFill>
                  <a:srgbClr val="ED7D31">
                    <a:lumMod val="75000"/>
                  </a:srgbClr>
                </a:solidFill>
                <a:latin typeface="Arial" panose="020B0604020202020204"/>
                <a:ea typeface="宋体" panose="02010600030101010101" pitchFamily="2" charset="-122"/>
              </a:rPr>
              <a:t>Academic vocabulary</a:t>
            </a:r>
            <a:endParaRPr lang="en-US" altLang="zh-CN" sz="2800" b="1" kern="0" dirty="0">
              <a:solidFill>
                <a:srgbClr val="ED7D31">
                  <a:lumMod val="75000"/>
                </a:srgbClr>
              </a:solidFill>
              <a:latin typeface="Arial" panose="020B0604020202020204"/>
              <a:ea typeface="宋体" panose="02010600030101010101" pitchFamily="2" charset="-122"/>
            </a:endParaRPr>
          </a:p>
        </p:txBody>
      </p:sp>
      <p:sp>
        <p:nvSpPr>
          <p:cNvPr id="16" name="Rectangle 7"/>
          <p:cNvSpPr>
            <a:spLocks noChangeArrowheads="1"/>
          </p:cNvSpPr>
          <p:nvPr/>
        </p:nvSpPr>
        <p:spPr bwMode="auto">
          <a:xfrm>
            <a:off x="35496" y="163956"/>
            <a:ext cx="2029769" cy="1464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sz="2800" dirty="0" smtClean="0">
                <a:solidFill>
                  <a:schemeClr val="accent6">
                    <a:lumMod val="40000"/>
                    <a:lumOff val="60000"/>
                  </a:schemeClr>
                </a:solidFill>
                <a:latin typeface="Arial Black" panose="020B0A04020102020204" pitchFamily="34" charset="0"/>
              </a:rPr>
              <a:t>Text A </a:t>
            </a:r>
            <a:r>
              <a:rPr lang="en-US" altLang="zh-CN" sz="2800" dirty="0" smtClean="0">
                <a:solidFill>
                  <a:schemeClr val="bg1"/>
                </a:solidFill>
                <a:latin typeface="Arial Black" panose="020B0A04020102020204" pitchFamily="34" charset="0"/>
              </a:rPr>
              <a:t>After reading tasks</a:t>
            </a:r>
            <a:endParaRPr lang="en-US" altLang="zh-CN" sz="2800" dirty="0">
              <a:solidFill>
                <a:schemeClr val="bg1"/>
              </a:solidFill>
              <a:latin typeface="Arial Black" panose="020B0A04020102020204" pitchFamily="34" charset="0"/>
            </a:endParaRPr>
          </a:p>
        </p:txBody>
      </p:sp>
      <p:pic>
        <p:nvPicPr>
          <p:cNvPr id="14" name="Picture 9" descr="home">
            <a:hlinkClick r:id="rId1" action="ppaction://hlinksldjump"/>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32813" y="6246813"/>
            <a:ext cx="611187"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 grpId="0"/>
      <p:bldP spid="6" grpId="0"/>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2"/>
          <p:cNvSpPr>
            <a:spLocks noGrp="1"/>
          </p:cNvSpPr>
          <p:nvPr/>
        </p:nvSpPr>
        <p:spPr>
          <a:xfrm>
            <a:off x="4067944" y="1916832"/>
            <a:ext cx="4464496" cy="2664296"/>
          </a:xfrm>
          <a:prstGeom prst="rect">
            <a:avLst/>
          </a:prstGeom>
          <a:noFill/>
          <a:ln w="9525">
            <a:noFill/>
            <a:miter lim="800000"/>
          </a:ln>
          <a:effectLst/>
        </p:spPr>
        <p:txBody>
          <a:bodyPr vert="horz" wrap="square" lIns="91440" tIns="45720" rIns="91440" bIns="45720" numCol="1" anchor="t" anchorCtr="0" compatLnSpc="1">
            <a:no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514350" indent="-514350" algn="just">
              <a:buFont typeface="+mj-lt"/>
              <a:buAutoNum type="arabicPeriod"/>
            </a:pPr>
            <a:endParaRPr lang="en-US" altLang="zh-CN" sz="2800" dirty="0" smtClean="0">
              <a:solidFill>
                <a:srgbClr val="002060"/>
              </a:solidFill>
              <a:latin typeface="Calibri" panose="020F0502020204030204" pitchFamily="34" charset="0"/>
              <a:cs typeface="Arial" panose="020B0604020202020204" pitchFamily="34" charset="0"/>
            </a:endParaRPr>
          </a:p>
          <a:p>
            <a:pPr marL="514350" indent="-514350" algn="just">
              <a:lnSpc>
                <a:spcPct val="150000"/>
              </a:lnSpc>
              <a:buNone/>
            </a:pPr>
            <a:r>
              <a:rPr lang="en-US" altLang="zh-CN" dirty="0" smtClean="0">
                <a:solidFill>
                  <a:srgbClr val="002060"/>
                </a:solidFill>
                <a:latin typeface="Calibri" panose="020F0502020204030204" pitchFamily="34" charset="0"/>
                <a:cs typeface="Arial" panose="020B0604020202020204" pitchFamily="34" charset="0"/>
              </a:rPr>
              <a:t>Q</a:t>
            </a:r>
            <a:r>
              <a:rPr lang="en-US" altLang="zh-CN" sz="2800" dirty="0" smtClean="0">
                <a:solidFill>
                  <a:srgbClr val="002060"/>
                </a:solidFill>
                <a:latin typeface="Calibri" panose="020F0502020204030204" pitchFamily="34" charset="0"/>
                <a:cs typeface="Arial" panose="020B0604020202020204" pitchFamily="34" charset="0"/>
              </a:rPr>
              <a:t>: What makes a happy life or what adds to your life satisfaction?</a:t>
            </a:r>
            <a:endParaRPr lang="en-US" altLang="zh-CN" sz="2800" dirty="0" smtClean="0">
              <a:solidFill>
                <a:srgbClr val="002060"/>
              </a:solidFill>
              <a:latin typeface="Calibri" panose="020F0502020204030204" pitchFamily="34" charset="0"/>
              <a:cs typeface="Arial" panose="020B0604020202020204" pitchFamily="34" charset="0"/>
            </a:endParaRPr>
          </a:p>
          <a:p>
            <a:pPr marL="0" indent="0" algn="just">
              <a:buNone/>
            </a:pPr>
            <a:r>
              <a:rPr lang="en-US" altLang="zh-CN" sz="2800" dirty="0" smtClean="0">
                <a:solidFill>
                  <a:srgbClr val="C00000"/>
                </a:solidFill>
                <a:latin typeface="Arial" panose="020B0604020202020204" pitchFamily="34" charset="0"/>
                <a:cs typeface="Arial" panose="020B0604020202020204" pitchFamily="34" charset="0"/>
              </a:rPr>
              <a:t>                                                  </a:t>
            </a:r>
            <a:endParaRPr lang="zh-CN" altLang="zh-CN" sz="2800" dirty="0">
              <a:solidFill>
                <a:srgbClr val="C00000"/>
              </a:solidFill>
              <a:latin typeface="Arial" panose="020B0604020202020204" pitchFamily="34" charset="0"/>
              <a:cs typeface="Arial" panose="020B0604020202020204" pitchFamily="34" charset="0"/>
            </a:endParaRPr>
          </a:p>
        </p:txBody>
      </p:sp>
      <p:sp>
        <p:nvSpPr>
          <p:cNvPr id="14" name="矩形 13"/>
          <p:cNvSpPr/>
          <p:nvPr/>
        </p:nvSpPr>
        <p:spPr>
          <a:xfrm>
            <a:off x="0" y="2919883"/>
            <a:ext cx="173444" cy="101823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矩形 14"/>
          <p:cNvSpPr/>
          <p:nvPr/>
        </p:nvSpPr>
        <p:spPr>
          <a:xfrm>
            <a:off x="8970556" y="2780928"/>
            <a:ext cx="173444" cy="101823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标题 22"/>
          <p:cNvSpPr txBox="1"/>
          <p:nvPr/>
        </p:nvSpPr>
        <p:spPr>
          <a:xfrm>
            <a:off x="323528" y="476672"/>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zh-CN" sz="3600" b="0" i="0" u="none" strike="noStrike" kern="1200" cap="none" spc="0" normalizeH="0" baseline="0" noProof="0" dirty="0" smtClean="0">
                <a:ln>
                  <a:noFill/>
                </a:ln>
                <a:solidFill>
                  <a:srgbClr val="993300"/>
                </a:solidFill>
                <a:effectLst/>
                <a:uLnTx/>
                <a:uFillTx/>
                <a:latin typeface="+mj-lt"/>
                <a:ea typeface="+mj-ea"/>
                <a:cs typeface="+mj-cs"/>
              </a:rPr>
              <a:t>Lead-in:  Brainstorming</a:t>
            </a:r>
            <a:endParaRPr kumimoji="0" lang="zh-CN" altLang="en-US" sz="3600" b="0" i="0" u="none" strike="noStrike" kern="1200" cap="none" spc="0" normalizeH="0" baseline="0" noProof="0" dirty="0">
              <a:ln>
                <a:noFill/>
              </a:ln>
              <a:solidFill>
                <a:srgbClr val="993300"/>
              </a:solidFill>
              <a:effectLst/>
              <a:uLnTx/>
              <a:uFillTx/>
              <a:latin typeface="+mj-lt"/>
              <a:ea typeface="+mj-ea"/>
              <a:cs typeface="+mj-cs"/>
            </a:endParaRPr>
          </a:p>
        </p:txBody>
      </p:sp>
      <p:pic>
        <p:nvPicPr>
          <p:cNvPr id="6" name="图片 13" descr="text233_2.jpg"/>
          <p:cNvPicPr>
            <a:picLocks noChangeAspect="1"/>
          </p:cNvPicPr>
          <p:nvPr/>
        </p:nvPicPr>
        <p:blipFill>
          <a:blip r:embed="rId1" cstate="print"/>
          <a:srcRect/>
          <a:stretch>
            <a:fillRect/>
          </a:stretch>
        </p:blipFill>
        <p:spPr bwMode="auto">
          <a:xfrm>
            <a:off x="179512" y="2348880"/>
            <a:ext cx="3714750" cy="2322512"/>
          </a:xfrm>
          <a:prstGeom prst="rect">
            <a:avLst/>
          </a:prstGeom>
          <a:noFill/>
          <a:ln w="9525">
            <a:noFill/>
            <a:miter lim="800000"/>
            <a:headEnd/>
            <a:tailEnd/>
          </a:ln>
        </p:spPr>
      </p:pic>
    </p:spTree>
  </p:cSld>
  <p:clrMapOvr>
    <a:masterClrMapping/>
  </p:clrMapOvr>
  <p:transition spd="slow">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rot="5400000">
            <a:off x="-336434" y="320766"/>
            <a:ext cx="3300652" cy="2627784"/>
          </a:xfrm>
          <a:prstGeom prst="rtTriangle">
            <a:avLst/>
          </a:prstGeom>
          <a:solidFill>
            <a:schemeClr val="accent6">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rot="16200000">
            <a:off x="7371184" y="5085184"/>
            <a:ext cx="1916832" cy="1628800"/>
          </a:xfrm>
          <a:prstGeom prst="rtTriangle">
            <a:avLst/>
          </a:prstGeom>
          <a:solidFill>
            <a:schemeClr val="accent6">
              <a:lumMod val="75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2341375" y="296080"/>
            <a:ext cx="5006499" cy="646331"/>
          </a:xfrm>
          <a:prstGeom prst="rect">
            <a:avLst/>
          </a:prstGeom>
        </p:spPr>
        <p:txBody>
          <a:bodyPr wrap="none">
            <a:spAutoFit/>
          </a:bodyPr>
          <a:lstStyle/>
          <a:p>
            <a:pPr marL="0" lvl="0" indent="0">
              <a:buNone/>
            </a:pPr>
            <a:r>
              <a:rPr lang="en-AU" altLang="zh-CN" sz="3600" b="1" dirty="0" smtClean="0">
                <a:solidFill>
                  <a:srgbClr val="C00000"/>
                </a:solidFill>
                <a:latin typeface="Arial" panose="020B0604020202020204" pitchFamily="34" charset="0"/>
                <a:cs typeface="Arial" panose="020B0604020202020204" pitchFamily="34" charset="0"/>
              </a:rPr>
              <a:t>Language building-up</a:t>
            </a:r>
            <a:endParaRPr lang="en-AU" altLang="zh-CN" sz="3600" b="1" dirty="0">
              <a:solidFill>
                <a:srgbClr val="C00000"/>
              </a:solidFill>
              <a:latin typeface="Arial" panose="020B0604020202020204" pitchFamily="34" charset="0"/>
              <a:cs typeface="Arial" panose="020B0604020202020204" pitchFamily="34" charset="0"/>
            </a:endParaRPr>
          </a:p>
        </p:txBody>
      </p:sp>
      <p:sp>
        <p:nvSpPr>
          <p:cNvPr id="13" name="矩形 12"/>
          <p:cNvSpPr/>
          <p:nvPr/>
        </p:nvSpPr>
        <p:spPr>
          <a:xfrm>
            <a:off x="1178839" y="1844819"/>
            <a:ext cx="7353601" cy="3385542"/>
          </a:xfrm>
          <a:prstGeom prst="rect">
            <a:avLst/>
          </a:prstGeom>
        </p:spPr>
        <p:txBody>
          <a:bodyPr wrap="square">
            <a:spAutoFit/>
          </a:bodyPr>
          <a:lstStyle/>
          <a:p>
            <a:pPr algn="just"/>
            <a:r>
              <a:rPr lang="en-US" altLang="zh-CN" sz="2200" dirty="0">
                <a:latin typeface="Arial" panose="020B0604020202020204" pitchFamily="34" charset="0"/>
                <a:cs typeface="Arial" panose="020B0604020202020204" pitchFamily="34" charset="0"/>
              </a:rPr>
              <a:t>6 Social </a:t>
            </a:r>
            <a:r>
              <a:rPr lang="en-US" altLang="zh-CN" sz="2200" dirty="0" smtClean="0">
                <a:latin typeface="Arial" panose="020B0604020202020204" pitchFamily="34" charset="0"/>
                <a:cs typeface="Arial" panose="020B0604020202020204" pitchFamily="34" charset="0"/>
              </a:rPr>
              <a:t>value ___________ </a:t>
            </a:r>
            <a:r>
              <a:rPr lang="en-US" altLang="zh-CN" sz="2200" dirty="0">
                <a:latin typeface="Arial" panose="020B0604020202020204" pitchFamily="34" charset="0"/>
                <a:cs typeface="Arial" panose="020B0604020202020204" pitchFamily="34" charset="0"/>
              </a:rPr>
              <a:t>is a person’s preference about how to allocate resources (</a:t>
            </a:r>
            <a:r>
              <a:rPr lang="en-US" altLang="zh-CN" sz="2200" dirty="0" smtClean="0">
                <a:latin typeface="Arial" panose="020B0604020202020204" pitchFamily="34" charset="0"/>
                <a:cs typeface="Arial" panose="020B0604020202020204" pitchFamily="34" charset="0"/>
              </a:rPr>
              <a:t>e.g. money</a:t>
            </a:r>
            <a:r>
              <a:rPr lang="en-US" altLang="zh-CN" sz="2200" dirty="0">
                <a:latin typeface="Arial" panose="020B0604020202020204" pitchFamily="34" charset="0"/>
                <a:cs typeface="Arial" panose="020B0604020202020204" pitchFamily="34" charset="0"/>
              </a:rPr>
              <a:t>) between the self and another person</a:t>
            </a:r>
            <a:r>
              <a:rPr lang="en-US" altLang="zh-CN" sz="2200" dirty="0" smtClean="0">
                <a:latin typeface="Arial" panose="020B0604020202020204" pitchFamily="34" charset="0"/>
                <a:cs typeface="Arial" panose="020B0604020202020204" pitchFamily="34" charset="0"/>
              </a:rPr>
              <a:t>.</a:t>
            </a:r>
            <a:endParaRPr lang="en-US" altLang="zh-CN" sz="2200" dirty="0" smtClean="0">
              <a:latin typeface="Arial" panose="020B0604020202020204" pitchFamily="34" charset="0"/>
              <a:cs typeface="Arial" panose="020B0604020202020204" pitchFamily="34" charset="0"/>
            </a:endParaRPr>
          </a:p>
          <a:p>
            <a:pPr algn="just"/>
            <a:endParaRPr lang="en-US" altLang="zh-CN" sz="800" dirty="0">
              <a:latin typeface="Arial" panose="020B0604020202020204" pitchFamily="34" charset="0"/>
              <a:cs typeface="Arial" panose="020B0604020202020204" pitchFamily="34" charset="0"/>
            </a:endParaRPr>
          </a:p>
          <a:p>
            <a:pPr algn="just"/>
            <a:r>
              <a:rPr lang="en-US" altLang="zh-CN" sz="2200" dirty="0">
                <a:latin typeface="Arial" panose="020B0604020202020204" pitchFamily="34" charset="0"/>
                <a:cs typeface="Arial" panose="020B0604020202020204" pitchFamily="34" charset="0"/>
              </a:rPr>
              <a:t>7 A(n</a:t>
            </a:r>
            <a:r>
              <a:rPr lang="en-US" altLang="zh-CN" sz="2200" dirty="0" smtClean="0">
                <a:latin typeface="Arial" panose="020B0604020202020204" pitchFamily="34" charset="0"/>
                <a:cs typeface="Arial" panose="020B0604020202020204" pitchFamily="34" charset="0"/>
              </a:rPr>
              <a:t>) _________ </a:t>
            </a:r>
            <a:r>
              <a:rPr lang="en-US" altLang="zh-CN" sz="2200" dirty="0">
                <a:latin typeface="Arial" panose="020B0604020202020204" pitchFamily="34" charset="0"/>
                <a:cs typeface="Arial" panose="020B0604020202020204" pitchFamily="34" charset="0"/>
              </a:rPr>
              <a:t>social work officer is mainly deployed on assisting in planning </a:t>
            </a:r>
            <a:r>
              <a:rPr lang="en-US" altLang="zh-CN" sz="2200" dirty="0" smtClean="0">
                <a:latin typeface="Arial" panose="020B0604020202020204" pitchFamily="34" charset="0"/>
                <a:cs typeface="Arial" panose="020B0604020202020204" pitchFamily="34" charset="0"/>
              </a:rPr>
              <a:t>and development </a:t>
            </a:r>
            <a:r>
              <a:rPr lang="en-US" altLang="zh-CN" sz="2200" dirty="0">
                <a:latin typeface="Arial" panose="020B0604020202020204" pitchFamily="34" charset="0"/>
                <a:cs typeface="Arial" panose="020B0604020202020204" pitchFamily="34" charset="0"/>
              </a:rPr>
              <a:t>as well as coordination and monitoring of various social welfare </a:t>
            </a:r>
            <a:r>
              <a:rPr lang="en-US" altLang="zh-CN" sz="2200" dirty="0" smtClean="0">
                <a:latin typeface="Arial" panose="020B0604020202020204" pitchFamily="34" charset="0"/>
                <a:cs typeface="Arial" panose="020B0604020202020204" pitchFamily="34" charset="0"/>
              </a:rPr>
              <a:t>services in </a:t>
            </a:r>
            <a:r>
              <a:rPr lang="en-US" altLang="zh-CN" sz="2200" dirty="0">
                <a:latin typeface="Arial" panose="020B0604020202020204" pitchFamily="34" charset="0"/>
                <a:cs typeface="Arial" panose="020B0604020202020204" pitchFamily="34" charset="0"/>
              </a:rPr>
              <a:t>the districts and service branches</a:t>
            </a:r>
            <a:r>
              <a:rPr lang="en-US" altLang="zh-CN" sz="2200" dirty="0" smtClean="0">
                <a:latin typeface="Arial" panose="020B0604020202020204" pitchFamily="34" charset="0"/>
                <a:cs typeface="Arial" panose="020B0604020202020204" pitchFamily="34" charset="0"/>
              </a:rPr>
              <a:t>.</a:t>
            </a:r>
            <a:endParaRPr lang="en-US" altLang="zh-CN" sz="2200" dirty="0" smtClean="0">
              <a:latin typeface="Arial" panose="020B0604020202020204" pitchFamily="34" charset="0"/>
              <a:cs typeface="Arial" panose="020B0604020202020204" pitchFamily="34" charset="0"/>
            </a:endParaRPr>
          </a:p>
          <a:p>
            <a:pPr algn="just"/>
            <a:endParaRPr lang="en-US" altLang="zh-CN" sz="800" dirty="0">
              <a:latin typeface="Arial" panose="020B0604020202020204" pitchFamily="34" charset="0"/>
              <a:cs typeface="Arial" panose="020B0604020202020204" pitchFamily="34" charset="0"/>
            </a:endParaRPr>
          </a:p>
          <a:p>
            <a:pPr algn="just"/>
            <a:r>
              <a:rPr lang="en-US" altLang="zh-CN" sz="2200" dirty="0">
                <a:latin typeface="Arial" panose="020B0604020202020204" pitchFamily="34" charset="0"/>
                <a:cs typeface="Arial" panose="020B0604020202020204" pitchFamily="34" charset="0"/>
              </a:rPr>
              <a:t>8 Traditional customs </a:t>
            </a:r>
            <a:r>
              <a:rPr lang="en-US" altLang="zh-CN" sz="2200" dirty="0" smtClean="0">
                <a:latin typeface="Arial" panose="020B0604020202020204" pitchFamily="34" charset="0"/>
                <a:cs typeface="Arial" panose="020B0604020202020204" pitchFamily="34" charset="0"/>
              </a:rPr>
              <a:t>have _____________ </a:t>
            </a:r>
            <a:r>
              <a:rPr lang="en-US" altLang="zh-CN" sz="2200" dirty="0">
                <a:latin typeface="Arial" panose="020B0604020202020204" pitchFamily="34" charset="0"/>
                <a:cs typeface="Arial" panose="020B0604020202020204" pitchFamily="34" charset="0"/>
              </a:rPr>
              <a:t>thousands of years of practice and become </a:t>
            </a:r>
            <a:r>
              <a:rPr lang="en-US" altLang="zh-CN" sz="2200" dirty="0" smtClean="0">
                <a:latin typeface="Arial" panose="020B0604020202020204" pitchFamily="34" charset="0"/>
                <a:cs typeface="Arial" panose="020B0604020202020204" pitchFamily="34" charset="0"/>
              </a:rPr>
              <a:t>the treasure </a:t>
            </a:r>
            <a:r>
              <a:rPr lang="en-US" altLang="zh-CN" sz="2200" dirty="0">
                <a:latin typeface="Arial" panose="020B0604020202020204" pitchFamily="34" charset="0"/>
                <a:cs typeface="Arial" panose="020B0604020202020204" pitchFamily="34" charset="0"/>
              </a:rPr>
              <a:t>of a nation</a:t>
            </a:r>
            <a:r>
              <a:rPr lang="en-US" altLang="zh-CN" sz="2200" dirty="0" smtClean="0">
                <a:latin typeface="Arial" panose="020B0604020202020204" pitchFamily="34" charset="0"/>
                <a:cs typeface="Arial" panose="020B0604020202020204" pitchFamily="34" charset="0"/>
              </a:rPr>
              <a:t>.</a:t>
            </a:r>
            <a:endParaRPr lang="en-US" altLang="zh-CN" sz="2200" dirty="0">
              <a:latin typeface="Arial" panose="020B0604020202020204" pitchFamily="34" charset="0"/>
              <a:cs typeface="Arial" panose="020B0604020202020204" pitchFamily="34" charset="0"/>
            </a:endParaRPr>
          </a:p>
        </p:txBody>
      </p:sp>
      <p:sp>
        <p:nvSpPr>
          <p:cNvPr id="2" name="TextBox 1"/>
          <p:cNvSpPr txBox="1"/>
          <p:nvPr/>
        </p:nvSpPr>
        <p:spPr>
          <a:xfrm>
            <a:off x="5004048" y="4438273"/>
            <a:ext cx="1535998" cy="430887"/>
          </a:xfrm>
          <a:prstGeom prst="rect">
            <a:avLst/>
          </a:prstGeom>
          <a:noFill/>
        </p:spPr>
        <p:txBody>
          <a:bodyPr wrap="none" rtlCol="0">
            <a:spAutoFit/>
          </a:bodyPr>
          <a:lstStyle/>
          <a:p>
            <a:r>
              <a:rPr lang="en-US" altLang="zh-CN" sz="2200" dirty="0" smtClean="0">
                <a:solidFill>
                  <a:srgbClr val="C00000"/>
                </a:solidFill>
                <a:latin typeface="Arial" panose="020B0604020202020204" pitchFamily="34" charset="0"/>
                <a:cs typeface="Arial" panose="020B0604020202020204" pitchFamily="34" charset="0"/>
              </a:rPr>
              <a:t>undergone</a:t>
            </a:r>
            <a:endParaRPr lang="zh-CN" altLang="en-US" sz="2200" dirty="0">
              <a:solidFill>
                <a:srgbClr val="C00000"/>
              </a:solidFill>
              <a:latin typeface="Arial" panose="020B0604020202020204" pitchFamily="34" charset="0"/>
              <a:cs typeface="Arial" panose="020B0604020202020204" pitchFamily="34" charset="0"/>
            </a:endParaRPr>
          </a:p>
        </p:txBody>
      </p:sp>
      <p:sp>
        <p:nvSpPr>
          <p:cNvPr id="6" name="TextBox 5"/>
          <p:cNvSpPr txBox="1"/>
          <p:nvPr/>
        </p:nvSpPr>
        <p:spPr>
          <a:xfrm>
            <a:off x="3500110" y="1844819"/>
            <a:ext cx="1503938" cy="430887"/>
          </a:xfrm>
          <a:prstGeom prst="rect">
            <a:avLst/>
          </a:prstGeom>
          <a:noFill/>
        </p:spPr>
        <p:txBody>
          <a:bodyPr wrap="none" rtlCol="0">
            <a:spAutoFit/>
          </a:bodyPr>
          <a:lstStyle/>
          <a:p>
            <a:r>
              <a:rPr lang="en-US" altLang="zh-CN" sz="2200" dirty="0" smtClean="0">
                <a:solidFill>
                  <a:srgbClr val="C00000"/>
                </a:solidFill>
                <a:latin typeface="Arial" panose="020B0604020202020204" pitchFamily="34" charset="0"/>
                <a:cs typeface="Arial" panose="020B0604020202020204" pitchFamily="34" charset="0"/>
              </a:rPr>
              <a:t>orientation</a:t>
            </a:r>
            <a:endParaRPr lang="zh-CN" altLang="en-US" sz="2200" dirty="0">
              <a:solidFill>
                <a:srgbClr val="C00000"/>
              </a:solidFill>
              <a:latin typeface="Arial" panose="020B0604020202020204" pitchFamily="34" charset="0"/>
              <a:cs typeface="Arial" panose="020B0604020202020204" pitchFamily="34" charset="0"/>
            </a:endParaRPr>
          </a:p>
        </p:txBody>
      </p:sp>
      <p:sp>
        <p:nvSpPr>
          <p:cNvPr id="8" name="TextBox 7"/>
          <p:cNvSpPr txBox="1"/>
          <p:nvPr/>
        </p:nvSpPr>
        <p:spPr>
          <a:xfrm>
            <a:off x="2204805" y="2978704"/>
            <a:ext cx="1298753" cy="430887"/>
          </a:xfrm>
          <a:prstGeom prst="rect">
            <a:avLst/>
          </a:prstGeom>
          <a:noFill/>
        </p:spPr>
        <p:txBody>
          <a:bodyPr wrap="none" rtlCol="0">
            <a:spAutoFit/>
          </a:bodyPr>
          <a:lstStyle/>
          <a:p>
            <a:r>
              <a:rPr lang="en-US" altLang="zh-CN" sz="2200" dirty="0" smtClean="0">
                <a:solidFill>
                  <a:srgbClr val="C00000"/>
                </a:solidFill>
                <a:latin typeface="Arial" panose="020B0604020202020204" pitchFamily="34" charset="0"/>
                <a:cs typeface="Arial" panose="020B0604020202020204" pitchFamily="34" charset="0"/>
              </a:rPr>
              <a:t>assistant</a:t>
            </a:r>
            <a:endParaRPr lang="zh-CN" altLang="en-US" sz="2200" dirty="0">
              <a:solidFill>
                <a:srgbClr val="C00000"/>
              </a:solidFill>
              <a:latin typeface="Arial" panose="020B0604020202020204" pitchFamily="34" charset="0"/>
              <a:cs typeface="Arial" panose="020B0604020202020204" pitchFamily="34" charset="0"/>
            </a:endParaRPr>
          </a:p>
        </p:txBody>
      </p:sp>
      <p:sp>
        <p:nvSpPr>
          <p:cNvPr id="12" name="矩形 19"/>
          <p:cNvSpPr/>
          <p:nvPr/>
        </p:nvSpPr>
        <p:spPr>
          <a:xfrm>
            <a:off x="1898576" y="977411"/>
            <a:ext cx="5616624" cy="523220"/>
          </a:xfrm>
          <a:prstGeom prst="rect">
            <a:avLst/>
          </a:prstGeom>
        </p:spPr>
        <p:txBody>
          <a:bodyPr wrap="square">
            <a:spAutoFit/>
          </a:bodyPr>
          <a:lstStyle/>
          <a:p>
            <a:pPr eaLnBrk="0" hangingPunct="0">
              <a:spcBef>
                <a:spcPct val="20000"/>
              </a:spcBef>
            </a:pPr>
            <a:r>
              <a:rPr lang="en-US" altLang="zh-CN" sz="2800" b="1" kern="0" dirty="0" smtClean="0">
                <a:solidFill>
                  <a:srgbClr val="ED7D31">
                    <a:lumMod val="75000"/>
                  </a:srgbClr>
                </a:solidFill>
                <a:latin typeface="Arial" panose="020B0604020202020204"/>
                <a:ea typeface="宋体" panose="02010600030101010101" pitchFamily="2" charset="-122"/>
              </a:rPr>
              <a:t>Task 2 </a:t>
            </a:r>
            <a:r>
              <a:rPr lang="en-US" altLang="zh-CN" sz="2800" b="1" kern="0" dirty="0">
                <a:solidFill>
                  <a:srgbClr val="ED7D31">
                    <a:lumMod val="75000"/>
                  </a:srgbClr>
                </a:solidFill>
                <a:latin typeface="Arial" panose="020B0604020202020204"/>
                <a:ea typeface="宋体" panose="02010600030101010101" pitchFamily="2" charset="-122"/>
              </a:rPr>
              <a:t>/ </a:t>
            </a:r>
            <a:r>
              <a:rPr lang="en-US" altLang="zh-CN" sz="2800" b="1" kern="0" dirty="0" smtClean="0">
                <a:solidFill>
                  <a:srgbClr val="ED7D31">
                    <a:lumMod val="75000"/>
                  </a:srgbClr>
                </a:solidFill>
                <a:latin typeface="Arial" panose="020B0604020202020204"/>
                <a:ea typeface="宋体" panose="02010600030101010101" pitchFamily="2" charset="-122"/>
              </a:rPr>
              <a:t>Academic vocabulary</a:t>
            </a:r>
            <a:endParaRPr lang="en-US" altLang="zh-CN" sz="2800" b="1" kern="0" dirty="0">
              <a:solidFill>
                <a:srgbClr val="ED7D31">
                  <a:lumMod val="75000"/>
                </a:srgbClr>
              </a:solidFill>
              <a:latin typeface="Arial" panose="020B0604020202020204"/>
              <a:ea typeface="宋体" panose="02010600030101010101" pitchFamily="2" charset="-122"/>
            </a:endParaRPr>
          </a:p>
        </p:txBody>
      </p:sp>
      <p:sp>
        <p:nvSpPr>
          <p:cNvPr id="16" name="Rectangle 7"/>
          <p:cNvSpPr>
            <a:spLocks noChangeArrowheads="1"/>
          </p:cNvSpPr>
          <p:nvPr/>
        </p:nvSpPr>
        <p:spPr bwMode="auto">
          <a:xfrm>
            <a:off x="35496" y="163956"/>
            <a:ext cx="2029769" cy="1464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sz="2800" dirty="0" smtClean="0">
                <a:solidFill>
                  <a:schemeClr val="accent6">
                    <a:lumMod val="40000"/>
                    <a:lumOff val="60000"/>
                  </a:schemeClr>
                </a:solidFill>
                <a:latin typeface="Arial Black" panose="020B0A04020102020204" pitchFamily="34" charset="0"/>
              </a:rPr>
              <a:t>Text A </a:t>
            </a:r>
            <a:r>
              <a:rPr lang="en-US" altLang="zh-CN" sz="2800" dirty="0" smtClean="0">
                <a:solidFill>
                  <a:schemeClr val="bg1"/>
                </a:solidFill>
                <a:latin typeface="Arial Black" panose="020B0A04020102020204" pitchFamily="34" charset="0"/>
              </a:rPr>
              <a:t>After reading tasks</a:t>
            </a:r>
            <a:endParaRPr lang="en-US" altLang="zh-CN" sz="2800" dirty="0">
              <a:solidFill>
                <a:schemeClr val="bg1"/>
              </a:solidFill>
              <a:latin typeface="Arial Black" panose="020B0A04020102020204" pitchFamily="34" charset="0"/>
            </a:endParaRPr>
          </a:p>
        </p:txBody>
      </p:sp>
      <p:pic>
        <p:nvPicPr>
          <p:cNvPr id="14" name="Picture 9" descr="home">
            <a:hlinkClick r:id="rId1" action="ppaction://hlinksldjump"/>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32813" y="6246813"/>
            <a:ext cx="611187"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 grpId="0"/>
      <p:bldP spid="6" grpId="0"/>
      <p:bldP spid="8"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rot="5400000">
            <a:off x="-336434" y="320766"/>
            <a:ext cx="3300652" cy="2627784"/>
          </a:xfrm>
          <a:prstGeom prst="rtTriangle">
            <a:avLst/>
          </a:prstGeom>
          <a:solidFill>
            <a:schemeClr val="accent6">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rot="16200000">
            <a:off x="7371184" y="5085184"/>
            <a:ext cx="1916832" cy="1628800"/>
          </a:xfrm>
          <a:prstGeom prst="rtTriangle">
            <a:avLst/>
          </a:prstGeom>
          <a:solidFill>
            <a:schemeClr val="accent6">
              <a:lumMod val="75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2341375" y="296080"/>
            <a:ext cx="5006499" cy="646331"/>
          </a:xfrm>
          <a:prstGeom prst="rect">
            <a:avLst/>
          </a:prstGeom>
        </p:spPr>
        <p:txBody>
          <a:bodyPr wrap="none">
            <a:spAutoFit/>
          </a:bodyPr>
          <a:lstStyle/>
          <a:p>
            <a:pPr marL="0" lvl="0" indent="0">
              <a:buNone/>
            </a:pPr>
            <a:r>
              <a:rPr lang="en-AU" altLang="zh-CN" sz="3600" b="1" dirty="0" smtClean="0">
                <a:solidFill>
                  <a:srgbClr val="C00000"/>
                </a:solidFill>
                <a:latin typeface="Arial" panose="020B0604020202020204" pitchFamily="34" charset="0"/>
                <a:cs typeface="Arial" panose="020B0604020202020204" pitchFamily="34" charset="0"/>
              </a:rPr>
              <a:t>Language building-up</a:t>
            </a:r>
            <a:endParaRPr lang="en-AU" altLang="zh-CN" sz="3600" b="1" dirty="0">
              <a:solidFill>
                <a:srgbClr val="C00000"/>
              </a:solidFill>
              <a:latin typeface="Arial" panose="020B0604020202020204" pitchFamily="34" charset="0"/>
              <a:cs typeface="Arial" panose="020B0604020202020204" pitchFamily="34" charset="0"/>
            </a:endParaRPr>
          </a:p>
        </p:txBody>
      </p:sp>
      <p:sp>
        <p:nvSpPr>
          <p:cNvPr id="13" name="矩形 12"/>
          <p:cNvSpPr/>
          <p:nvPr/>
        </p:nvSpPr>
        <p:spPr>
          <a:xfrm>
            <a:off x="1135352" y="2143804"/>
            <a:ext cx="7353601" cy="1908215"/>
          </a:xfrm>
          <a:prstGeom prst="rect">
            <a:avLst/>
          </a:prstGeom>
        </p:spPr>
        <p:txBody>
          <a:bodyPr wrap="square">
            <a:spAutoFit/>
          </a:bodyPr>
          <a:lstStyle/>
          <a:p>
            <a:pPr algn="just"/>
            <a:r>
              <a:rPr lang="en-US" altLang="zh-CN" sz="2200" dirty="0">
                <a:latin typeface="Arial" panose="020B0604020202020204" pitchFamily="34" charset="0"/>
                <a:cs typeface="Arial" panose="020B0604020202020204" pitchFamily="34" charset="0"/>
              </a:rPr>
              <a:t>9 The sociological concept of norm is closely allied to that of role, which is </a:t>
            </a:r>
            <a:r>
              <a:rPr lang="en-US" altLang="zh-CN" sz="2200" dirty="0" smtClean="0">
                <a:latin typeface="Arial" panose="020B0604020202020204" pitchFamily="34" charset="0"/>
                <a:cs typeface="Arial" panose="020B0604020202020204" pitchFamily="34" charset="0"/>
              </a:rPr>
              <a:t>commonly __________as </a:t>
            </a:r>
            <a:r>
              <a:rPr lang="en-US" altLang="zh-CN" sz="2200" dirty="0">
                <a:latin typeface="Arial" panose="020B0604020202020204" pitchFamily="34" charset="0"/>
                <a:cs typeface="Arial" panose="020B0604020202020204" pitchFamily="34" charset="0"/>
              </a:rPr>
              <a:t>a set of norms attached to a social position</a:t>
            </a:r>
            <a:r>
              <a:rPr lang="en-US" altLang="zh-CN" sz="2200" dirty="0" smtClean="0">
                <a:latin typeface="Arial" panose="020B0604020202020204" pitchFamily="34" charset="0"/>
                <a:cs typeface="Arial" panose="020B0604020202020204" pitchFamily="34" charset="0"/>
              </a:rPr>
              <a:t>.</a:t>
            </a:r>
            <a:endParaRPr lang="en-US" altLang="zh-CN" sz="2200" dirty="0" smtClean="0">
              <a:latin typeface="Arial" panose="020B0604020202020204" pitchFamily="34" charset="0"/>
              <a:cs typeface="Arial" panose="020B0604020202020204" pitchFamily="34" charset="0"/>
            </a:endParaRPr>
          </a:p>
          <a:p>
            <a:pPr algn="just"/>
            <a:endParaRPr lang="en-US" altLang="zh-CN" sz="800" dirty="0">
              <a:latin typeface="Arial" panose="020B0604020202020204" pitchFamily="34" charset="0"/>
              <a:cs typeface="Arial" panose="020B0604020202020204" pitchFamily="34" charset="0"/>
            </a:endParaRPr>
          </a:p>
          <a:p>
            <a:pPr algn="just"/>
            <a:r>
              <a:rPr lang="en-US" altLang="zh-CN" sz="2200" dirty="0">
                <a:latin typeface="Arial" panose="020B0604020202020204" pitchFamily="34" charset="0"/>
                <a:cs typeface="Arial" panose="020B0604020202020204" pitchFamily="34" charset="0"/>
              </a:rPr>
              <a:t>10 Should programs aiming to reduce smoking or to encourage exercise include a </a:t>
            </a:r>
            <a:r>
              <a:rPr lang="en-US" altLang="zh-CN" sz="2200" dirty="0" smtClean="0">
                <a:latin typeface="Arial" panose="020B0604020202020204" pitchFamily="34" charset="0"/>
                <a:cs typeface="Arial" panose="020B0604020202020204" pitchFamily="34" charset="0"/>
              </a:rPr>
              <a:t>monetary ___________?</a:t>
            </a:r>
            <a:endParaRPr lang="en-US" altLang="zh-CN" sz="2200" dirty="0">
              <a:latin typeface="Arial" panose="020B0604020202020204" pitchFamily="34" charset="0"/>
              <a:cs typeface="Arial" panose="020B0604020202020204" pitchFamily="34" charset="0"/>
            </a:endParaRPr>
          </a:p>
        </p:txBody>
      </p:sp>
      <p:sp>
        <p:nvSpPr>
          <p:cNvPr id="2" name="TextBox 1"/>
          <p:cNvSpPr txBox="1"/>
          <p:nvPr/>
        </p:nvSpPr>
        <p:spPr>
          <a:xfrm>
            <a:off x="6369591" y="3614452"/>
            <a:ext cx="1298753" cy="430887"/>
          </a:xfrm>
          <a:prstGeom prst="rect">
            <a:avLst/>
          </a:prstGeom>
          <a:noFill/>
        </p:spPr>
        <p:txBody>
          <a:bodyPr wrap="none" rtlCol="0">
            <a:spAutoFit/>
          </a:bodyPr>
          <a:lstStyle/>
          <a:p>
            <a:r>
              <a:rPr lang="en-US" altLang="zh-CN" sz="2200" dirty="0" smtClean="0">
                <a:solidFill>
                  <a:srgbClr val="C00000"/>
                </a:solidFill>
                <a:latin typeface="Arial" panose="020B0604020202020204" pitchFamily="34" charset="0"/>
                <a:cs typeface="Arial" panose="020B0604020202020204" pitchFamily="34" charset="0"/>
              </a:rPr>
              <a:t>incentive</a:t>
            </a:r>
            <a:endParaRPr lang="zh-CN" altLang="en-US" sz="2200" dirty="0">
              <a:solidFill>
                <a:srgbClr val="C00000"/>
              </a:solidFill>
              <a:latin typeface="Arial" panose="020B0604020202020204" pitchFamily="34" charset="0"/>
              <a:cs typeface="Arial" panose="020B0604020202020204" pitchFamily="34" charset="0"/>
            </a:endParaRPr>
          </a:p>
        </p:txBody>
      </p:sp>
      <p:sp>
        <p:nvSpPr>
          <p:cNvPr id="8" name="TextBox 7"/>
          <p:cNvSpPr txBox="1"/>
          <p:nvPr/>
        </p:nvSpPr>
        <p:spPr>
          <a:xfrm>
            <a:off x="4835646" y="2493710"/>
            <a:ext cx="1111202" cy="430887"/>
          </a:xfrm>
          <a:prstGeom prst="rect">
            <a:avLst/>
          </a:prstGeom>
          <a:noFill/>
        </p:spPr>
        <p:txBody>
          <a:bodyPr wrap="none" rtlCol="0">
            <a:spAutoFit/>
          </a:bodyPr>
          <a:lstStyle/>
          <a:p>
            <a:r>
              <a:rPr lang="en-US" altLang="zh-CN" sz="2200" dirty="0" smtClean="0">
                <a:solidFill>
                  <a:srgbClr val="C00000"/>
                </a:solidFill>
                <a:latin typeface="Arial" panose="020B0604020202020204" pitchFamily="34" charset="0"/>
                <a:cs typeface="Arial" panose="020B0604020202020204" pitchFamily="34" charset="0"/>
              </a:rPr>
              <a:t>defined</a:t>
            </a:r>
            <a:endParaRPr lang="zh-CN" altLang="en-US" sz="2200" dirty="0">
              <a:solidFill>
                <a:srgbClr val="C00000"/>
              </a:solidFill>
              <a:latin typeface="Arial" panose="020B0604020202020204" pitchFamily="34" charset="0"/>
              <a:cs typeface="Arial" panose="020B0604020202020204" pitchFamily="34" charset="0"/>
            </a:endParaRPr>
          </a:p>
        </p:txBody>
      </p:sp>
      <p:sp>
        <p:nvSpPr>
          <p:cNvPr id="12" name="矩形 19"/>
          <p:cNvSpPr/>
          <p:nvPr/>
        </p:nvSpPr>
        <p:spPr>
          <a:xfrm>
            <a:off x="1898576" y="977411"/>
            <a:ext cx="5616624" cy="523220"/>
          </a:xfrm>
          <a:prstGeom prst="rect">
            <a:avLst/>
          </a:prstGeom>
        </p:spPr>
        <p:txBody>
          <a:bodyPr wrap="square">
            <a:spAutoFit/>
          </a:bodyPr>
          <a:lstStyle/>
          <a:p>
            <a:pPr eaLnBrk="0" hangingPunct="0">
              <a:spcBef>
                <a:spcPct val="20000"/>
              </a:spcBef>
            </a:pPr>
            <a:r>
              <a:rPr lang="en-US" altLang="zh-CN" sz="2800" b="1" kern="0" dirty="0" smtClean="0">
                <a:solidFill>
                  <a:srgbClr val="ED7D31">
                    <a:lumMod val="75000"/>
                  </a:srgbClr>
                </a:solidFill>
                <a:latin typeface="Arial" panose="020B0604020202020204"/>
                <a:ea typeface="宋体" panose="02010600030101010101" pitchFamily="2" charset="-122"/>
              </a:rPr>
              <a:t>Task 2 </a:t>
            </a:r>
            <a:r>
              <a:rPr lang="en-US" altLang="zh-CN" sz="2800" b="1" kern="0" dirty="0">
                <a:solidFill>
                  <a:srgbClr val="ED7D31">
                    <a:lumMod val="75000"/>
                  </a:srgbClr>
                </a:solidFill>
                <a:latin typeface="Arial" panose="020B0604020202020204"/>
                <a:ea typeface="宋体" panose="02010600030101010101" pitchFamily="2" charset="-122"/>
              </a:rPr>
              <a:t>/ </a:t>
            </a:r>
            <a:r>
              <a:rPr lang="en-US" altLang="zh-CN" sz="2800" b="1" kern="0" dirty="0" smtClean="0">
                <a:solidFill>
                  <a:srgbClr val="ED7D31">
                    <a:lumMod val="75000"/>
                  </a:srgbClr>
                </a:solidFill>
                <a:latin typeface="Arial" panose="020B0604020202020204"/>
                <a:ea typeface="宋体" panose="02010600030101010101" pitchFamily="2" charset="-122"/>
              </a:rPr>
              <a:t>Academic vocabulary</a:t>
            </a:r>
            <a:endParaRPr lang="en-US" altLang="zh-CN" sz="2800" b="1" kern="0" dirty="0">
              <a:solidFill>
                <a:srgbClr val="ED7D31">
                  <a:lumMod val="75000"/>
                </a:srgbClr>
              </a:solidFill>
              <a:latin typeface="Arial" panose="020B0604020202020204"/>
              <a:ea typeface="宋体" panose="02010600030101010101" pitchFamily="2" charset="-122"/>
            </a:endParaRPr>
          </a:p>
        </p:txBody>
      </p:sp>
      <p:sp>
        <p:nvSpPr>
          <p:cNvPr id="11" name="Rectangle 7"/>
          <p:cNvSpPr>
            <a:spLocks noChangeArrowheads="1"/>
          </p:cNvSpPr>
          <p:nvPr/>
        </p:nvSpPr>
        <p:spPr bwMode="auto">
          <a:xfrm>
            <a:off x="35496" y="163956"/>
            <a:ext cx="2029769" cy="1464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sz="2800" dirty="0" smtClean="0">
                <a:solidFill>
                  <a:schemeClr val="accent6">
                    <a:lumMod val="40000"/>
                    <a:lumOff val="60000"/>
                  </a:schemeClr>
                </a:solidFill>
                <a:latin typeface="Arial Black" panose="020B0A04020102020204" pitchFamily="34" charset="0"/>
              </a:rPr>
              <a:t>Text A </a:t>
            </a:r>
            <a:r>
              <a:rPr lang="en-US" altLang="zh-CN" sz="2800" dirty="0" smtClean="0">
                <a:solidFill>
                  <a:schemeClr val="bg1"/>
                </a:solidFill>
                <a:latin typeface="Arial Black" panose="020B0A04020102020204" pitchFamily="34" charset="0"/>
              </a:rPr>
              <a:t>After reading tasks</a:t>
            </a:r>
            <a:endParaRPr lang="en-US" altLang="zh-CN" sz="2800" dirty="0">
              <a:solidFill>
                <a:schemeClr val="bg1"/>
              </a:solidFill>
              <a:latin typeface="Arial Black" panose="020B0A04020102020204" pitchFamily="34" charset="0"/>
            </a:endParaRPr>
          </a:p>
        </p:txBody>
      </p:sp>
      <p:pic>
        <p:nvPicPr>
          <p:cNvPr id="14" name="Picture 9" descr="home">
            <a:hlinkClick r:id="rId1" action="ppaction://hlinksldjump"/>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32813" y="6246813"/>
            <a:ext cx="611187"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 grpId="0"/>
      <p:bldP spid="8"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rot="5400000">
            <a:off x="-336434" y="320766"/>
            <a:ext cx="3300652" cy="2627784"/>
          </a:xfrm>
          <a:prstGeom prst="rtTriangle">
            <a:avLst/>
          </a:prstGeom>
          <a:solidFill>
            <a:schemeClr val="accent6">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rot="16200000">
            <a:off x="7371184" y="5085184"/>
            <a:ext cx="1916832" cy="1628800"/>
          </a:xfrm>
          <a:prstGeom prst="rtTriangle">
            <a:avLst/>
          </a:prstGeom>
          <a:solidFill>
            <a:schemeClr val="accent6">
              <a:lumMod val="75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2195736" y="641778"/>
            <a:ext cx="5006499" cy="646331"/>
          </a:xfrm>
          <a:prstGeom prst="rect">
            <a:avLst/>
          </a:prstGeom>
        </p:spPr>
        <p:txBody>
          <a:bodyPr wrap="none">
            <a:spAutoFit/>
          </a:bodyPr>
          <a:lstStyle/>
          <a:p>
            <a:pPr marL="0" lvl="0" indent="0">
              <a:buNone/>
            </a:pPr>
            <a:r>
              <a:rPr lang="en-AU" altLang="zh-CN" sz="3600" b="1" dirty="0" smtClean="0">
                <a:solidFill>
                  <a:srgbClr val="C00000"/>
                </a:solidFill>
                <a:latin typeface="Arial" panose="020B0604020202020204" pitchFamily="34" charset="0"/>
                <a:cs typeface="Arial" panose="020B0604020202020204" pitchFamily="34" charset="0"/>
              </a:rPr>
              <a:t>Language building-up</a:t>
            </a:r>
            <a:endParaRPr lang="en-AU" altLang="zh-CN" sz="3600" b="1" dirty="0">
              <a:solidFill>
                <a:srgbClr val="C00000"/>
              </a:solidFill>
              <a:latin typeface="Arial" panose="020B0604020202020204" pitchFamily="34" charset="0"/>
              <a:cs typeface="Arial" panose="020B0604020202020204" pitchFamily="34" charset="0"/>
            </a:endParaRPr>
          </a:p>
        </p:txBody>
      </p:sp>
      <p:sp>
        <p:nvSpPr>
          <p:cNvPr id="11" name="矩形 19"/>
          <p:cNvSpPr/>
          <p:nvPr/>
        </p:nvSpPr>
        <p:spPr>
          <a:xfrm>
            <a:off x="1475656" y="1484785"/>
            <a:ext cx="5616624" cy="523220"/>
          </a:xfrm>
          <a:prstGeom prst="rect">
            <a:avLst/>
          </a:prstGeom>
        </p:spPr>
        <p:txBody>
          <a:bodyPr wrap="square">
            <a:spAutoFit/>
          </a:bodyPr>
          <a:lstStyle/>
          <a:p>
            <a:pPr eaLnBrk="0" hangingPunct="0">
              <a:spcBef>
                <a:spcPct val="20000"/>
              </a:spcBef>
            </a:pPr>
            <a:r>
              <a:rPr lang="en-US" altLang="zh-CN" sz="2800" b="1" kern="0" dirty="0" smtClean="0">
                <a:solidFill>
                  <a:srgbClr val="ED7D31">
                    <a:lumMod val="75000"/>
                  </a:srgbClr>
                </a:solidFill>
                <a:latin typeface="Arial" panose="020B0604020202020204"/>
                <a:ea typeface="宋体" panose="02010600030101010101" pitchFamily="2" charset="-122"/>
              </a:rPr>
              <a:t>Task 3 </a:t>
            </a:r>
            <a:r>
              <a:rPr lang="en-US" altLang="zh-CN" sz="2800" b="1" kern="0" dirty="0">
                <a:solidFill>
                  <a:srgbClr val="ED7D31">
                    <a:lumMod val="75000"/>
                  </a:srgbClr>
                </a:solidFill>
                <a:latin typeface="Arial" panose="020B0604020202020204"/>
                <a:ea typeface="宋体" panose="02010600030101010101" pitchFamily="2" charset="-122"/>
              </a:rPr>
              <a:t>/ </a:t>
            </a:r>
            <a:r>
              <a:rPr lang="en-US" altLang="zh-CN" sz="2800" b="1" kern="0" dirty="0" smtClean="0">
                <a:solidFill>
                  <a:srgbClr val="ED7D31">
                    <a:lumMod val="75000"/>
                  </a:srgbClr>
                </a:solidFill>
                <a:latin typeface="Arial" panose="020B0604020202020204"/>
                <a:ea typeface="宋体" panose="02010600030101010101" pitchFamily="2" charset="-122"/>
              </a:rPr>
              <a:t>Collocations</a:t>
            </a:r>
            <a:endParaRPr lang="en-US" altLang="zh-CN" sz="2800" b="1" kern="0" dirty="0">
              <a:solidFill>
                <a:srgbClr val="ED7D31">
                  <a:lumMod val="75000"/>
                </a:srgbClr>
              </a:solidFill>
              <a:latin typeface="Arial" panose="020B0604020202020204"/>
              <a:ea typeface="宋体" panose="02010600030101010101" pitchFamily="2" charset="-122"/>
            </a:endParaRPr>
          </a:p>
        </p:txBody>
      </p:sp>
      <p:sp>
        <p:nvSpPr>
          <p:cNvPr id="12" name="矩形 11"/>
          <p:cNvSpPr/>
          <p:nvPr/>
        </p:nvSpPr>
        <p:spPr>
          <a:xfrm>
            <a:off x="881658" y="2060848"/>
            <a:ext cx="7956748" cy="1200329"/>
          </a:xfrm>
          <a:prstGeom prst="rect">
            <a:avLst/>
          </a:prstGeom>
        </p:spPr>
        <p:txBody>
          <a:bodyPr wrap="square">
            <a:spAutoFit/>
          </a:bodyPr>
          <a:lstStyle/>
          <a:p>
            <a:pPr algn="just"/>
            <a:r>
              <a:rPr lang="en-US" altLang="zh-CN" sz="2400" dirty="0" smtClean="0"/>
              <a:t>Complete </a:t>
            </a:r>
            <a:r>
              <a:rPr lang="en-US" altLang="zh-CN" sz="2400" dirty="0"/>
              <a:t>the following sentences by translating the Chinese in brackets into English, </a:t>
            </a:r>
            <a:r>
              <a:rPr lang="en-US" altLang="zh-CN" sz="2400" dirty="0" smtClean="0"/>
              <a:t>using the </a:t>
            </a:r>
            <a:r>
              <a:rPr lang="en-US" altLang="zh-CN" sz="2400" dirty="0"/>
              <a:t>given </a:t>
            </a:r>
            <a:r>
              <a:rPr lang="en-US" altLang="zh-CN" sz="2400" dirty="0" smtClean="0"/>
              <a:t>words and phrases </a:t>
            </a:r>
            <a:r>
              <a:rPr lang="en-US" altLang="zh-CN" sz="2400" dirty="0"/>
              <a:t>in proper forms and collocations.</a:t>
            </a:r>
            <a:endParaRPr lang="en-US" altLang="zh-CN" sz="2400" dirty="0"/>
          </a:p>
        </p:txBody>
      </p:sp>
      <p:sp>
        <p:nvSpPr>
          <p:cNvPr id="13" name="矩形 12"/>
          <p:cNvSpPr/>
          <p:nvPr/>
        </p:nvSpPr>
        <p:spPr>
          <a:xfrm>
            <a:off x="467544" y="3436545"/>
            <a:ext cx="7999661" cy="2708434"/>
          </a:xfrm>
          <a:prstGeom prst="rect">
            <a:avLst/>
          </a:prstGeom>
        </p:spPr>
        <p:txBody>
          <a:bodyPr wrap="square">
            <a:spAutoFit/>
          </a:bodyPr>
          <a:lstStyle/>
          <a:p>
            <a:pPr algn="just"/>
            <a:r>
              <a:rPr lang="en-US" altLang="zh-CN" sz="2200" dirty="0">
                <a:latin typeface="Arial" panose="020B0604020202020204" pitchFamily="34" charset="0"/>
                <a:cs typeface="Arial" panose="020B0604020202020204" pitchFamily="34" charset="0"/>
              </a:rPr>
              <a:t>1 We </a:t>
            </a:r>
            <a:r>
              <a:rPr lang="en-US" altLang="zh-CN" sz="2200" dirty="0" smtClean="0">
                <a:latin typeface="Arial" panose="020B0604020202020204" pitchFamily="34" charset="0"/>
                <a:cs typeface="Arial" panose="020B0604020202020204" pitchFamily="34" charset="0"/>
              </a:rPr>
              <a:t>have ______________ </a:t>
            </a:r>
            <a:r>
              <a:rPr lang="en-US" altLang="zh-CN" sz="2200" dirty="0">
                <a:latin typeface="Arial" panose="020B0604020202020204" pitchFamily="34" charset="0"/>
                <a:cs typeface="Arial" panose="020B0604020202020204" pitchFamily="34" charset="0"/>
              </a:rPr>
              <a:t>(</a:t>
            </a:r>
            <a:r>
              <a:rPr lang="zh-CN" altLang="en-US" sz="2200" dirty="0">
                <a:latin typeface="Arial" panose="020B0604020202020204" pitchFamily="34" charset="0"/>
                <a:cs typeface="Arial" panose="020B0604020202020204" pitchFamily="34" charset="0"/>
              </a:rPr>
              <a:t>偏离</a:t>
            </a:r>
            <a:r>
              <a:rPr lang="en-US" altLang="zh-CN" sz="2200" dirty="0">
                <a:latin typeface="Arial" panose="020B0604020202020204" pitchFamily="34" charset="0"/>
                <a:cs typeface="Arial" panose="020B0604020202020204" pitchFamily="34" charset="0"/>
              </a:rPr>
              <a:t>; drift) the values that we once held</a:t>
            </a:r>
            <a:r>
              <a:rPr lang="en-US" altLang="zh-CN" sz="2200" dirty="0" smtClean="0">
                <a:latin typeface="Arial" panose="020B0604020202020204" pitchFamily="34" charset="0"/>
                <a:cs typeface="Arial" panose="020B0604020202020204" pitchFamily="34" charset="0"/>
              </a:rPr>
              <a:t>.</a:t>
            </a:r>
            <a:endParaRPr lang="en-US" altLang="zh-CN" sz="2200" dirty="0" smtClean="0">
              <a:latin typeface="Arial" panose="020B0604020202020204" pitchFamily="34" charset="0"/>
              <a:cs typeface="Arial" panose="020B0604020202020204" pitchFamily="34" charset="0"/>
            </a:endParaRPr>
          </a:p>
          <a:p>
            <a:pPr algn="just"/>
            <a:endParaRPr lang="en-US" altLang="zh-CN" sz="800" dirty="0">
              <a:latin typeface="Arial" panose="020B0604020202020204" pitchFamily="34" charset="0"/>
              <a:cs typeface="Arial" panose="020B0604020202020204" pitchFamily="34" charset="0"/>
            </a:endParaRPr>
          </a:p>
          <a:p>
            <a:r>
              <a:rPr lang="en-US" altLang="zh-CN" sz="2200" dirty="0">
                <a:latin typeface="Arial" panose="020B0604020202020204" pitchFamily="34" charset="0"/>
                <a:cs typeface="Arial" panose="020B0604020202020204" pitchFamily="34" charset="0"/>
              </a:rPr>
              <a:t>2 For over 15 years she has tirelessly </a:t>
            </a:r>
            <a:r>
              <a:rPr lang="en-US" altLang="zh-CN" sz="2200" dirty="0" smtClean="0">
                <a:latin typeface="Arial" panose="020B0604020202020204" pitchFamily="34" charset="0"/>
                <a:cs typeface="Arial" panose="020B0604020202020204" pitchFamily="34" charset="0"/>
              </a:rPr>
              <a:t>__________________________(</a:t>
            </a:r>
            <a:r>
              <a:rPr lang="zh-CN" altLang="en-US" sz="2200" dirty="0">
                <a:latin typeface="Arial" panose="020B0604020202020204" pitchFamily="34" charset="0"/>
                <a:cs typeface="Arial" panose="020B0604020202020204" pitchFamily="34" charset="0"/>
              </a:rPr>
              <a:t>全心全意投身于</a:t>
            </a:r>
            <a:r>
              <a:rPr lang="en-US" altLang="zh-CN" sz="2200" dirty="0">
                <a:latin typeface="Arial" panose="020B0604020202020204" pitchFamily="34" charset="0"/>
                <a:cs typeface="Arial" panose="020B0604020202020204" pitchFamily="34" charset="0"/>
              </a:rPr>
              <a:t>; heart </a:t>
            </a:r>
            <a:r>
              <a:rPr lang="en-US" altLang="zh-CN" sz="2200" dirty="0" smtClean="0">
                <a:latin typeface="Arial" panose="020B0604020202020204" pitchFamily="34" charset="0"/>
                <a:cs typeface="Arial" panose="020B0604020202020204" pitchFamily="34" charset="0"/>
              </a:rPr>
              <a:t>and soul</a:t>
            </a:r>
            <a:r>
              <a:rPr lang="en-US" altLang="zh-CN" sz="2200" dirty="0">
                <a:latin typeface="Arial" panose="020B0604020202020204" pitchFamily="34" charset="0"/>
                <a:cs typeface="Arial" panose="020B0604020202020204" pitchFamily="34" charset="0"/>
              </a:rPr>
              <a:t>) advocating for the poor and needy</a:t>
            </a:r>
            <a:r>
              <a:rPr lang="en-US" altLang="zh-CN" sz="2200" dirty="0" smtClean="0">
                <a:latin typeface="Arial" panose="020B0604020202020204" pitchFamily="34" charset="0"/>
                <a:cs typeface="Arial" panose="020B0604020202020204" pitchFamily="34" charset="0"/>
              </a:rPr>
              <a:t>.</a:t>
            </a:r>
            <a:endParaRPr lang="en-US" altLang="zh-CN" sz="2200" dirty="0" smtClean="0">
              <a:latin typeface="Arial" panose="020B0604020202020204" pitchFamily="34" charset="0"/>
              <a:cs typeface="Arial" panose="020B0604020202020204" pitchFamily="34" charset="0"/>
            </a:endParaRPr>
          </a:p>
          <a:p>
            <a:pPr algn="just"/>
            <a:endParaRPr lang="en-US" altLang="zh-CN" sz="800" dirty="0">
              <a:latin typeface="Arial" panose="020B0604020202020204" pitchFamily="34" charset="0"/>
              <a:cs typeface="Arial" panose="020B0604020202020204" pitchFamily="34" charset="0"/>
            </a:endParaRPr>
          </a:p>
          <a:p>
            <a:pPr algn="just"/>
            <a:r>
              <a:rPr lang="en-US" altLang="zh-CN" sz="2200" dirty="0">
                <a:latin typeface="Arial" panose="020B0604020202020204" pitchFamily="34" charset="0"/>
                <a:cs typeface="Arial" panose="020B0604020202020204" pitchFamily="34" charset="0"/>
              </a:rPr>
              <a:t>3 Political correctness seems to </a:t>
            </a:r>
            <a:r>
              <a:rPr lang="en-US" altLang="zh-CN" sz="2200" dirty="0" smtClean="0">
                <a:latin typeface="Arial" panose="020B0604020202020204" pitchFamily="34" charset="0"/>
                <a:cs typeface="Arial" panose="020B0604020202020204" pitchFamily="34" charset="0"/>
              </a:rPr>
              <a:t>_______________(</a:t>
            </a:r>
            <a:r>
              <a:rPr lang="zh-CN" altLang="en-US" sz="2200" dirty="0">
                <a:latin typeface="Arial" panose="020B0604020202020204" pitchFamily="34" charset="0"/>
                <a:cs typeface="Arial" panose="020B0604020202020204" pitchFamily="34" charset="0"/>
              </a:rPr>
              <a:t>逐渐渗透</a:t>
            </a:r>
            <a:r>
              <a:rPr lang="en-US" altLang="zh-CN" sz="2200" dirty="0">
                <a:latin typeface="Arial" panose="020B0604020202020204" pitchFamily="34" charset="0"/>
                <a:cs typeface="Arial" panose="020B0604020202020204" pitchFamily="34" charset="0"/>
              </a:rPr>
              <a:t>; seep) so much of </a:t>
            </a:r>
            <a:r>
              <a:rPr lang="en-US" altLang="zh-CN" sz="2200" dirty="0" smtClean="0">
                <a:latin typeface="Arial" panose="020B0604020202020204" pitchFamily="34" charset="0"/>
                <a:cs typeface="Arial" panose="020B0604020202020204" pitchFamily="34" charset="0"/>
              </a:rPr>
              <a:t>our world </a:t>
            </a:r>
            <a:r>
              <a:rPr lang="en-US" altLang="zh-CN" sz="2200" dirty="0">
                <a:latin typeface="Arial" panose="020B0604020202020204" pitchFamily="34" charset="0"/>
                <a:cs typeface="Arial" panose="020B0604020202020204" pitchFamily="34" charset="0"/>
              </a:rPr>
              <a:t>these days</a:t>
            </a:r>
            <a:r>
              <a:rPr lang="en-US" altLang="zh-CN" sz="2200" dirty="0" smtClean="0">
                <a:latin typeface="Arial" panose="020B0604020202020204" pitchFamily="34" charset="0"/>
                <a:cs typeface="Arial" panose="020B0604020202020204" pitchFamily="34" charset="0"/>
              </a:rPr>
              <a:t>.</a:t>
            </a:r>
            <a:endParaRPr lang="en-US" altLang="zh-CN" sz="2200" dirty="0">
              <a:latin typeface="Arial" panose="020B0604020202020204" pitchFamily="34" charset="0"/>
              <a:cs typeface="Arial" panose="020B0604020202020204" pitchFamily="34" charset="0"/>
            </a:endParaRPr>
          </a:p>
        </p:txBody>
      </p:sp>
      <p:sp>
        <p:nvSpPr>
          <p:cNvPr id="6" name="TextBox 5"/>
          <p:cNvSpPr txBox="1"/>
          <p:nvPr/>
        </p:nvSpPr>
        <p:spPr>
          <a:xfrm>
            <a:off x="2058493" y="3434412"/>
            <a:ext cx="2351926" cy="430887"/>
          </a:xfrm>
          <a:prstGeom prst="rect">
            <a:avLst/>
          </a:prstGeom>
          <a:noFill/>
        </p:spPr>
        <p:txBody>
          <a:bodyPr wrap="none" rtlCol="0">
            <a:spAutoFit/>
          </a:bodyPr>
          <a:lstStyle/>
          <a:p>
            <a:r>
              <a:rPr lang="en-US" altLang="zh-CN" sz="2200" dirty="0">
                <a:solidFill>
                  <a:srgbClr val="C00000"/>
                </a:solidFill>
                <a:latin typeface="Arial" panose="020B0604020202020204" pitchFamily="34" charset="0"/>
                <a:cs typeface="Arial" panose="020B0604020202020204" pitchFamily="34" charset="0"/>
              </a:rPr>
              <a:t>d</a:t>
            </a:r>
            <a:r>
              <a:rPr lang="en-US" altLang="zh-CN" sz="2200" dirty="0" smtClean="0">
                <a:solidFill>
                  <a:srgbClr val="C00000"/>
                </a:solidFill>
                <a:latin typeface="Arial" panose="020B0604020202020204" pitchFamily="34" charset="0"/>
                <a:cs typeface="Arial" panose="020B0604020202020204" pitchFamily="34" charset="0"/>
              </a:rPr>
              <a:t>rifted away from</a:t>
            </a:r>
            <a:endParaRPr lang="zh-CN" altLang="en-US" sz="2200" dirty="0">
              <a:solidFill>
                <a:srgbClr val="C00000"/>
              </a:solidFill>
              <a:latin typeface="Arial" panose="020B0604020202020204" pitchFamily="34" charset="0"/>
              <a:cs typeface="Arial" panose="020B0604020202020204" pitchFamily="34" charset="0"/>
            </a:endParaRPr>
          </a:p>
        </p:txBody>
      </p:sp>
      <p:sp>
        <p:nvSpPr>
          <p:cNvPr id="8" name="TextBox 7"/>
          <p:cNvSpPr txBox="1"/>
          <p:nvPr/>
        </p:nvSpPr>
        <p:spPr>
          <a:xfrm>
            <a:off x="587790" y="4582289"/>
            <a:ext cx="4033476" cy="430887"/>
          </a:xfrm>
          <a:prstGeom prst="rect">
            <a:avLst/>
          </a:prstGeom>
          <a:noFill/>
        </p:spPr>
        <p:txBody>
          <a:bodyPr wrap="none" rtlCol="0">
            <a:spAutoFit/>
          </a:bodyPr>
          <a:lstStyle/>
          <a:p>
            <a:r>
              <a:rPr lang="en-US" altLang="zh-CN" sz="2200" dirty="0">
                <a:solidFill>
                  <a:srgbClr val="C00000"/>
                </a:solidFill>
                <a:latin typeface="Arial" panose="020B0604020202020204" pitchFamily="34" charset="0"/>
                <a:cs typeface="Arial" panose="020B0604020202020204" pitchFamily="34" charset="0"/>
              </a:rPr>
              <a:t>p</a:t>
            </a:r>
            <a:r>
              <a:rPr lang="en-US" altLang="zh-CN" sz="2200" dirty="0" smtClean="0">
                <a:solidFill>
                  <a:srgbClr val="C00000"/>
                </a:solidFill>
                <a:latin typeface="Arial" panose="020B0604020202020204" pitchFamily="34" charset="0"/>
                <a:cs typeface="Arial" panose="020B0604020202020204" pitchFamily="34" charset="0"/>
              </a:rPr>
              <a:t>oured her heart and soul into </a:t>
            </a:r>
            <a:endParaRPr lang="zh-CN" altLang="en-US" sz="2200" dirty="0">
              <a:solidFill>
                <a:srgbClr val="C00000"/>
              </a:solidFill>
              <a:latin typeface="Arial" panose="020B0604020202020204" pitchFamily="34" charset="0"/>
              <a:cs typeface="Arial" panose="020B0604020202020204" pitchFamily="34" charset="0"/>
            </a:endParaRPr>
          </a:p>
        </p:txBody>
      </p:sp>
      <p:sp>
        <p:nvSpPr>
          <p:cNvPr id="2" name="TextBox 1"/>
          <p:cNvSpPr txBox="1"/>
          <p:nvPr/>
        </p:nvSpPr>
        <p:spPr>
          <a:xfrm>
            <a:off x="5353466" y="5374377"/>
            <a:ext cx="1095172" cy="430887"/>
          </a:xfrm>
          <a:prstGeom prst="rect">
            <a:avLst/>
          </a:prstGeom>
          <a:noFill/>
        </p:spPr>
        <p:txBody>
          <a:bodyPr wrap="none" rtlCol="0">
            <a:spAutoFit/>
          </a:bodyPr>
          <a:lstStyle/>
          <a:p>
            <a:r>
              <a:rPr lang="en-US" altLang="zh-CN" sz="2200" dirty="0" smtClean="0">
                <a:solidFill>
                  <a:srgbClr val="C00000"/>
                </a:solidFill>
                <a:latin typeface="Arial" panose="020B0604020202020204" pitchFamily="34" charset="0"/>
                <a:cs typeface="Arial" panose="020B0604020202020204" pitchFamily="34" charset="0"/>
              </a:rPr>
              <a:t>seep in</a:t>
            </a:r>
            <a:endParaRPr lang="zh-CN" altLang="en-US" sz="2200" dirty="0">
              <a:solidFill>
                <a:srgbClr val="C00000"/>
              </a:solidFill>
              <a:latin typeface="Arial" panose="020B0604020202020204" pitchFamily="34" charset="0"/>
              <a:cs typeface="Arial" panose="020B0604020202020204" pitchFamily="34" charset="0"/>
            </a:endParaRPr>
          </a:p>
        </p:txBody>
      </p:sp>
      <p:sp>
        <p:nvSpPr>
          <p:cNvPr id="16" name="Rectangle 7"/>
          <p:cNvSpPr>
            <a:spLocks noChangeArrowheads="1"/>
          </p:cNvSpPr>
          <p:nvPr/>
        </p:nvSpPr>
        <p:spPr bwMode="auto">
          <a:xfrm>
            <a:off x="35496" y="163956"/>
            <a:ext cx="2029769" cy="1464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sz="2800" dirty="0" smtClean="0">
                <a:solidFill>
                  <a:schemeClr val="accent6">
                    <a:lumMod val="40000"/>
                    <a:lumOff val="60000"/>
                  </a:schemeClr>
                </a:solidFill>
                <a:latin typeface="Arial Black" panose="020B0A04020102020204" pitchFamily="34" charset="0"/>
              </a:rPr>
              <a:t>Text A </a:t>
            </a:r>
            <a:r>
              <a:rPr lang="en-US" altLang="zh-CN" sz="2800" dirty="0" smtClean="0">
                <a:solidFill>
                  <a:schemeClr val="bg1"/>
                </a:solidFill>
                <a:latin typeface="Arial Black" panose="020B0A04020102020204" pitchFamily="34" charset="0"/>
              </a:rPr>
              <a:t>After reading tasks</a:t>
            </a:r>
            <a:endParaRPr lang="en-US" altLang="zh-CN" sz="2800" dirty="0">
              <a:solidFill>
                <a:schemeClr val="bg1"/>
              </a:solidFill>
              <a:latin typeface="Arial Black" panose="020B0A04020102020204" pitchFamily="34" charset="0"/>
            </a:endParaRPr>
          </a:p>
        </p:txBody>
      </p:sp>
      <p:pic>
        <p:nvPicPr>
          <p:cNvPr id="15" name="Picture 9" descr="home">
            <a:hlinkClick r:id="rId1" action="ppaction://hlinksldjump"/>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32813" y="6246813"/>
            <a:ext cx="611187"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6" grpId="0"/>
      <p:bldP spid="8" grpId="0"/>
      <p:bldP spid="2"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rot="5400000">
            <a:off x="-336434" y="320766"/>
            <a:ext cx="3300652" cy="2627784"/>
          </a:xfrm>
          <a:prstGeom prst="rtTriangle">
            <a:avLst/>
          </a:prstGeom>
          <a:solidFill>
            <a:schemeClr val="accent6">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rot="16200000">
            <a:off x="7371184" y="5085184"/>
            <a:ext cx="1916832" cy="1628800"/>
          </a:xfrm>
          <a:prstGeom prst="rtTriangle">
            <a:avLst/>
          </a:prstGeom>
          <a:solidFill>
            <a:schemeClr val="accent6">
              <a:lumMod val="75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2195736" y="641778"/>
            <a:ext cx="5006499" cy="646331"/>
          </a:xfrm>
          <a:prstGeom prst="rect">
            <a:avLst/>
          </a:prstGeom>
        </p:spPr>
        <p:txBody>
          <a:bodyPr wrap="none">
            <a:spAutoFit/>
          </a:bodyPr>
          <a:lstStyle/>
          <a:p>
            <a:pPr marL="0" lvl="0" indent="0">
              <a:buNone/>
            </a:pPr>
            <a:r>
              <a:rPr lang="en-AU" altLang="zh-CN" sz="3600" b="1" dirty="0" smtClean="0">
                <a:solidFill>
                  <a:srgbClr val="C00000"/>
                </a:solidFill>
                <a:latin typeface="Arial" panose="020B0604020202020204" pitchFamily="34" charset="0"/>
                <a:cs typeface="Arial" panose="020B0604020202020204" pitchFamily="34" charset="0"/>
              </a:rPr>
              <a:t>Language building-up</a:t>
            </a:r>
            <a:endParaRPr lang="en-AU" altLang="zh-CN" sz="3600" b="1" dirty="0">
              <a:solidFill>
                <a:srgbClr val="C00000"/>
              </a:solidFill>
              <a:latin typeface="Arial" panose="020B0604020202020204" pitchFamily="34" charset="0"/>
              <a:cs typeface="Arial" panose="020B0604020202020204" pitchFamily="34" charset="0"/>
            </a:endParaRPr>
          </a:p>
        </p:txBody>
      </p:sp>
      <p:sp>
        <p:nvSpPr>
          <p:cNvPr id="11" name="矩形 19"/>
          <p:cNvSpPr/>
          <p:nvPr/>
        </p:nvSpPr>
        <p:spPr>
          <a:xfrm>
            <a:off x="1475656" y="1484785"/>
            <a:ext cx="5616624" cy="523220"/>
          </a:xfrm>
          <a:prstGeom prst="rect">
            <a:avLst/>
          </a:prstGeom>
        </p:spPr>
        <p:txBody>
          <a:bodyPr wrap="square">
            <a:spAutoFit/>
          </a:bodyPr>
          <a:lstStyle/>
          <a:p>
            <a:pPr eaLnBrk="0" hangingPunct="0">
              <a:spcBef>
                <a:spcPct val="20000"/>
              </a:spcBef>
            </a:pPr>
            <a:r>
              <a:rPr lang="en-US" altLang="zh-CN" sz="2800" b="1" kern="0" dirty="0" smtClean="0">
                <a:solidFill>
                  <a:srgbClr val="ED7D31">
                    <a:lumMod val="75000"/>
                  </a:srgbClr>
                </a:solidFill>
                <a:latin typeface="Arial" panose="020B0604020202020204"/>
                <a:ea typeface="宋体" panose="02010600030101010101" pitchFamily="2" charset="-122"/>
              </a:rPr>
              <a:t>Task 3 </a:t>
            </a:r>
            <a:r>
              <a:rPr lang="en-US" altLang="zh-CN" sz="2800" b="1" kern="0" dirty="0">
                <a:solidFill>
                  <a:srgbClr val="ED7D31">
                    <a:lumMod val="75000"/>
                  </a:srgbClr>
                </a:solidFill>
                <a:latin typeface="Arial" panose="020B0604020202020204"/>
                <a:ea typeface="宋体" panose="02010600030101010101" pitchFamily="2" charset="-122"/>
              </a:rPr>
              <a:t>/ </a:t>
            </a:r>
            <a:r>
              <a:rPr lang="en-US" altLang="zh-CN" sz="2800" b="1" kern="0" dirty="0" smtClean="0">
                <a:solidFill>
                  <a:srgbClr val="ED7D31">
                    <a:lumMod val="75000"/>
                  </a:srgbClr>
                </a:solidFill>
                <a:latin typeface="Arial" panose="020B0604020202020204"/>
                <a:ea typeface="宋体" panose="02010600030101010101" pitchFamily="2" charset="-122"/>
              </a:rPr>
              <a:t>Collocations</a:t>
            </a:r>
            <a:endParaRPr lang="en-US" altLang="zh-CN" sz="2800" b="1" kern="0" dirty="0">
              <a:solidFill>
                <a:srgbClr val="ED7D31">
                  <a:lumMod val="75000"/>
                </a:srgbClr>
              </a:solidFill>
              <a:latin typeface="Arial" panose="020B0604020202020204"/>
              <a:ea typeface="宋体" panose="02010600030101010101" pitchFamily="2" charset="-122"/>
            </a:endParaRPr>
          </a:p>
        </p:txBody>
      </p:sp>
      <p:sp>
        <p:nvSpPr>
          <p:cNvPr id="13" name="矩形 12"/>
          <p:cNvSpPr/>
          <p:nvPr/>
        </p:nvSpPr>
        <p:spPr>
          <a:xfrm>
            <a:off x="749175" y="2420888"/>
            <a:ext cx="7855273" cy="3046988"/>
          </a:xfrm>
          <a:prstGeom prst="rect">
            <a:avLst/>
          </a:prstGeom>
        </p:spPr>
        <p:txBody>
          <a:bodyPr wrap="square">
            <a:spAutoFit/>
          </a:bodyPr>
          <a:lstStyle/>
          <a:p>
            <a:pPr algn="just"/>
            <a:r>
              <a:rPr lang="en-US" altLang="zh-CN" sz="2200" dirty="0">
                <a:latin typeface="Arial" panose="020B0604020202020204" pitchFamily="34" charset="0"/>
                <a:cs typeface="Arial" panose="020B0604020202020204" pitchFamily="34" charset="0"/>
              </a:rPr>
              <a:t>4 When it </a:t>
            </a:r>
            <a:r>
              <a:rPr lang="en-US" altLang="zh-CN" sz="2200" dirty="0" smtClean="0">
                <a:latin typeface="Arial" panose="020B0604020202020204" pitchFamily="34" charset="0"/>
                <a:cs typeface="Arial" panose="020B0604020202020204" pitchFamily="34" charset="0"/>
              </a:rPr>
              <a:t>eventually ___________ </a:t>
            </a:r>
            <a:r>
              <a:rPr lang="en-US" altLang="zh-CN" sz="2200" dirty="0">
                <a:latin typeface="Arial" panose="020B0604020202020204" pitchFamily="34" charset="0"/>
                <a:cs typeface="Arial" panose="020B0604020202020204" pitchFamily="34" charset="0"/>
              </a:rPr>
              <a:t>(</a:t>
            </a:r>
            <a:r>
              <a:rPr lang="zh-CN" altLang="en-US" sz="2200" dirty="0">
                <a:latin typeface="Arial" panose="020B0604020202020204" pitchFamily="34" charset="0"/>
                <a:cs typeface="Arial" panose="020B0604020202020204" pitchFamily="34" charset="0"/>
              </a:rPr>
              <a:t>被了解</a:t>
            </a:r>
            <a:r>
              <a:rPr lang="en-US" altLang="zh-CN" sz="2200" dirty="0">
                <a:latin typeface="Arial" panose="020B0604020202020204" pitchFamily="34" charset="0"/>
                <a:cs typeface="Arial" panose="020B0604020202020204" pitchFamily="34" charset="0"/>
              </a:rPr>
              <a:t>; sink) that his miserable life </a:t>
            </a:r>
            <a:r>
              <a:rPr lang="en-US" altLang="zh-CN" sz="2200" dirty="0" smtClean="0">
                <a:latin typeface="Arial" panose="020B0604020202020204" pitchFamily="34" charset="0"/>
                <a:cs typeface="Arial" panose="020B0604020202020204" pitchFamily="34" charset="0"/>
              </a:rPr>
              <a:t>story was </a:t>
            </a:r>
            <a:r>
              <a:rPr lang="en-US" altLang="zh-CN" sz="2200" dirty="0">
                <a:latin typeface="Arial" panose="020B0604020202020204" pitchFamily="34" charset="0"/>
                <a:cs typeface="Arial" panose="020B0604020202020204" pitchFamily="34" charset="0"/>
              </a:rPr>
              <a:t>a made-up one, sympathy was quickly replaced by anger</a:t>
            </a:r>
            <a:r>
              <a:rPr lang="en-US" altLang="zh-CN" sz="2200" dirty="0" smtClean="0">
                <a:latin typeface="Arial" panose="020B0604020202020204" pitchFamily="34" charset="0"/>
                <a:cs typeface="Arial" panose="020B0604020202020204" pitchFamily="34" charset="0"/>
              </a:rPr>
              <a:t>.</a:t>
            </a:r>
            <a:endParaRPr lang="en-US" altLang="zh-CN" sz="2200" dirty="0" smtClean="0">
              <a:latin typeface="Arial" panose="020B0604020202020204" pitchFamily="34" charset="0"/>
              <a:cs typeface="Arial" panose="020B0604020202020204" pitchFamily="34" charset="0"/>
            </a:endParaRPr>
          </a:p>
          <a:p>
            <a:pPr algn="just"/>
            <a:endParaRPr lang="en-US" altLang="zh-CN" sz="800" dirty="0">
              <a:latin typeface="Arial" panose="020B0604020202020204" pitchFamily="34" charset="0"/>
              <a:cs typeface="Arial" panose="020B0604020202020204" pitchFamily="34" charset="0"/>
            </a:endParaRPr>
          </a:p>
          <a:p>
            <a:pPr algn="just"/>
            <a:r>
              <a:rPr lang="en-US" altLang="zh-CN" sz="2200" dirty="0">
                <a:latin typeface="Arial" panose="020B0604020202020204" pitchFamily="34" charset="0"/>
                <a:cs typeface="Arial" panose="020B0604020202020204" pitchFamily="34" charset="0"/>
              </a:rPr>
              <a:t>5 In the workplace, many identities can exist </a:t>
            </a:r>
            <a:r>
              <a:rPr lang="en-US" altLang="zh-CN" sz="2200" dirty="0" smtClean="0">
                <a:latin typeface="Arial" panose="020B0604020202020204" pitchFamily="34" charset="0"/>
                <a:cs typeface="Arial" panose="020B0604020202020204" pitchFamily="34" charset="0"/>
              </a:rPr>
              <a:t>___________(</a:t>
            </a:r>
            <a:r>
              <a:rPr lang="zh-CN" altLang="en-US" sz="2200" dirty="0">
                <a:latin typeface="Arial" panose="020B0604020202020204" pitchFamily="34" charset="0"/>
                <a:cs typeface="Arial" panose="020B0604020202020204" pitchFamily="34" charset="0"/>
              </a:rPr>
              <a:t>涉及</a:t>
            </a:r>
            <a:r>
              <a:rPr lang="en-US" altLang="zh-CN" sz="2200" dirty="0">
                <a:latin typeface="Arial" panose="020B0604020202020204" pitchFamily="34" charset="0"/>
                <a:cs typeface="Arial" panose="020B0604020202020204" pitchFamily="34" charset="0"/>
              </a:rPr>
              <a:t>; </a:t>
            </a:r>
            <a:r>
              <a:rPr lang="en-US" altLang="zh-CN" sz="2200" dirty="0" smtClean="0">
                <a:latin typeface="Arial" panose="020B0604020202020204" pitchFamily="34" charset="0"/>
                <a:cs typeface="Arial" panose="020B0604020202020204" pitchFamily="34" charset="0"/>
              </a:rPr>
              <a:t>relation) careers</a:t>
            </a:r>
            <a:r>
              <a:rPr lang="en-US" altLang="zh-CN" sz="2200" dirty="0">
                <a:latin typeface="Arial" panose="020B0604020202020204" pitchFamily="34" charset="0"/>
                <a:cs typeface="Arial" panose="020B0604020202020204" pitchFamily="34" charset="0"/>
              </a:rPr>
              <a:t>, teams, organizations, and occupations</a:t>
            </a:r>
            <a:r>
              <a:rPr lang="en-US" altLang="zh-CN" sz="2200" dirty="0" smtClean="0">
                <a:latin typeface="Arial" panose="020B0604020202020204" pitchFamily="34" charset="0"/>
                <a:cs typeface="Arial" panose="020B0604020202020204" pitchFamily="34" charset="0"/>
              </a:rPr>
              <a:t>.</a:t>
            </a:r>
            <a:endParaRPr lang="en-US" altLang="zh-CN" sz="2200" dirty="0" smtClean="0">
              <a:latin typeface="Arial" panose="020B0604020202020204" pitchFamily="34" charset="0"/>
              <a:cs typeface="Arial" panose="020B0604020202020204" pitchFamily="34" charset="0"/>
            </a:endParaRPr>
          </a:p>
          <a:p>
            <a:pPr algn="just"/>
            <a:endParaRPr lang="en-US" altLang="zh-CN" sz="800" dirty="0">
              <a:latin typeface="Arial" panose="020B0604020202020204" pitchFamily="34" charset="0"/>
              <a:cs typeface="Arial" panose="020B0604020202020204" pitchFamily="34" charset="0"/>
            </a:endParaRPr>
          </a:p>
          <a:p>
            <a:pPr algn="just"/>
            <a:r>
              <a:rPr lang="en-US" altLang="zh-CN" sz="2200" dirty="0">
                <a:latin typeface="Arial" panose="020B0604020202020204" pitchFamily="34" charset="0"/>
                <a:cs typeface="Arial" panose="020B0604020202020204" pitchFamily="34" charset="0"/>
              </a:rPr>
              <a:t>6 If you lose the ability to see </a:t>
            </a:r>
            <a:r>
              <a:rPr lang="en-US" altLang="zh-CN" sz="2200" dirty="0" smtClean="0">
                <a:latin typeface="Arial" panose="020B0604020202020204" pitchFamily="34" charset="0"/>
                <a:cs typeface="Arial" panose="020B0604020202020204" pitchFamily="34" charset="0"/>
              </a:rPr>
              <a:t>_______________________ (</a:t>
            </a:r>
            <a:r>
              <a:rPr lang="zh-CN" altLang="en-US" sz="2200" dirty="0">
                <a:latin typeface="Arial" panose="020B0604020202020204" pitchFamily="34" charset="0"/>
                <a:cs typeface="Arial" panose="020B0604020202020204" pitchFamily="34" charset="0"/>
              </a:rPr>
              <a:t>眼角余光</a:t>
            </a:r>
            <a:r>
              <a:rPr lang="en-US" altLang="zh-CN" sz="2200" dirty="0">
                <a:latin typeface="Arial" panose="020B0604020202020204" pitchFamily="34" charset="0"/>
                <a:cs typeface="Arial" panose="020B0604020202020204" pitchFamily="34" charset="0"/>
              </a:rPr>
              <a:t>; eye), you may bump </a:t>
            </a:r>
            <a:r>
              <a:rPr lang="en-US" altLang="zh-CN" sz="2200" dirty="0" smtClean="0">
                <a:latin typeface="Arial" panose="020B0604020202020204" pitchFamily="34" charset="0"/>
                <a:cs typeface="Arial" panose="020B0604020202020204" pitchFamily="34" charset="0"/>
              </a:rPr>
              <a:t>into cars </a:t>
            </a:r>
            <a:r>
              <a:rPr lang="en-US" altLang="zh-CN" sz="2200" dirty="0">
                <a:latin typeface="Arial" panose="020B0604020202020204" pitchFamily="34" charset="0"/>
                <a:cs typeface="Arial" panose="020B0604020202020204" pitchFamily="34" charset="0"/>
              </a:rPr>
              <a:t>or objects on your left or right side</a:t>
            </a:r>
            <a:r>
              <a:rPr lang="en-US" altLang="zh-CN" sz="2200" dirty="0" smtClean="0">
                <a:latin typeface="Arial" panose="020B0604020202020204" pitchFamily="34" charset="0"/>
                <a:cs typeface="Arial" panose="020B0604020202020204" pitchFamily="34" charset="0"/>
              </a:rPr>
              <a:t>.</a:t>
            </a:r>
            <a:endParaRPr lang="en-US" altLang="zh-CN" sz="2200" dirty="0">
              <a:latin typeface="Arial" panose="020B0604020202020204" pitchFamily="34" charset="0"/>
              <a:cs typeface="Arial" panose="020B0604020202020204" pitchFamily="34" charset="0"/>
            </a:endParaRPr>
          </a:p>
        </p:txBody>
      </p:sp>
      <p:sp>
        <p:nvSpPr>
          <p:cNvPr id="6" name="TextBox 5"/>
          <p:cNvSpPr txBox="1"/>
          <p:nvPr/>
        </p:nvSpPr>
        <p:spPr>
          <a:xfrm>
            <a:off x="3997403" y="2422486"/>
            <a:ext cx="1079142" cy="430887"/>
          </a:xfrm>
          <a:prstGeom prst="rect">
            <a:avLst/>
          </a:prstGeom>
          <a:noFill/>
        </p:spPr>
        <p:txBody>
          <a:bodyPr wrap="none" rtlCol="0">
            <a:spAutoFit/>
          </a:bodyPr>
          <a:lstStyle/>
          <a:p>
            <a:r>
              <a:rPr lang="en-US" altLang="zh-CN" sz="2200" dirty="0">
                <a:solidFill>
                  <a:srgbClr val="C00000"/>
                </a:solidFill>
                <a:latin typeface="Arial" panose="020B0604020202020204" pitchFamily="34" charset="0"/>
                <a:cs typeface="Arial" panose="020B0604020202020204" pitchFamily="34" charset="0"/>
              </a:rPr>
              <a:t>s</a:t>
            </a:r>
            <a:r>
              <a:rPr lang="en-US" altLang="zh-CN" sz="2200" dirty="0" smtClean="0">
                <a:solidFill>
                  <a:srgbClr val="C00000"/>
                </a:solidFill>
                <a:latin typeface="Arial" panose="020B0604020202020204" pitchFamily="34" charset="0"/>
                <a:cs typeface="Arial" panose="020B0604020202020204" pitchFamily="34" charset="0"/>
              </a:rPr>
              <a:t>ank in</a:t>
            </a:r>
            <a:endParaRPr lang="zh-CN" altLang="en-US" sz="2200" dirty="0">
              <a:solidFill>
                <a:srgbClr val="C00000"/>
              </a:solidFill>
              <a:latin typeface="Arial" panose="020B0604020202020204" pitchFamily="34" charset="0"/>
              <a:cs typeface="Arial" panose="020B0604020202020204" pitchFamily="34" charset="0"/>
            </a:endParaRPr>
          </a:p>
        </p:txBody>
      </p:sp>
      <p:sp>
        <p:nvSpPr>
          <p:cNvPr id="8" name="TextBox 7"/>
          <p:cNvSpPr txBox="1"/>
          <p:nvPr/>
        </p:nvSpPr>
        <p:spPr>
          <a:xfrm>
            <a:off x="6444208" y="3551043"/>
            <a:ext cx="1723549" cy="430887"/>
          </a:xfrm>
          <a:prstGeom prst="rect">
            <a:avLst/>
          </a:prstGeom>
          <a:noFill/>
        </p:spPr>
        <p:txBody>
          <a:bodyPr wrap="none" rtlCol="0">
            <a:spAutoFit/>
          </a:bodyPr>
          <a:lstStyle>
            <a:defPPr>
              <a:defRPr lang="zh-CN"/>
            </a:defPPr>
            <a:lvl1pPr>
              <a:defRPr sz="2400"/>
            </a:lvl1pPr>
          </a:lstStyle>
          <a:p>
            <a:r>
              <a:rPr lang="en-US" altLang="zh-CN" sz="2200" dirty="0">
                <a:solidFill>
                  <a:srgbClr val="C00000"/>
                </a:solidFill>
                <a:latin typeface="Arial" panose="020B0604020202020204" pitchFamily="34" charset="0"/>
                <a:cs typeface="Arial" panose="020B0604020202020204" pitchFamily="34" charset="0"/>
              </a:rPr>
              <a:t>in </a:t>
            </a:r>
            <a:r>
              <a:rPr lang="en-US" altLang="zh-CN" sz="2200" dirty="0" smtClean="0">
                <a:solidFill>
                  <a:srgbClr val="C00000"/>
                </a:solidFill>
                <a:latin typeface="Arial" panose="020B0604020202020204" pitchFamily="34" charset="0"/>
                <a:cs typeface="Arial" panose="020B0604020202020204" pitchFamily="34" charset="0"/>
              </a:rPr>
              <a:t>relation to</a:t>
            </a:r>
            <a:endParaRPr lang="zh-CN" altLang="en-US" sz="2200" dirty="0">
              <a:solidFill>
                <a:srgbClr val="C00000"/>
              </a:solidFill>
              <a:latin typeface="Arial" panose="020B0604020202020204" pitchFamily="34" charset="0"/>
              <a:cs typeface="Arial" panose="020B0604020202020204" pitchFamily="34" charset="0"/>
            </a:endParaRPr>
          </a:p>
        </p:txBody>
      </p:sp>
      <p:sp>
        <p:nvSpPr>
          <p:cNvPr id="2" name="TextBox 1"/>
          <p:cNvSpPr txBox="1"/>
          <p:nvPr/>
        </p:nvSpPr>
        <p:spPr>
          <a:xfrm>
            <a:off x="4877966" y="4336255"/>
            <a:ext cx="3960440" cy="430887"/>
          </a:xfrm>
          <a:prstGeom prst="rect">
            <a:avLst/>
          </a:prstGeom>
          <a:noFill/>
        </p:spPr>
        <p:txBody>
          <a:bodyPr wrap="square" rtlCol="0">
            <a:spAutoFit/>
          </a:bodyPr>
          <a:lstStyle/>
          <a:p>
            <a:r>
              <a:rPr lang="en-US" altLang="zh-CN" sz="2200" dirty="0">
                <a:solidFill>
                  <a:srgbClr val="C00000"/>
                </a:solidFill>
                <a:latin typeface="Arial" panose="020B0604020202020204" pitchFamily="34" charset="0"/>
                <a:cs typeface="Arial" panose="020B0604020202020204" pitchFamily="34" charset="0"/>
              </a:rPr>
              <a:t>o</a:t>
            </a:r>
            <a:r>
              <a:rPr lang="en-US" altLang="zh-CN" sz="2200" dirty="0" smtClean="0">
                <a:solidFill>
                  <a:srgbClr val="C00000"/>
                </a:solidFill>
                <a:latin typeface="Arial" panose="020B0604020202020204" pitchFamily="34" charset="0"/>
                <a:cs typeface="Arial" panose="020B0604020202020204" pitchFamily="34" charset="0"/>
              </a:rPr>
              <a:t>ut of the corner of your eyes </a:t>
            </a:r>
            <a:endParaRPr lang="zh-CN" altLang="en-US" sz="2200" dirty="0">
              <a:solidFill>
                <a:srgbClr val="C00000"/>
              </a:solidFill>
              <a:latin typeface="Arial" panose="020B0604020202020204" pitchFamily="34" charset="0"/>
              <a:cs typeface="Arial" panose="020B0604020202020204" pitchFamily="34" charset="0"/>
            </a:endParaRPr>
          </a:p>
        </p:txBody>
      </p:sp>
      <p:sp>
        <p:nvSpPr>
          <p:cNvPr id="15" name="Rectangle 7"/>
          <p:cNvSpPr>
            <a:spLocks noChangeArrowheads="1"/>
          </p:cNvSpPr>
          <p:nvPr/>
        </p:nvSpPr>
        <p:spPr bwMode="auto">
          <a:xfrm>
            <a:off x="35496" y="163956"/>
            <a:ext cx="2029769" cy="1464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sz="2800" dirty="0" smtClean="0">
                <a:solidFill>
                  <a:schemeClr val="accent6">
                    <a:lumMod val="40000"/>
                    <a:lumOff val="60000"/>
                  </a:schemeClr>
                </a:solidFill>
                <a:latin typeface="Arial Black" panose="020B0A04020102020204" pitchFamily="34" charset="0"/>
              </a:rPr>
              <a:t>Text A </a:t>
            </a:r>
            <a:r>
              <a:rPr lang="en-US" altLang="zh-CN" sz="2800" dirty="0" smtClean="0">
                <a:solidFill>
                  <a:schemeClr val="bg1"/>
                </a:solidFill>
                <a:latin typeface="Arial Black" panose="020B0A04020102020204" pitchFamily="34" charset="0"/>
              </a:rPr>
              <a:t>After reading tasks</a:t>
            </a:r>
            <a:endParaRPr lang="en-US" altLang="zh-CN" sz="2800" dirty="0">
              <a:solidFill>
                <a:schemeClr val="bg1"/>
              </a:solidFill>
              <a:latin typeface="Arial Black" panose="020B0A04020102020204" pitchFamily="34" charset="0"/>
            </a:endParaRPr>
          </a:p>
        </p:txBody>
      </p:sp>
      <p:pic>
        <p:nvPicPr>
          <p:cNvPr id="16" name="Picture 9" descr="home">
            <a:hlinkClick r:id="rId1" action="ppaction://hlinksldjump"/>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32813" y="6246813"/>
            <a:ext cx="611187"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6" grpId="0"/>
      <p:bldP spid="8" grpId="0"/>
      <p:bldP spid="2"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rot="5400000">
            <a:off x="-336434" y="320766"/>
            <a:ext cx="3300652" cy="2627784"/>
          </a:xfrm>
          <a:prstGeom prst="rtTriangle">
            <a:avLst/>
          </a:prstGeom>
          <a:solidFill>
            <a:schemeClr val="accent6">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rot="16200000">
            <a:off x="7371184" y="5085184"/>
            <a:ext cx="1916832" cy="1628800"/>
          </a:xfrm>
          <a:prstGeom prst="rtTriangle">
            <a:avLst/>
          </a:prstGeom>
          <a:solidFill>
            <a:schemeClr val="accent6">
              <a:lumMod val="75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2195736" y="641778"/>
            <a:ext cx="5006499" cy="646331"/>
          </a:xfrm>
          <a:prstGeom prst="rect">
            <a:avLst/>
          </a:prstGeom>
        </p:spPr>
        <p:txBody>
          <a:bodyPr wrap="none">
            <a:spAutoFit/>
          </a:bodyPr>
          <a:lstStyle/>
          <a:p>
            <a:pPr marL="0" lvl="0" indent="0">
              <a:buNone/>
            </a:pPr>
            <a:r>
              <a:rPr lang="en-AU" altLang="zh-CN" sz="3600" b="1" dirty="0" smtClean="0">
                <a:solidFill>
                  <a:srgbClr val="C00000"/>
                </a:solidFill>
                <a:latin typeface="Arial" panose="020B0604020202020204" pitchFamily="34" charset="0"/>
                <a:cs typeface="Arial" panose="020B0604020202020204" pitchFamily="34" charset="0"/>
              </a:rPr>
              <a:t>Language building-up</a:t>
            </a:r>
            <a:endParaRPr lang="en-AU" altLang="zh-CN" sz="3600" b="1" dirty="0">
              <a:solidFill>
                <a:srgbClr val="C00000"/>
              </a:solidFill>
              <a:latin typeface="Arial" panose="020B0604020202020204" pitchFamily="34" charset="0"/>
              <a:cs typeface="Arial" panose="020B0604020202020204" pitchFamily="34" charset="0"/>
            </a:endParaRPr>
          </a:p>
        </p:txBody>
      </p:sp>
      <p:sp>
        <p:nvSpPr>
          <p:cNvPr id="11" name="矩形 19"/>
          <p:cNvSpPr/>
          <p:nvPr/>
        </p:nvSpPr>
        <p:spPr>
          <a:xfrm>
            <a:off x="1475656" y="1484785"/>
            <a:ext cx="5616624" cy="523220"/>
          </a:xfrm>
          <a:prstGeom prst="rect">
            <a:avLst/>
          </a:prstGeom>
        </p:spPr>
        <p:txBody>
          <a:bodyPr wrap="square">
            <a:spAutoFit/>
          </a:bodyPr>
          <a:lstStyle/>
          <a:p>
            <a:pPr eaLnBrk="0" hangingPunct="0">
              <a:spcBef>
                <a:spcPct val="20000"/>
              </a:spcBef>
            </a:pPr>
            <a:r>
              <a:rPr lang="en-US" altLang="zh-CN" sz="2800" b="1" kern="0" dirty="0" smtClean="0">
                <a:solidFill>
                  <a:srgbClr val="ED7D31">
                    <a:lumMod val="75000"/>
                  </a:srgbClr>
                </a:solidFill>
                <a:latin typeface="Arial" panose="020B0604020202020204"/>
                <a:ea typeface="宋体" panose="02010600030101010101" pitchFamily="2" charset="-122"/>
              </a:rPr>
              <a:t>Task 3 </a:t>
            </a:r>
            <a:r>
              <a:rPr lang="en-US" altLang="zh-CN" sz="2800" b="1" kern="0" dirty="0">
                <a:solidFill>
                  <a:srgbClr val="ED7D31">
                    <a:lumMod val="75000"/>
                  </a:srgbClr>
                </a:solidFill>
                <a:latin typeface="Arial" panose="020B0604020202020204"/>
                <a:ea typeface="宋体" panose="02010600030101010101" pitchFamily="2" charset="-122"/>
              </a:rPr>
              <a:t>/ </a:t>
            </a:r>
            <a:r>
              <a:rPr lang="en-US" altLang="zh-CN" sz="2800" b="1" kern="0" dirty="0" smtClean="0">
                <a:solidFill>
                  <a:srgbClr val="ED7D31">
                    <a:lumMod val="75000"/>
                  </a:srgbClr>
                </a:solidFill>
                <a:latin typeface="Arial" panose="020B0604020202020204"/>
                <a:ea typeface="宋体" panose="02010600030101010101" pitchFamily="2" charset="-122"/>
              </a:rPr>
              <a:t>Collocations</a:t>
            </a:r>
            <a:endParaRPr lang="en-US" altLang="zh-CN" sz="2800" b="1" kern="0" dirty="0">
              <a:solidFill>
                <a:srgbClr val="ED7D31">
                  <a:lumMod val="75000"/>
                </a:srgbClr>
              </a:solidFill>
              <a:latin typeface="Arial" panose="020B0604020202020204"/>
              <a:ea typeface="宋体" panose="02010600030101010101" pitchFamily="2" charset="-122"/>
            </a:endParaRPr>
          </a:p>
        </p:txBody>
      </p:sp>
      <p:sp>
        <p:nvSpPr>
          <p:cNvPr id="13" name="矩形 12"/>
          <p:cNvSpPr/>
          <p:nvPr/>
        </p:nvSpPr>
        <p:spPr>
          <a:xfrm>
            <a:off x="749175" y="2420888"/>
            <a:ext cx="7855273" cy="2585323"/>
          </a:xfrm>
          <a:prstGeom prst="rect">
            <a:avLst/>
          </a:prstGeom>
        </p:spPr>
        <p:txBody>
          <a:bodyPr wrap="square">
            <a:spAutoFit/>
          </a:bodyPr>
          <a:lstStyle/>
          <a:p>
            <a:pPr algn="just"/>
            <a:r>
              <a:rPr lang="en-US" altLang="zh-CN" sz="2200" dirty="0">
                <a:latin typeface="Arial" panose="020B0604020202020204" pitchFamily="34" charset="0"/>
                <a:cs typeface="Arial" panose="020B0604020202020204" pitchFamily="34" charset="0"/>
              </a:rPr>
              <a:t>7 All available evidence suggests that it makes </a:t>
            </a:r>
            <a:r>
              <a:rPr lang="en-US" altLang="zh-CN" sz="2200" dirty="0" smtClean="0">
                <a:latin typeface="Arial" panose="020B0604020202020204" pitchFamily="34" charset="0"/>
                <a:cs typeface="Arial" panose="020B0604020202020204" pitchFamily="34" charset="0"/>
              </a:rPr>
              <a:t>_________ ________________(</a:t>
            </a:r>
            <a:r>
              <a:rPr lang="zh-CN" altLang="en-US" sz="2200" dirty="0">
                <a:latin typeface="Arial" panose="020B0604020202020204" pitchFamily="34" charset="0"/>
                <a:cs typeface="Arial" panose="020B0604020202020204" pitchFamily="34" charset="0"/>
              </a:rPr>
              <a:t>没有丝毫差别</a:t>
            </a:r>
            <a:r>
              <a:rPr lang="en-US" altLang="zh-CN" sz="2200" dirty="0" smtClean="0">
                <a:latin typeface="Arial" panose="020B0604020202020204" pitchFamily="34" charset="0"/>
                <a:cs typeface="Arial" panose="020B0604020202020204" pitchFamily="34" charset="0"/>
              </a:rPr>
              <a:t>; whit</a:t>
            </a:r>
            <a:r>
              <a:rPr lang="en-US" altLang="zh-CN" sz="2200" dirty="0">
                <a:latin typeface="Arial" panose="020B0604020202020204" pitchFamily="34" charset="0"/>
                <a:cs typeface="Arial" panose="020B0604020202020204" pitchFamily="34" charset="0"/>
              </a:rPr>
              <a:t>) where we attend college—at least on outcomes like future earnings that are </a:t>
            </a:r>
            <a:r>
              <a:rPr lang="en-US" altLang="zh-CN" sz="2200" dirty="0" smtClean="0">
                <a:latin typeface="Arial" panose="020B0604020202020204" pitchFamily="34" charset="0"/>
                <a:cs typeface="Arial" panose="020B0604020202020204" pitchFamily="34" charset="0"/>
              </a:rPr>
              <a:t>fairly easy </a:t>
            </a:r>
            <a:r>
              <a:rPr lang="en-US" altLang="zh-CN" sz="2200" dirty="0">
                <a:latin typeface="Arial" panose="020B0604020202020204" pitchFamily="34" charset="0"/>
                <a:cs typeface="Arial" panose="020B0604020202020204" pitchFamily="34" charset="0"/>
              </a:rPr>
              <a:t>to measure</a:t>
            </a:r>
            <a:r>
              <a:rPr lang="en-US" altLang="zh-CN" sz="2200" dirty="0" smtClean="0">
                <a:latin typeface="Arial" panose="020B0604020202020204" pitchFamily="34" charset="0"/>
                <a:cs typeface="Arial" panose="020B0604020202020204" pitchFamily="34" charset="0"/>
              </a:rPr>
              <a:t>.</a:t>
            </a:r>
            <a:endParaRPr lang="en-US" altLang="zh-CN" sz="2200" dirty="0" smtClean="0">
              <a:latin typeface="Arial" panose="020B0604020202020204" pitchFamily="34" charset="0"/>
              <a:cs typeface="Arial" panose="020B0604020202020204" pitchFamily="34" charset="0"/>
            </a:endParaRPr>
          </a:p>
          <a:p>
            <a:pPr algn="just"/>
            <a:endParaRPr lang="en-US" altLang="zh-CN" sz="800" dirty="0">
              <a:latin typeface="Arial" panose="020B0604020202020204" pitchFamily="34" charset="0"/>
              <a:cs typeface="Arial" panose="020B0604020202020204" pitchFamily="34" charset="0"/>
            </a:endParaRPr>
          </a:p>
          <a:p>
            <a:pPr algn="just"/>
            <a:r>
              <a:rPr lang="en-US" altLang="zh-CN" sz="2200" dirty="0">
                <a:latin typeface="Arial" panose="020B0604020202020204" pitchFamily="34" charset="0"/>
                <a:cs typeface="Arial" panose="020B0604020202020204" pitchFamily="34" charset="0"/>
              </a:rPr>
              <a:t>8 Researchers have </a:t>
            </a:r>
            <a:r>
              <a:rPr lang="en-US" altLang="zh-CN" sz="2200" dirty="0" smtClean="0">
                <a:latin typeface="Arial" panose="020B0604020202020204" pitchFamily="34" charset="0"/>
                <a:cs typeface="Arial" panose="020B0604020202020204" pitchFamily="34" charset="0"/>
              </a:rPr>
              <a:t>____________(</a:t>
            </a:r>
            <a:r>
              <a:rPr lang="zh-CN" altLang="en-US" sz="2200" dirty="0">
                <a:latin typeface="Arial" panose="020B0604020202020204" pitchFamily="34" charset="0"/>
                <a:cs typeface="Arial" panose="020B0604020202020204" pitchFamily="34" charset="0"/>
              </a:rPr>
              <a:t>深入研究</a:t>
            </a:r>
            <a:r>
              <a:rPr lang="en-US" altLang="zh-CN" sz="2200" dirty="0">
                <a:latin typeface="Arial" panose="020B0604020202020204" pitchFamily="34" charset="0"/>
                <a:cs typeface="Arial" panose="020B0604020202020204" pitchFamily="34" charset="0"/>
              </a:rPr>
              <a:t>; delve) addiction </a:t>
            </a:r>
            <a:r>
              <a:rPr lang="en-US" altLang="zh-CN" sz="2200" dirty="0" smtClean="0">
                <a:latin typeface="Arial" panose="020B0604020202020204" pitchFamily="34" charset="0"/>
                <a:cs typeface="Arial" panose="020B0604020202020204" pitchFamily="34" charset="0"/>
              </a:rPr>
              <a:t>behavior surrounding </a:t>
            </a:r>
            <a:r>
              <a:rPr lang="en-US" altLang="zh-CN" sz="2200" dirty="0">
                <a:latin typeface="Arial" panose="020B0604020202020204" pitchFamily="34" charset="0"/>
                <a:cs typeface="Arial" panose="020B0604020202020204" pitchFamily="34" charset="0"/>
              </a:rPr>
              <a:t>the compulsive use of social media sites.</a:t>
            </a:r>
            <a:endParaRPr lang="en-US" altLang="zh-CN" sz="2200" dirty="0">
              <a:latin typeface="Arial" panose="020B0604020202020204" pitchFamily="34" charset="0"/>
              <a:cs typeface="Arial" panose="020B0604020202020204" pitchFamily="34" charset="0"/>
            </a:endParaRPr>
          </a:p>
        </p:txBody>
      </p:sp>
      <p:sp>
        <p:nvSpPr>
          <p:cNvPr id="6" name="TextBox 5"/>
          <p:cNvSpPr txBox="1"/>
          <p:nvPr/>
        </p:nvSpPr>
        <p:spPr>
          <a:xfrm>
            <a:off x="7189184" y="2420888"/>
            <a:ext cx="1127232" cy="430887"/>
          </a:xfrm>
          <a:prstGeom prst="rect">
            <a:avLst/>
          </a:prstGeom>
          <a:noFill/>
        </p:spPr>
        <p:txBody>
          <a:bodyPr wrap="none" rtlCol="0">
            <a:spAutoFit/>
          </a:bodyPr>
          <a:lstStyle/>
          <a:p>
            <a:r>
              <a:rPr lang="en-US" altLang="zh-CN" sz="2200" dirty="0">
                <a:solidFill>
                  <a:srgbClr val="C00000"/>
                </a:solidFill>
                <a:latin typeface="Arial" panose="020B0604020202020204" pitchFamily="34" charset="0"/>
                <a:cs typeface="Arial" panose="020B0604020202020204" pitchFamily="34" charset="0"/>
              </a:rPr>
              <a:t>n</a:t>
            </a:r>
            <a:r>
              <a:rPr lang="en-US" altLang="zh-CN" sz="2200" dirty="0" smtClean="0">
                <a:solidFill>
                  <a:srgbClr val="C00000"/>
                </a:solidFill>
                <a:latin typeface="Arial" panose="020B0604020202020204" pitchFamily="34" charset="0"/>
                <a:cs typeface="Arial" panose="020B0604020202020204" pitchFamily="34" charset="0"/>
              </a:rPr>
              <a:t>ot one</a:t>
            </a:r>
            <a:endParaRPr lang="zh-CN" altLang="en-US" sz="2200" dirty="0">
              <a:solidFill>
                <a:srgbClr val="C00000"/>
              </a:solidFill>
              <a:latin typeface="Arial" panose="020B0604020202020204" pitchFamily="34" charset="0"/>
              <a:cs typeface="Arial" panose="020B0604020202020204" pitchFamily="34" charset="0"/>
            </a:endParaRPr>
          </a:p>
        </p:txBody>
      </p:sp>
      <p:sp>
        <p:nvSpPr>
          <p:cNvPr id="8" name="TextBox 7"/>
          <p:cNvSpPr txBox="1"/>
          <p:nvPr/>
        </p:nvSpPr>
        <p:spPr>
          <a:xfrm>
            <a:off x="889047" y="2762304"/>
            <a:ext cx="2314801" cy="430887"/>
          </a:xfrm>
          <a:prstGeom prst="rect">
            <a:avLst/>
          </a:prstGeom>
          <a:noFill/>
        </p:spPr>
        <p:txBody>
          <a:bodyPr wrap="none" rtlCol="0">
            <a:spAutoFit/>
          </a:bodyPr>
          <a:lstStyle>
            <a:defPPr>
              <a:defRPr lang="zh-CN"/>
            </a:defPPr>
            <a:lvl1pPr>
              <a:defRPr sz="2400"/>
            </a:lvl1pPr>
          </a:lstStyle>
          <a:p>
            <a:r>
              <a:rPr lang="en-US" altLang="zh-CN" sz="2200" dirty="0">
                <a:solidFill>
                  <a:srgbClr val="C00000"/>
                </a:solidFill>
                <a:latin typeface="Arial" panose="020B0604020202020204" pitchFamily="34" charset="0"/>
                <a:cs typeface="Arial" panose="020B0604020202020204" pitchFamily="34" charset="0"/>
              </a:rPr>
              <a:t>w</a:t>
            </a:r>
            <a:r>
              <a:rPr lang="en-US" altLang="zh-CN" sz="2200" dirty="0" smtClean="0">
                <a:solidFill>
                  <a:srgbClr val="C00000"/>
                </a:solidFill>
                <a:latin typeface="Arial" panose="020B0604020202020204" pitchFamily="34" charset="0"/>
                <a:cs typeface="Arial" panose="020B0604020202020204" pitchFamily="34" charset="0"/>
              </a:rPr>
              <a:t>hit of difference</a:t>
            </a:r>
            <a:endParaRPr lang="zh-CN" altLang="en-US" sz="2200" dirty="0">
              <a:solidFill>
                <a:srgbClr val="C00000"/>
              </a:solidFill>
              <a:latin typeface="Arial" panose="020B0604020202020204" pitchFamily="34" charset="0"/>
              <a:cs typeface="Arial" panose="020B0604020202020204" pitchFamily="34" charset="0"/>
            </a:endParaRPr>
          </a:p>
        </p:txBody>
      </p:sp>
      <p:sp>
        <p:nvSpPr>
          <p:cNvPr id="2" name="TextBox 1"/>
          <p:cNvSpPr txBox="1"/>
          <p:nvPr/>
        </p:nvSpPr>
        <p:spPr>
          <a:xfrm>
            <a:off x="3923928" y="3861048"/>
            <a:ext cx="3960440" cy="430887"/>
          </a:xfrm>
          <a:prstGeom prst="rect">
            <a:avLst/>
          </a:prstGeom>
          <a:noFill/>
        </p:spPr>
        <p:txBody>
          <a:bodyPr wrap="square" rtlCol="0">
            <a:spAutoFit/>
          </a:bodyPr>
          <a:lstStyle/>
          <a:p>
            <a:r>
              <a:rPr lang="en-US" altLang="zh-CN" sz="2200" dirty="0">
                <a:solidFill>
                  <a:srgbClr val="C00000"/>
                </a:solidFill>
                <a:latin typeface="Arial" panose="020B0604020202020204" pitchFamily="34" charset="0"/>
                <a:cs typeface="Arial" panose="020B0604020202020204" pitchFamily="34" charset="0"/>
              </a:rPr>
              <a:t>d</a:t>
            </a:r>
            <a:r>
              <a:rPr lang="en-US" altLang="zh-CN" sz="2200" dirty="0" smtClean="0">
                <a:solidFill>
                  <a:srgbClr val="C00000"/>
                </a:solidFill>
                <a:latin typeface="Arial" panose="020B0604020202020204" pitchFamily="34" charset="0"/>
                <a:cs typeface="Arial" panose="020B0604020202020204" pitchFamily="34" charset="0"/>
              </a:rPr>
              <a:t>elved into</a:t>
            </a:r>
            <a:endParaRPr lang="zh-CN" altLang="en-US" sz="2200" dirty="0">
              <a:solidFill>
                <a:srgbClr val="C00000"/>
              </a:solidFill>
              <a:latin typeface="Arial" panose="020B0604020202020204" pitchFamily="34" charset="0"/>
              <a:cs typeface="Arial" panose="020B0604020202020204" pitchFamily="34" charset="0"/>
            </a:endParaRPr>
          </a:p>
        </p:txBody>
      </p:sp>
      <p:sp>
        <p:nvSpPr>
          <p:cNvPr id="15" name="Rectangle 7"/>
          <p:cNvSpPr>
            <a:spLocks noChangeArrowheads="1"/>
          </p:cNvSpPr>
          <p:nvPr/>
        </p:nvSpPr>
        <p:spPr bwMode="auto">
          <a:xfrm>
            <a:off x="35496" y="163956"/>
            <a:ext cx="2029769" cy="1464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sz="2800" dirty="0" smtClean="0">
                <a:solidFill>
                  <a:schemeClr val="accent6">
                    <a:lumMod val="40000"/>
                    <a:lumOff val="60000"/>
                  </a:schemeClr>
                </a:solidFill>
                <a:latin typeface="Arial Black" panose="020B0A04020102020204" pitchFamily="34" charset="0"/>
              </a:rPr>
              <a:t>Text A </a:t>
            </a:r>
            <a:r>
              <a:rPr lang="en-US" altLang="zh-CN" sz="2800" dirty="0" smtClean="0">
                <a:solidFill>
                  <a:schemeClr val="bg1"/>
                </a:solidFill>
                <a:latin typeface="Arial Black" panose="020B0A04020102020204" pitchFamily="34" charset="0"/>
              </a:rPr>
              <a:t>After reading tasks</a:t>
            </a:r>
            <a:endParaRPr lang="en-US" altLang="zh-CN" sz="2800" dirty="0">
              <a:solidFill>
                <a:schemeClr val="bg1"/>
              </a:solidFill>
              <a:latin typeface="Arial Black" panose="020B0A04020102020204" pitchFamily="34" charset="0"/>
            </a:endParaRPr>
          </a:p>
        </p:txBody>
      </p:sp>
      <p:pic>
        <p:nvPicPr>
          <p:cNvPr id="16" name="Picture 9" descr="home">
            <a:hlinkClick r:id="rId1" action="ppaction://hlinksldjump"/>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32813" y="6246813"/>
            <a:ext cx="611187"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6" grpId="0"/>
      <p:bldP spid="8" grpId="0"/>
      <p:bldP spid="2"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rot="5400000">
            <a:off x="-336434" y="320766"/>
            <a:ext cx="3300652" cy="2627784"/>
          </a:xfrm>
          <a:prstGeom prst="rtTriangle">
            <a:avLst/>
          </a:prstGeom>
          <a:solidFill>
            <a:schemeClr val="accent6">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rot="16200000">
            <a:off x="7371184" y="5085184"/>
            <a:ext cx="1916832" cy="1628800"/>
          </a:xfrm>
          <a:prstGeom prst="rtTriangle">
            <a:avLst/>
          </a:prstGeom>
          <a:solidFill>
            <a:schemeClr val="accent6">
              <a:lumMod val="75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2195736" y="641778"/>
            <a:ext cx="5006499" cy="646331"/>
          </a:xfrm>
          <a:prstGeom prst="rect">
            <a:avLst/>
          </a:prstGeom>
        </p:spPr>
        <p:txBody>
          <a:bodyPr wrap="none">
            <a:spAutoFit/>
          </a:bodyPr>
          <a:lstStyle/>
          <a:p>
            <a:pPr marL="0" lvl="0" indent="0">
              <a:buNone/>
            </a:pPr>
            <a:r>
              <a:rPr lang="en-AU" altLang="zh-CN" sz="3600" b="1" dirty="0" smtClean="0">
                <a:solidFill>
                  <a:srgbClr val="C00000"/>
                </a:solidFill>
                <a:latin typeface="Arial" panose="020B0604020202020204" pitchFamily="34" charset="0"/>
                <a:cs typeface="Arial" panose="020B0604020202020204" pitchFamily="34" charset="0"/>
              </a:rPr>
              <a:t>Language building-up</a:t>
            </a:r>
            <a:endParaRPr lang="en-AU" altLang="zh-CN" sz="3600" b="1" dirty="0">
              <a:solidFill>
                <a:srgbClr val="C00000"/>
              </a:solidFill>
              <a:latin typeface="Arial" panose="020B0604020202020204" pitchFamily="34" charset="0"/>
              <a:cs typeface="Arial" panose="020B0604020202020204" pitchFamily="34" charset="0"/>
            </a:endParaRPr>
          </a:p>
        </p:txBody>
      </p:sp>
      <p:sp>
        <p:nvSpPr>
          <p:cNvPr id="11" name="矩形 19"/>
          <p:cNvSpPr/>
          <p:nvPr/>
        </p:nvSpPr>
        <p:spPr>
          <a:xfrm>
            <a:off x="1475656" y="1484785"/>
            <a:ext cx="5616624" cy="523220"/>
          </a:xfrm>
          <a:prstGeom prst="rect">
            <a:avLst/>
          </a:prstGeom>
        </p:spPr>
        <p:txBody>
          <a:bodyPr wrap="square">
            <a:spAutoFit/>
          </a:bodyPr>
          <a:lstStyle/>
          <a:p>
            <a:pPr eaLnBrk="0" hangingPunct="0">
              <a:spcBef>
                <a:spcPct val="20000"/>
              </a:spcBef>
            </a:pPr>
            <a:r>
              <a:rPr lang="en-US" altLang="zh-CN" sz="2800" b="1" kern="0" dirty="0" smtClean="0">
                <a:solidFill>
                  <a:srgbClr val="ED7D31">
                    <a:lumMod val="75000"/>
                  </a:srgbClr>
                </a:solidFill>
                <a:latin typeface="Arial" panose="020B0604020202020204"/>
                <a:ea typeface="宋体" panose="02010600030101010101" pitchFamily="2" charset="-122"/>
              </a:rPr>
              <a:t>Task 4 </a:t>
            </a:r>
            <a:r>
              <a:rPr lang="en-US" altLang="zh-CN" sz="2800" b="1" kern="0" dirty="0">
                <a:solidFill>
                  <a:srgbClr val="ED7D31">
                    <a:lumMod val="75000"/>
                  </a:srgbClr>
                </a:solidFill>
                <a:latin typeface="Arial" panose="020B0604020202020204"/>
                <a:ea typeface="宋体" panose="02010600030101010101" pitchFamily="2" charset="-122"/>
              </a:rPr>
              <a:t>/ </a:t>
            </a:r>
            <a:r>
              <a:rPr lang="en-US" altLang="zh-CN" sz="2800" b="1" kern="0" dirty="0" smtClean="0">
                <a:solidFill>
                  <a:srgbClr val="ED7D31">
                    <a:lumMod val="75000"/>
                  </a:srgbClr>
                </a:solidFill>
                <a:latin typeface="Arial" panose="020B0604020202020204"/>
                <a:ea typeface="宋体" panose="02010600030101010101" pitchFamily="2" charset="-122"/>
              </a:rPr>
              <a:t>Formal English</a:t>
            </a:r>
            <a:endParaRPr lang="en-US" altLang="zh-CN" sz="2800" b="1" kern="0" dirty="0">
              <a:solidFill>
                <a:srgbClr val="ED7D31">
                  <a:lumMod val="75000"/>
                </a:srgbClr>
              </a:solidFill>
              <a:latin typeface="Arial" panose="020B0604020202020204"/>
              <a:ea typeface="宋体" panose="02010600030101010101" pitchFamily="2" charset="-122"/>
            </a:endParaRPr>
          </a:p>
        </p:txBody>
      </p:sp>
      <p:sp>
        <p:nvSpPr>
          <p:cNvPr id="12" name="矩形 11"/>
          <p:cNvSpPr/>
          <p:nvPr/>
        </p:nvSpPr>
        <p:spPr>
          <a:xfrm>
            <a:off x="1043608" y="2060848"/>
            <a:ext cx="7992244" cy="830997"/>
          </a:xfrm>
          <a:prstGeom prst="rect">
            <a:avLst/>
          </a:prstGeom>
        </p:spPr>
        <p:txBody>
          <a:bodyPr wrap="square">
            <a:spAutoFit/>
          </a:bodyPr>
          <a:lstStyle/>
          <a:p>
            <a:r>
              <a:rPr lang="en-US" altLang="zh-CN" sz="2400" dirty="0" smtClean="0">
                <a:latin typeface="Arial" panose="020B0604020202020204" pitchFamily="34" charset="0"/>
                <a:cs typeface="Arial" panose="020B0604020202020204" pitchFamily="34" charset="0"/>
              </a:rPr>
              <a:t>Replace </a:t>
            </a:r>
            <a:r>
              <a:rPr lang="en-US" altLang="zh-CN" sz="2400" dirty="0">
                <a:latin typeface="Arial" panose="020B0604020202020204" pitchFamily="34" charset="0"/>
                <a:cs typeface="Arial" panose="020B0604020202020204" pitchFamily="34" charset="0"/>
              </a:rPr>
              <a:t>the underlined words and expressions with more formal ones from Text A.</a:t>
            </a:r>
            <a:endParaRPr lang="en-US" altLang="zh-CN" sz="2400" dirty="0">
              <a:latin typeface="Arial" panose="020B0604020202020204" pitchFamily="34" charset="0"/>
              <a:cs typeface="Arial" panose="020B0604020202020204" pitchFamily="34" charset="0"/>
            </a:endParaRPr>
          </a:p>
        </p:txBody>
      </p:sp>
      <p:sp>
        <p:nvSpPr>
          <p:cNvPr id="13" name="矩形 12"/>
          <p:cNvSpPr/>
          <p:nvPr/>
        </p:nvSpPr>
        <p:spPr>
          <a:xfrm>
            <a:off x="337455" y="2891845"/>
            <a:ext cx="8627033" cy="2800767"/>
          </a:xfrm>
          <a:prstGeom prst="rect">
            <a:avLst/>
          </a:prstGeom>
        </p:spPr>
        <p:txBody>
          <a:bodyPr wrap="square">
            <a:spAutoFit/>
          </a:bodyPr>
          <a:lstStyle/>
          <a:p>
            <a:r>
              <a:rPr lang="en-US" altLang="zh-CN" sz="2200" dirty="0" smtClean="0">
                <a:latin typeface="Arial" panose="020B0604020202020204" pitchFamily="34" charset="0"/>
                <a:cs typeface="Arial" panose="020B0604020202020204" pitchFamily="34" charset="0"/>
              </a:rPr>
              <a:t>___________________ </a:t>
            </a:r>
            <a:r>
              <a:rPr lang="en-US" altLang="zh-CN" sz="2200" dirty="0">
                <a:latin typeface="Arial" panose="020B0604020202020204" pitchFamily="34" charset="0"/>
                <a:cs typeface="Arial" panose="020B0604020202020204" pitchFamily="34" charset="0"/>
              </a:rPr>
              <a:t>1 Work life is </a:t>
            </a:r>
            <a:r>
              <a:rPr lang="en-US" altLang="zh-CN" sz="2200" u="sng" dirty="0">
                <a:latin typeface="Arial" panose="020B0604020202020204" pitchFamily="34" charset="0"/>
                <a:cs typeface="Arial" panose="020B0604020202020204" pitchFamily="34" charset="0"/>
              </a:rPr>
              <a:t>going through</a:t>
            </a:r>
            <a:r>
              <a:rPr lang="en-US" altLang="zh-CN" sz="2200" dirty="0">
                <a:latin typeface="Arial" panose="020B0604020202020204" pitchFamily="34" charset="0"/>
                <a:cs typeface="Arial" panose="020B0604020202020204" pitchFamily="34" charset="0"/>
              </a:rPr>
              <a:t> a </a:t>
            </a:r>
            <a:r>
              <a:rPr lang="en-US" altLang="zh-CN" sz="2200" u="sng" dirty="0">
                <a:latin typeface="Arial" panose="020B0604020202020204" pitchFamily="34" charset="0"/>
                <a:cs typeface="Arial" panose="020B0604020202020204" pitchFamily="34" charset="0"/>
              </a:rPr>
              <a:t>big change</a:t>
            </a:r>
            <a:r>
              <a:rPr lang="en-US" altLang="zh-CN" sz="2200" dirty="0">
                <a:latin typeface="Arial" panose="020B0604020202020204" pitchFamily="34" charset="0"/>
                <a:cs typeface="Arial" panose="020B0604020202020204" pitchFamily="34" charset="0"/>
              </a:rPr>
              <a:t> in </a:t>
            </a:r>
            <a:endParaRPr lang="en-US" altLang="zh-CN" sz="2200" dirty="0" smtClean="0">
              <a:latin typeface="Arial" panose="020B0604020202020204" pitchFamily="34" charset="0"/>
              <a:cs typeface="Arial" panose="020B0604020202020204" pitchFamily="34" charset="0"/>
            </a:endParaRPr>
          </a:p>
          <a:p>
            <a:r>
              <a:rPr lang="en-US" altLang="zh-CN" sz="2200" dirty="0">
                <a:latin typeface="Arial" panose="020B0604020202020204" pitchFamily="34" charset="0"/>
                <a:cs typeface="Arial" panose="020B0604020202020204" pitchFamily="34" charset="0"/>
              </a:rPr>
              <a:t> </a:t>
            </a:r>
            <a:r>
              <a:rPr lang="en-US" altLang="zh-CN" sz="2200" dirty="0" smtClean="0">
                <a:latin typeface="Arial" panose="020B0604020202020204" pitchFamily="34" charset="0"/>
                <a:cs typeface="Arial" panose="020B0604020202020204" pitchFamily="34" charset="0"/>
              </a:rPr>
              <a:t>                                        the </a:t>
            </a:r>
            <a:r>
              <a:rPr lang="en-US" altLang="zh-CN" sz="2200" dirty="0">
                <a:latin typeface="Arial" panose="020B0604020202020204" pitchFamily="34" charset="0"/>
                <a:cs typeface="Arial" panose="020B0604020202020204" pitchFamily="34" charset="0"/>
              </a:rPr>
              <a:t>wealthiest nations</a:t>
            </a:r>
            <a:r>
              <a:rPr lang="en-US" altLang="zh-CN" sz="2200" dirty="0" smtClean="0">
                <a:latin typeface="Arial" panose="020B0604020202020204" pitchFamily="34" charset="0"/>
                <a:cs typeface="Arial" panose="020B0604020202020204" pitchFamily="34" charset="0"/>
              </a:rPr>
              <a:t>.</a:t>
            </a:r>
            <a:endParaRPr lang="en-US" altLang="zh-CN" sz="2200" dirty="0" smtClean="0">
              <a:latin typeface="Arial" panose="020B0604020202020204" pitchFamily="34" charset="0"/>
              <a:cs typeface="Arial" panose="020B0604020202020204" pitchFamily="34" charset="0"/>
            </a:endParaRPr>
          </a:p>
          <a:p>
            <a:endParaRPr lang="en-US" altLang="zh-CN" sz="2200" dirty="0">
              <a:latin typeface="Arial" panose="020B0604020202020204" pitchFamily="34" charset="0"/>
              <a:cs typeface="Arial" panose="020B0604020202020204" pitchFamily="34" charset="0"/>
            </a:endParaRPr>
          </a:p>
          <a:p>
            <a:r>
              <a:rPr lang="en-US" altLang="zh-CN" sz="2200" dirty="0">
                <a:latin typeface="Arial" panose="020B0604020202020204" pitchFamily="34" charset="0"/>
                <a:cs typeface="Arial" panose="020B0604020202020204" pitchFamily="34" charset="0"/>
              </a:rPr>
              <a:t> </a:t>
            </a:r>
            <a:r>
              <a:rPr lang="en-US" altLang="zh-CN" sz="2200" dirty="0" smtClean="0">
                <a:latin typeface="Arial" panose="020B0604020202020204" pitchFamily="34" charset="0"/>
                <a:cs typeface="Arial" panose="020B0604020202020204" pitchFamily="34" charset="0"/>
              </a:rPr>
              <a:t>               </a:t>
            </a:r>
            <a:r>
              <a:rPr lang="en-US" altLang="zh-CN" sz="2200" dirty="0">
                <a:latin typeface="Arial" panose="020B0604020202020204" pitchFamily="34" charset="0"/>
                <a:cs typeface="Arial" panose="020B0604020202020204" pitchFamily="34" charset="0"/>
              </a:rPr>
              <a:t>2 My answer is … that by using your signature </a:t>
            </a:r>
            <a:r>
              <a:rPr lang="en-US" altLang="zh-CN" sz="2200" dirty="0" smtClean="0">
                <a:latin typeface="Arial" panose="020B0604020202020204" pitchFamily="34" charset="0"/>
                <a:cs typeface="Arial" panose="020B0604020202020204" pitchFamily="34" charset="0"/>
              </a:rPr>
              <a:t>strengths </a:t>
            </a:r>
            <a:endParaRPr lang="en-US" altLang="zh-CN" sz="2200" dirty="0" smtClean="0">
              <a:latin typeface="Arial" panose="020B0604020202020204" pitchFamily="34" charset="0"/>
              <a:cs typeface="Arial" panose="020B0604020202020204" pitchFamily="34" charset="0"/>
            </a:endParaRPr>
          </a:p>
          <a:p>
            <a:r>
              <a:rPr lang="en-US" altLang="zh-CN" sz="2200" dirty="0" smtClean="0">
                <a:latin typeface="Arial" panose="020B0604020202020204" pitchFamily="34" charset="0"/>
                <a:cs typeface="Arial" panose="020B0604020202020204" pitchFamily="34" charset="0"/>
              </a:rPr>
              <a:t>_______     at </a:t>
            </a:r>
            <a:r>
              <a:rPr lang="en-US" altLang="zh-CN" sz="2200" dirty="0">
                <a:latin typeface="Arial" panose="020B0604020202020204" pitchFamily="34" charset="0"/>
                <a:cs typeface="Arial" panose="020B0604020202020204" pitchFamily="34" charset="0"/>
              </a:rPr>
              <a:t>work more often, </a:t>
            </a:r>
            <a:r>
              <a:rPr lang="en-US" altLang="zh-CN" sz="2200" dirty="0" smtClean="0">
                <a:latin typeface="Arial" panose="020B0604020202020204" pitchFamily="34" charset="0"/>
                <a:cs typeface="Arial" panose="020B0604020202020204" pitchFamily="34" charset="0"/>
              </a:rPr>
              <a:t>you should </a:t>
            </a:r>
            <a:r>
              <a:rPr lang="en-US" altLang="zh-CN" sz="2200" dirty="0">
                <a:latin typeface="Arial" panose="020B0604020202020204" pitchFamily="34" charset="0"/>
                <a:cs typeface="Arial" panose="020B0604020202020204" pitchFamily="34" charset="0"/>
              </a:rPr>
              <a:t>be able to </a:t>
            </a:r>
            <a:r>
              <a:rPr lang="en-US" altLang="zh-CN" sz="2200" u="sng" dirty="0">
                <a:latin typeface="Arial" panose="020B0604020202020204" pitchFamily="34" charset="0"/>
                <a:cs typeface="Arial" panose="020B0604020202020204" pitchFamily="34" charset="0"/>
              </a:rPr>
              <a:t>reshape</a:t>
            </a:r>
            <a:r>
              <a:rPr lang="en-US" altLang="zh-CN" sz="2200" dirty="0">
                <a:latin typeface="Arial" panose="020B0604020202020204" pitchFamily="34" charset="0"/>
                <a:cs typeface="Arial" panose="020B0604020202020204" pitchFamily="34" charset="0"/>
              </a:rPr>
              <a:t> your </a:t>
            </a:r>
            <a:endParaRPr lang="en-US" altLang="zh-CN" sz="2200" dirty="0" smtClean="0">
              <a:latin typeface="Arial" panose="020B0604020202020204" pitchFamily="34" charset="0"/>
              <a:cs typeface="Arial" panose="020B0604020202020204" pitchFamily="34" charset="0"/>
            </a:endParaRPr>
          </a:p>
          <a:p>
            <a:r>
              <a:rPr lang="en-US" altLang="zh-CN" sz="2200" dirty="0">
                <a:latin typeface="Arial" panose="020B0604020202020204" pitchFamily="34" charset="0"/>
                <a:cs typeface="Arial" panose="020B0604020202020204" pitchFamily="34" charset="0"/>
              </a:rPr>
              <a:t> </a:t>
            </a:r>
            <a:r>
              <a:rPr lang="en-US" altLang="zh-CN" sz="2200" dirty="0" smtClean="0">
                <a:latin typeface="Arial" panose="020B0604020202020204" pitchFamily="34" charset="0"/>
                <a:cs typeface="Arial" panose="020B0604020202020204" pitchFamily="34" charset="0"/>
              </a:rPr>
              <a:t>                  job </a:t>
            </a:r>
            <a:r>
              <a:rPr lang="en-US" altLang="zh-CN" sz="2200" dirty="0">
                <a:latin typeface="Arial" panose="020B0604020202020204" pitchFamily="34" charset="0"/>
                <a:cs typeface="Arial" panose="020B0604020202020204" pitchFamily="34" charset="0"/>
              </a:rPr>
              <a:t>to make it so</a:t>
            </a:r>
            <a:r>
              <a:rPr lang="en-US" altLang="zh-CN" sz="2200" dirty="0" smtClean="0">
                <a:latin typeface="Arial" panose="020B0604020202020204" pitchFamily="34" charset="0"/>
                <a:cs typeface="Arial" panose="020B0604020202020204" pitchFamily="34" charset="0"/>
              </a:rPr>
              <a:t>.</a:t>
            </a:r>
            <a:endParaRPr lang="en-US" altLang="zh-CN" sz="2200" dirty="0" smtClean="0">
              <a:latin typeface="Arial" panose="020B0604020202020204" pitchFamily="34" charset="0"/>
              <a:cs typeface="Arial" panose="020B0604020202020204" pitchFamily="34" charset="0"/>
            </a:endParaRPr>
          </a:p>
          <a:p>
            <a:endParaRPr lang="en-US" altLang="zh-CN" sz="2200" dirty="0">
              <a:latin typeface="Arial" panose="020B0604020202020204" pitchFamily="34" charset="0"/>
              <a:cs typeface="Arial" panose="020B0604020202020204" pitchFamily="34" charset="0"/>
            </a:endParaRPr>
          </a:p>
          <a:p>
            <a:r>
              <a:rPr lang="en-US" altLang="zh-CN" sz="2200" dirty="0">
                <a:latin typeface="Arial" panose="020B0604020202020204" pitchFamily="34" charset="0"/>
                <a:cs typeface="Arial" panose="020B0604020202020204" pitchFamily="34" charset="0"/>
              </a:rPr>
              <a:t>________ 3 “May I ask what you’re doing?” I </a:t>
            </a:r>
            <a:r>
              <a:rPr lang="en-US" altLang="zh-CN" sz="2200" u="sng" dirty="0">
                <a:latin typeface="Arial" panose="020B0604020202020204" pitchFamily="34" charset="0"/>
                <a:cs typeface="Arial" panose="020B0604020202020204" pitchFamily="34" charset="0"/>
              </a:rPr>
              <a:t>asked</a:t>
            </a:r>
            <a:r>
              <a:rPr lang="en-US" altLang="zh-CN" sz="2200" dirty="0">
                <a:latin typeface="Arial" panose="020B0604020202020204" pitchFamily="34" charset="0"/>
                <a:cs typeface="Arial" panose="020B0604020202020204" pitchFamily="34" charset="0"/>
              </a:rPr>
              <a:t> mildly.</a:t>
            </a:r>
            <a:endParaRPr lang="en-US" altLang="zh-CN" sz="2200" dirty="0">
              <a:latin typeface="Arial" panose="020B0604020202020204" pitchFamily="34" charset="0"/>
              <a:cs typeface="Arial" panose="020B0604020202020204" pitchFamily="34" charset="0"/>
            </a:endParaRPr>
          </a:p>
        </p:txBody>
      </p:sp>
      <p:sp>
        <p:nvSpPr>
          <p:cNvPr id="6" name="TextBox 5"/>
          <p:cNvSpPr txBox="1"/>
          <p:nvPr/>
        </p:nvSpPr>
        <p:spPr>
          <a:xfrm>
            <a:off x="494698" y="2840817"/>
            <a:ext cx="2839239" cy="430887"/>
          </a:xfrm>
          <a:prstGeom prst="rect">
            <a:avLst/>
          </a:prstGeom>
          <a:noFill/>
        </p:spPr>
        <p:txBody>
          <a:bodyPr wrap="none" rtlCol="0">
            <a:spAutoFit/>
          </a:bodyPr>
          <a:lstStyle/>
          <a:p>
            <a:r>
              <a:rPr lang="en-US" altLang="zh-CN" sz="2200" dirty="0">
                <a:solidFill>
                  <a:srgbClr val="C00000"/>
                </a:solidFill>
                <a:latin typeface="Arial" panose="020B0604020202020204" pitchFamily="34" charset="0"/>
                <a:cs typeface="Arial" panose="020B0604020202020204" pitchFamily="34" charset="0"/>
              </a:rPr>
              <a:t>u</a:t>
            </a:r>
            <a:r>
              <a:rPr lang="en-US" altLang="zh-CN" sz="2200" dirty="0" smtClean="0">
                <a:solidFill>
                  <a:srgbClr val="C00000"/>
                </a:solidFill>
                <a:latin typeface="Arial" panose="020B0604020202020204" pitchFamily="34" charset="0"/>
                <a:cs typeface="Arial" panose="020B0604020202020204" pitchFamily="34" charset="0"/>
              </a:rPr>
              <a:t>ndergo; sea change</a:t>
            </a:r>
            <a:endParaRPr lang="zh-CN" altLang="en-US" sz="2200" dirty="0">
              <a:solidFill>
                <a:srgbClr val="C00000"/>
              </a:solidFill>
              <a:latin typeface="Arial" panose="020B0604020202020204" pitchFamily="34" charset="0"/>
              <a:cs typeface="Arial" panose="020B0604020202020204" pitchFamily="34" charset="0"/>
            </a:endParaRPr>
          </a:p>
        </p:txBody>
      </p:sp>
      <p:sp>
        <p:nvSpPr>
          <p:cNvPr id="8" name="TextBox 7"/>
          <p:cNvSpPr txBox="1"/>
          <p:nvPr/>
        </p:nvSpPr>
        <p:spPr>
          <a:xfrm>
            <a:off x="520685" y="4243311"/>
            <a:ext cx="986167" cy="430887"/>
          </a:xfrm>
          <a:prstGeom prst="rect">
            <a:avLst/>
          </a:prstGeom>
          <a:noFill/>
        </p:spPr>
        <p:txBody>
          <a:bodyPr wrap="none" rtlCol="0">
            <a:spAutoFit/>
          </a:bodyPr>
          <a:lstStyle/>
          <a:p>
            <a:r>
              <a:rPr lang="en-US" altLang="zh-CN" sz="2200" dirty="0" smtClean="0">
                <a:solidFill>
                  <a:srgbClr val="C00000"/>
                </a:solidFill>
                <a:latin typeface="Arial" panose="020B0604020202020204" pitchFamily="34" charset="0"/>
                <a:cs typeface="Arial" panose="020B0604020202020204" pitchFamily="34" charset="0"/>
              </a:rPr>
              <a:t>recraft</a:t>
            </a:r>
            <a:endParaRPr lang="zh-CN" altLang="en-US" sz="2200" dirty="0">
              <a:solidFill>
                <a:srgbClr val="C00000"/>
              </a:solidFill>
              <a:latin typeface="Arial" panose="020B0604020202020204" pitchFamily="34" charset="0"/>
              <a:cs typeface="Arial" panose="020B0604020202020204" pitchFamily="34" charset="0"/>
            </a:endParaRPr>
          </a:p>
        </p:txBody>
      </p:sp>
      <p:sp>
        <p:nvSpPr>
          <p:cNvPr id="2" name="TextBox 1"/>
          <p:cNvSpPr txBox="1"/>
          <p:nvPr/>
        </p:nvSpPr>
        <p:spPr>
          <a:xfrm>
            <a:off x="458751" y="5246624"/>
            <a:ext cx="1189749" cy="430887"/>
          </a:xfrm>
          <a:prstGeom prst="rect">
            <a:avLst/>
          </a:prstGeom>
          <a:noFill/>
        </p:spPr>
        <p:txBody>
          <a:bodyPr wrap="none" rtlCol="0">
            <a:spAutoFit/>
          </a:bodyPr>
          <a:lstStyle/>
          <a:p>
            <a:r>
              <a:rPr lang="en-US" altLang="zh-CN" sz="2200" dirty="0" smtClean="0">
                <a:solidFill>
                  <a:srgbClr val="C00000"/>
                </a:solidFill>
                <a:latin typeface="Arial" panose="020B0604020202020204" pitchFamily="34" charset="0"/>
                <a:cs typeface="Arial" panose="020B0604020202020204" pitchFamily="34" charset="0"/>
              </a:rPr>
              <a:t>inquired</a:t>
            </a:r>
            <a:endParaRPr lang="zh-CN" altLang="en-US" sz="2200" dirty="0">
              <a:solidFill>
                <a:srgbClr val="C00000"/>
              </a:solidFill>
              <a:latin typeface="Arial" panose="020B0604020202020204" pitchFamily="34" charset="0"/>
              <a:cs typeface="Arial" panose="020B0604020202020204" pitchFamily="34" charset="0"/>
            </a:endParaRPr>
          </a:p>
        </p:txBody>
      </p:sp>
      <p:sp>
        <p:nvSpPr>
          <p:cNvPr id="16" name="Rectangle 7"/>
          <p:cNvSpPr>
            <a:spLocks noChangeArrowheads="1"/>
          </p:cNvSpPr>
          <p:nvPr/>
        </p:nvSpPr>
        <p:spPr bwMode="auto">
          <a:xfrm>
            <a:off x="35496" y="163956"/>
            <a:ext cx="2029769" cy="1464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sz="2800" dirty="0" smtClean="0">
                <a:solidFill>
                  <a:schemeClr val="accent6">
                    <a:lumMod val="40000"/>
                    <a:lumOff val="60000"/>
                  </a:schemeClr>
                </a:solidFill>
                <a:latin typeface="Arial Black" panose="020B0A04020102020204" pitchFamily="34" charset="0"/>
              </a:rPr>
              <a:t>Text A </a:t>
            </a:r>
            <a:r>
              <a:rPr lang="en-US" altLang="zh-CN" sz="2800" dirty="0" smtClean="0">
                <a:solidFill>
                  <a:schemeClr val="bg1"/>
                </a:solidFill>
                <a:latin typeface="Arial Black" panose="020B0A04020102020204" pitchFamily="34" charset="0"/>
              </a:rPr>
              <a:t>After reading tasks</a:t>
            </a:r>
            <a:endParaRPr lang="en-US" altLang="zh-CN" sz="2800" dirty="0">
              <a:solidFill>
                <a:schemeClr val="bg1"/>
              </a:solidFill>
              <a:latin typeface="Arial Black" panose="020B0A04020102020204" pitchFamily="34" charset="0"/>
            </a:endParaRPr>
          </a:p>
        </p:txBody>
      </p:sp>
      <p:pic>
        <p:nvPicPr>
          <p:cNvPr id="14" name="Picture 9" descr="home">
            <a:hlinkClick r:id="rId1" action="ppaction://hlinksldjump"/>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32813" y="6246813"/>
            <a:ext cx="611187"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6" grpId="0"/>
      <p:bldP spid="8" grpId="0"/>
      <p:bldP spid="2"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rot="5400000">
            <a:off x="-336434" y="320766"/>
            <a:ext cx="3300652" cy="2627784"/>
          </a:xfrm>
          <a:prstGeom prst="rtTriangle">
            <a:avLst/>
          </a:prstGeom>
          <a:solidFill>
            <a:schemeClr val="accent6">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rot="16200000">
            <a:off x="7371184" y="5085184"/>
            <a:ext cx="1916832" cy="1628800"/>
          </a:xfrm>
          <a:prstGeom prst="rtTriangle">
            <a:avLst/>
          </a:prstGeom>
          <a:solidFill>
            <a:schemeClr val="accent6">
              <a:lumMod val="75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2195736" y="641778"/>
            <a:ext cx="5006499" cy="646331"/>
          </a:xfrm>
          <a:prstGeom prst="rect">
            <a:avLst/>
          </a:prstGeom>
        </p:spPr>
        <p:txBody>
          <a:bodyPr wrap="none">
            <a:spAutoFit/>
          </a:bodyPr>
          <a:lstStyle/>
          <a:p>
            <a:pPr marL="0" lvl="0" indent="0">
              <a:buNone/>
            </a:pPr>
            <a:r>
              <a:rPr lang="en-AU" altLang="zh-CN" sz="3600" b="1" dirty="0" smtClean="0">
                <a:solidFill>
                  <a:srgbClr val="C00000"/>
                </a:solidFill>
                <a:latin typeface="Arial" panose="020B0604020202020204" pitchFamily="34" charset="0"/>
                <a:cs typeface="Arial" panose="020B0604020202020204" pitchFamily="34" charset="0"/>
              </a:rPr>
              <a:t>Language building-up</a:t>
            </a:r>
            <a:endParaRPr lang="en-AU" altLang="zh-CN" sz="3600" b="1" dirty="0">
              <a:solidFill>
                <a:srgbClr val="C00000"/>
              </a:solidFill>
              <a:latin typeface="Arial" panose="020B0604020202020204" pitchFamily="34" charset="0"/>
              <a:cs typeface="Arial" panose="020B0604020202020204" pitchFamily="34" charset="0"/>
            </a:endParaRPr>
          </a:p>
        </p:txBody>
      </p:sp>
      <p:sp>
        <p:nvSpPr>
          <p:cNvPr id="11" name="矩形 19"/>
          <p:cNvSpPr/>
          <p:nvPr/>
        </p:nvSpPr>
        <p:spPr>
          <a:xfrm>
            <a:off x="1475656" y="1484785"/>
            <a:ext cx="5616624" cy="523220"/>
          </a:xfrm>
          <a:prstGeom prst="rect">
            <a:avLst/>
          </a:prstGeom>
        </p:spPr>
        <p:txBody>
          <a:bodyPr wrap="square">
            <a:spAutoFit/>
          </a:bodyPr>
          <a:lstStyle/>
          <a:p>
            <a:pPr eaLnBrk="0" hangingPunct="0">
              <a:spcBef>
                <a:spcPct val="20000"/>
              </a:spcBef>
            </a:pPr>
            <a:r>
              <a:rPr lang="en-US" altLang="zh-CN" sz="2800" b="1" kern="0" dirty="0" smtClean="0">
                <a:solidFill>
                  <a:srgbClr val="ED7D31">
                    <a:lumMod val="75000"/>
                  </a:srgbClr>
                </a:solidFill>
                <a:latin typeface="Arial" panose="020B0604020202020204"/>
                <a:ea typeface="宋体" panose="02010600030101010101" pitchFamily="2" charset="-122"/>
              </a:rPr>
              <a:t>Task 4 </a:t>
            </a:r>
            <a:r>
              <a:rPr lang="en-US" altLang="zh-CN" sz="2800" b="1" kern="0" dirty="0">
                <a:solidFill>
                  <a:srgbClr val="ED7D31">
                    <a:lumMod val="75000"/>
                  </a:srgbClr>
                </a:solidFill>
                <a:latin typeface="Arial" panose="020B0604020202020204"/>
                <a:ea typeface="宋体" panose="02010600030101010101" pitchFamily="2" charset="-122"/>
              </a:rPr>
              <a:t>/ </a:t>
            </a:r>
            <a:r>
              <a:rPr lang="en-US" altLang="zh-CN" sz="2800" b="1" kern="0" dirty="0" smtClean="0">
                <a:solidFill>
                  <a:srgbClr val="ED7D31">
                    <a:lumMod val="75000"/>
                  </a:srgbClr>
                </a:solidFill>
                <a:latin typeface="Arial" panose="020B0604020202020204"/>
                <a:ea typeface="宋体" panose="02010600030101010101" pitchFamily="2" charset="-122"/>
              </a:rPr>
              <a:t>Formal English</a:t>
            </a:r>
            <a:endParaRPr lang="en-US" altLang="zh-CN" sz="2800" b="1" kern="0" dirty="0">
              <a:solidFill>
                <a:srgbClr val="ED7D31">
                  <a:lumMod val="75000"/>
                </a:srgbClr>
              </a:solidFill>
              <a:latin typeface="Arial" panose="020B0604020202020204"/>
              <a:ea typeface="宋体" panose="02010600030101010101" pitchFamily="2" charset="-122"/>
            </a:endParaRPr>
          </a:p>
        </p:txBody>
      </p:sp>
      <p:sp>
        <p:nvSpPr>
          <p:cNvPr id="13" name="矩形 12"/>
          <p:cNvSpPr/>
          <p:nvPr/>
        </p:nvSpPr>
        <p:spPr>
          <a:xfrm>
            <a:off x="99714" y="2132856"/>
            <a:ext cx="8195358" cy="4493538"/>
          </a:xfrm>
          <a:prstGeom prst="rect">
            <a:avLst/>
          </a:prstGeom>
        </p:spPr>
        <p:txBody>
          <a:bodyPr wrap="square">
            <a:spAutoFit/>
          </a:bodyPr>
          <a:lstStyle/>
          <a:p>
            <a:r>
              <a:rPr lang="en-US" altLang="zh-CN" sz="2200" dirty="0">
                <a:latin typeface="Arial" panose="020B0604020202020204" pitchFamily="34" charset="0"/>
                <a:cs typeface="Arial" panose="020B0604020202020204" pitchFamily="34" charset="0"/>
              </a:rPr>
              <a:t> </a:t>
            </a:r>
            <a:r>
              <a:rPr lang="en-US" altLang="zh-CN" sz="2200" dirty="0" smtClean="0">
                <a:latin typeface="Arial" panose="020B0604020202020204" pitchFamily="34" charset="0"/>
                <a:cs typeface="Arial" panose="020B0604020202020204" pitchFamily="34" charset="0"/>
              </a:rPr>
              <a:t>                </a:t>
            </a:r>
            <a:r>
              <a:rPr lang="en-US" altLang="zh-CN" sz="2200" dirty="0">
                <a:latin typeface="Arial" panose="020B0604020202020204" pitchFamily="34" charset="0"/>
                <a:cs typeface="Arial" panose="020B0604020202020204" pitchFamily="34" charset="0"/>
              </a:rPr>
              <a:t>4 This orderly at the Coatesville </a:t>
            </a:r>
            <a:r>
              <a:rPr lang="en-US" altLang="zh-CN" sz="2200" dirty="0" smtClean="0">
                <a:latin typeface="Arial" panose="020B0604020202020204" pitchFamily="34" charset="0"/>
                <a:cs typeface="Arial" panose="020B0604020202020204" pitchFamily="34" charset="0"/>
              </a:rPr>
              <a:t>Hospital , </a:t>
            </a:r>
            <a:r>
              <a:rPr lang="en-US" altLang="zh-CN" sz="2200" dirty="0">
                <a:latin typeface="Arial" panose="020B0604020202020204" pitchFamily="34" charset="0"/>
                <a:cs typeface="Arial" panose="020B0604020202020204" pitchFamily="34" charset="0"/>
              </a:rPr>
              <a:t>I never </a:t>
            </a:r>
            <a:endParaRPr lang="en-US" altLang="zh-CN" sz="2200" dirty="0" smtClean="0">
              <a:latin typeface="Arial" panose="020B0604020202020204" pitchFamily="34" charset="0"/>
              <a:cs typeface="Arial" panose="020B0604020202020204" pitchFamily="34" charset="0"/>
            </a:endParaRPr>
          </a:p>
          <a:p>
            <a:r>
              <a:rPr lang="en-US" altLang="zh-CN" sz="2200" dirty="0">
                <a:latin typeface="Arial" panose="020B0604020202020204" pitchFamily="34" charset="0"/>
                <a:cs typeface="Arial" panose="020B0604020202020204" pitchFamily="34" charset="0"/>
              </a:rPr>
              <a:t> </a:t>
            </a:r>
            <a:r>
              <a:rPr lang="en-US" altLang="zh-CN" sz="2200" dirty="0" smtClean="0">
                <a:latin typeface="Arial" panose="020B0604020202020204" pitchFamily="34" charset="0"/>
                <a:cs typeface="Arial" panose="020B0604020202020204" pitchFamily="34" charset="0"/>
              </a:rPr>
              <a:t>                   learned his name</a:t>
            </a:r>
            <a:r>
              <a:rPr lang="en-US" altLang="zh-CN" sz="2200" dirty="0">
                <a:latin typeface="Arial" panose="020B0604020202020204" pitchFamily="34" charset="0"/>
                <a:cs typeface="Arial" panose="020B0604020202020204" pitchFamily="34" charset="0"/>
              </a:rPr>
              <a:t>) did not define his work as the </a:t>
            </a:r>
            <a:endParaRPr lang="en-US" altLang="zh-CN" sz="2200" dirty="0" smtClean="0">
              <a:latin typeface="Arial" panose="020B0604020202020204" pitchFamily="34" charset="0"/>
              <a:cs typeface="Arial" panose="020B0604020202020204" pitchFamily="34" charset="0"/>
            </a:endParaRPr>
          </a:p>
          <a:p>
            <a:r>
              <a:rPr lang="en-US" altLang="zh-CN" sz="2200" dirty="0">
                <a:latin typeface="Arial" panose="020B0604020202020204" pitchFamily="34" charset="0"/>
                <a:cs typeface="Arial" panose="020B0604020202020204" pitchFamily="34" charset="0"/>
              </a:rPr>
              <a:t> </a:t>
            </a:r>
            <a:r>
              <a:rPr lang="en-US" altLang="zh-CN" sz="2200" dirty="0" smtClean="0">
                <a:latin typeface="Arial" panose="020B0604020202020204" pitchFamily="34" charset="0"/>
                <a:cs typeface="Arial" panose="020B0604020202020204" pitchFamily="34" charset="0"/>
              </a:rPr>
              <a:t>                   emptying </a:t>
            </a:r>
            <a:r>
              <a:rPr lang="en-US" altLang="zh-CN" sz="2200" dirty="0">
                <a:latin typeface="Arial" panose="020B0604020202020204" pitchFamily="34" charset="0"/>
                <a:cs typeface="Arial" panose="020B0604020202020204" pitchFamily="34" charset="0"/>
              </a:rPr>
              <a:t>of bedpans or the swabbing </a:t>
            </a:r>
            <a:r>
              <a:rPr lang="en-US" altLang="zh-CN" sz="2200" dirty="0" smtClean="0">
                <a:latin typeface="Arial" panose="020B0604020202020204" pitchFamily="34" charset="0"/>
                <a:cs typeface="Arial" panose="020B0604020202020204" pitchFamily="34" charset="0"/>
              </a:rPr>
              <a:t>of trays</a:t>
            </a:r>
            <a:r>
              <a:rPr lang="en-US" altLang="zh-CN" sz="2200" dirty="0">
                <a:latin typeface="Arial" panose="020B0604020202020204" pitchFamily="34" charset="0"/>
                <a:cs typeface="Arial" panose="020B0604020202020204" pitchFamily="34" charset="0"/>
              </a:rPr>
              <a:t>, but </a:t>
            </a:r>
            <a:endParaRPr lang="en-US" altLang="zh-CN" sz="2200" dirty="0" smtClean="0">
              <a:latin typeface="Arial" panose="020B0604020202020204" pitchFamily="34" charset="0"/>
              <a:cs typeface="Arial" panose="020B0604020202020204" pitchFamily="34" charset="0"/>
            </a:endParaRPr>
          </a:p>
          <a:p>
            <a:r>
              <a:rPr lang="en-US" altLang="zh-CN" sz="2200" dirty="0" smtClean="0">
                <a:latin typeface="Arial" panose="020B0604020202020204" pitchFamily="34" charset="0"/>
                <a:cs typeface="Arial" panose="020B0604020202020204" pitchFamily="34" charset="0"/>
              </a:rPr>
              <a:t>_________  as </a:t>
            </a:r>
            <a:r>
              <a:rPr lang="en-US" altLang="zh-CN" sz="2200" dirty="0">
                <a:latin typeface="Arial" panose="020B0604020202020204" pitchFamily="34" charset="0"/>
                <a:cs typeface="Arial" panose="020B0604020202020204" pitchFamily="34" charset="0"/>
              </a:rPr>
              <a:t>protecting the health of his patients and </a:t>
            </a:r>
            <a:r>
              <a:rPr lang="en-US" altLang="zh-CN" sz="2200" u="sng" dirty="0">
                <a:latin typeface="Arial" panose="020B0604020202020204" pitchFamily="34" charset="0"/>
                <a:cs typeface="Arial" panose="020B0604020202020204" pitchFamily="34" charset="0"/>
              </a:rPr>
              <a:t>gaining</a:t>
            </a:r>
            <a:r>
              <a:rPr lang="en-US" altLang="zh-CN" sz="2200" dirty="0">
                <a:latin typeface="Arial" panose="020B0604020202020204" pitchFamily="34" charset="0"/>
                <a:cs typeface="Arial" panose="020B0604020202020204" pitchFamily="34" charset="0"/>
              </a:rPr>
              <a:t> </a:t>
            </a:r>
            <a:endParaRPr lang="en-US" altLang="zh-CN" sz="2200" dirty="0" smtClean="0">
              <a:latin typeface="Arial" panose="020B0604020202020204" pitchFamily="34" charset="0"/>
              <a:cs typeface="Arial" panose="020B0604020202020204" pitchFamily="34" charset="0"/>
            </a:endParaRPr>
          </a:p>
          <a:p>
            <a:r>
              <a:rPr lang="en-US" altLang="zh-CN" sz="2200" dirty="0">
                <a:latin typeface="Arial" panose="020B0604020202020204" pitchFamily="34" charset="0"/>
                <a:cs typeface="Arial" panose="020B0604020202020204" pitchFamily="34" charset="0"/>
              </a:rPr>
              <a:t> </a:t>
            </a:r>
            <a:r>
              <a:rPr lang="en-US" altLang="zh-CN" sz="2200" dirty="0" smtClean="0">
                <a:latin typeface="Arial" panose="020B0604020202020204" pitchFamily="34" charset="0"/>
                <a:cs typeface="Arial" panose="020B0604020202020204" pitchFamily="34" charset="0"/>
              </a:rPr>
              <a:t>                   objects </a:t>
            </a:r>
            <a:r>
              <a:rPr lang="en-US" altLang="zh-CN" sz="2200" dirty="0">
                <a:latin typeface="Arial" panose="020B0604020202020204" pitchFamily="34" charset="0"/>
                <a:cs typeface="Arial" panose="020B0604020202020204" pitchFamily="34" charset="0"/>
              </a:rPr>
              <a:t>to fill </a:t>
            </a:r>
            <a:r>
              <a:rPr lang="en-US" altLang="zh-CN" sz="2200" dirty="0" smtClean="0">
                <a:latin typeface="Arial" panose="020B0604020202020204" pitchFamily="34" charset="0"/>
                <a:cs typeface="Arial" panose="020B0604020202020204" pitchFamily="34" charset="0"/>
              </a:rPr>
              <a:t>this difficult </a:t>
            </a:r>
            <a:r>
              <a:rPr lang="en-US" altLang="zh-CN" sz="2200" dirty="0">
                <a:latin typeface="Arial" panose="020B0604020202020204" pitchFamily="34" charset="0"/>
                <a:cs typeface="Arial" panose="020B0604020202020204" pitchFamily="34" charset="0"/>
              </a:rPr>
              <a:t>time of their lives with </a:t>
            </a:r>
            <a:endParaRPr lang="en-US" altLang="zh-CN" sz="2200" dirty="0" smtClean="0">
              <a:latin typeface="Arial" panose="020B0604020202020204" pitchFamily="34" charset="0"/>
              <a:cs typeface="Arial" panose="020B0604020202020204" pitchFamily="34" charset="0"/>
            </a:endParaRPr>
          </a:p>
          <a:p>
            <a:r>
              <a:rPr lang="en-US" altLang="zh-CN" sz="2200" dirty="0">
                <a:latin typeface="Arial" panose="020B0604020202020204" pitchFamily="34" charset="0"/>
                <a:cs typeface="Arial" panose="020B0604020202020204" pitchFamily="34" charset="0"/>
              </a:rPr>
              <a:t> </a:t>
            </a:r>
            <a:r>
              <a:rPr lang="en-US" altLang="zh-CN" sz="2200" dirty="0" smtClean="0">
                <a:latin typeface="Arial" panose="020B0604020202020204" pitchFamily="34" charset="0"/>
                <a:cs typeface="Arial" panose="020B0604020202020204" pitchFamily="34" charset="0"/>
              </a:rPr>
              <a:t>                   beauty.</a:t>
            </a:r>
            <a:endParaRPr lang="en-US" altLang="zh-CN" sz="2200" dirty="0" smtClean="0">
              <a:latin typeface="Arial" panose="020B0604020202020204" pitchFamily="34" charset="0"/>
              <a:cs typeface="Arial" panose="020B0604020202020204" pitchFamily="34" charset="0"/>
            </a:endParaRPr>
          </a:p>
          <a:p>
            <a:endParaRPr lang="en-US" altLang="zh-CN" sz="2200" dirty="0">
              <a:latin typeface="Arial" panose="020B0604020202020204" pitchFamily="34" charset="0"/>
              <a:cs typeface="Arial" panose="020B0604020202020204" pitchFamily="34" charset="0"/>
            </a:endParaRPr>
          </a:p>
          <a:p>
            <a:r>
              <a:rPr lang="en-US" altLang="zh-CN" sz="2200" dirty="0">
                <a:latin typeface="Arial" panose="020B0604020202020204" pitchFamily="34" charset="0"/>
                <a:cs typeface="Arial" panose="020B0604020202020204" pitchFamily="34" charset="0"/>
              </a:rPr>
              <a:t>________ 5 A career </a:t>
            </a:r>
            <a:r>
              <a:rPr lang="en-US" altLang="zh-CN" sz="2200" u="sng" dirty="0">
                <a:latin typeface="Arial" panose="020B0604020202020204" pitchFamily="34" charset="0"/>
                <a:cs typeface="Arial" panose="020B0604020202020204" pitchFamily="34" charset="0"/>
              </a:rPr>
              <a:t>involves</a:t>
            </a:r>
            <a:r>
              <a:rPr lang="en-US" altLang="zh-CN" sz="2200" dirty="0">
                <a:latin typeface="Arial" panose="020B0604020202020204" pitchFamily="34" charset="0"/>
                <a:cs typeface="Arial" panose="020B0604020202020204" pitchFamily="34" charset="0"/>
              </a:rPr>
              <a:t> a deeper personal investment in </a:t>
            </a:r>
            <a:endParaRPr lang="en-US" altLang="zh-CN" sz="2200" dirty="0" smtClean="0">
              <a:latin typeface="Arial" panose="020B0604020202020204" pitchFamily="34" charset="0"/>
              <a:cs typeface="Arial" panose="020B0604020202020204" pitchFamily="34" charset="0"/>
            </a:endParaRPr>
          </a:p>
          <a:p>
            <a:r>
              <a:rPr lang="en-US" altLang="zh-CN" sz="2200" dirty="0">
                <a:latin typeface="Arial" panose="020B0604020202020204" pitchFamily="34" charset="0"/>
                <a:cs typeface="Arial" panose="020B0604020202020204" pitchFamily="34" charset="0"/>
              </a:rPr>
              <a:t> </a:t>
            </a:r>
            <a:r>
              <a:rPr lang="en-US" altLang="zh-CN" sz="2200" dirty="0" smtClean="0">
                <a:latin typeface="Arial" panose="020B0604020202020204" pitchFamily="34" charset="0"/>
                <a:cs typeface="Arial" panose="020B0604020202020204" pitchFamily="34" charset="0"/>
              </a:rPr>
              <a:t>                   work.</a:t>
            </a:r>
            <a:endParaRPr lang="en-US" altLang="zh-CN" sz="2200" dirty="0" smtClean="0">
              <a:latin typeface="Arial" panose="020B0604020202020204" pitchFamily="34" charset="0"/>
              <a:cs typeface="Arial" panose="020B0604020202020204" pitchFamily="34" charset="0"/>
            </a:endParaRPr>
          </a:p>
          <a:p>
            <a:endParaRPr lang="en-US" altLang="zh-CN" sz="2200" dirty="0">
              <a:latin typeface="Arial" panose="020B0604020202020204" pitchFamily="34" charset="0"/>
              <a:cs typeface="Arial" panose="020B0604020202020204" pitchFamily="34" charset="0"/>
            </a:endParaRPr>
          </a:p>
          <a:p>
            <a:r>
              <a:rPr lang="en-US" altLang="zh-CN" sz="2200" dirty="0" smtClean="0">
                <a:latin typeface="Arial" panose="020B0604020202020204" pitchFamily="34" charset="0"/>
                <a:cs typeface="Arial" panose="020B0604020202020204" pitchFamily="34" charset="0"/>
              </a:rPr>
              <a:t>                     6 </a:t>
            </a:r>
            <a:r>
              <a:rPr lang="en-US" altLang="zh-CN" sz="2200" dirty="0">
                <a:latin typeface="Arial" panose="020B0604020202020204" pitchFamily="34" charset="0"/>
                <a:cs typeface="Arial" panose="020B0604020202020204" pitchFamily="34" charset="0"/>
              </a:rPr>
              <a:t>When the promotions stop—when you “top out</a:t>
            </a:r>
            <a:r>
              <a:rPr lang="en-US" altLang="zh-CN" sz="2200" dirty="0" smtClean="0">
                <a:latin typeface="Arial" panose="020B0604020202020204" pitchFamily="34" charset="0"/>
                <a:cs typeface="Arial" panose="020B0604020202020204" pitchFamily="34" charset="0"/>
              </a:rPr>
              <a:t>”—</a:t>
            </a:r>
            <a:endParaRPr lang="en-US" altLang="zh-CN" sz="2200" dirty="0" smtClean="0">
              <a:latin typeface="Arial" panose="020B0604020202020204" pitchFamily="34" charset="0"/>
              <a:cs typeface="Arial" panose="020B0604020202020204" pitchFamily="34" charset="0"/>
            </a:endParaRPr>
          </a:p>
          <a:p>
            <a:r>
              <a:rPr lang="en-US" altLang="zh-CN" sz="2200" dirty="0" smtClean="0">
                <a:latin typeface="Arial" panose="020B0604020202020204" pitchFamily="34" charset="0"/>
                <a:cs typeface="Arial" panose="020B0604020202020204" pitchFamily="34" charset="0"/>
              </a:rPr>
              <a:t>                        alienation </a:t>
            </a:r>
            <a:r>
              <a:rPr lang="en-US" altLang="zh-CN" sz="2200" dirty="0">
                <a:latin typeface="Arial" panose="020B0604020202020204" pitchFamily="34" charset="0"/>
                <a:cs typeface="Arial" panose="020B0604020202020204" pitchFamily="34" charset="0"/>
              </a:rPr>
              <a:t>starts, and </a:t>
            </a:r>
            <a:r>
              <a:rPr lang="en-US" altLang="zh-CN" sz="2200" dirty="0" smtClean="0">
                <a:latin typeface="Arial" panose="020B0604020202020204" pitchFamily="34" charset="0"/>
                <a:cs typeface="Arial" panose="020B0604020202020204" pitchFamily="34" charset="0"/>
              </a:rPr>
              <a:t>you begin </a:t>
            </a:r>
            <a:r>
              <a:rPr lang="en-US" altLang="zh-CN" sz="2200" dirty="0">
                <a:latin typeface="Arial" panose="020B0604020202020204" pitchFamily="34" charset="0"/>
                <a:cs typeface="Arial" panose="020B0604020202020204" pitchFamily="34" charset="0"/>
              </a:rPr>
              <a:t>to look elsewhere </a:t>
            </a:r>
            <a:r>
              <a:rPr lang="en-US" altLang="zh-CN" sz="2200" dirty="0" smtClean="0">
                <a:latin typeface="Arial" panose="020B0604020202020204" pitchFamily="34" charset="0"/>
                <a:cs typeface="Arial" panose="020B0604020202020204" pitchFamily="34" charset="0"/>
              </a:rPr>
              <a:t>     </a:t>
            </a:r>
            <a:endParaRPr lang="en-US" altLang="zh-CN" sz="2200" dirty="0" smtClean="0">
              <a:latin typeface="Arial" panose="020B0604020202020204" pitchFamily="34" charset="0"/>
              <a:cs typeface="Arial" panose="020B0604020202020204" pitchFamily="34" charset="0"/>
            </a:endParaRPr>
          </a:p>
          <a:p>
            <a:r>
              <a:rPr lang="en-US" altLang="zh-CN" sz="2200" dirty="0" smtClean="0">
                <a:latin typeface="Arial" panose="020B0604020202020204" pitchFamily="34" charset="0"/>
                <a:cs typeface="Arial" panose="020B0604020202020204" pitchFamily="34" charset="0"/>
              </a:rPr>
              <a:t>__________    for </a:t>
            </a:r>
            <a:r>
              <a:rPr lang="en-US" altLang="zh-CN" sz="2200" u="sng" dirty="0">
                <a:latin typeface="Arial" panose="020B0604020202020204" pitchFamily="34" charset="0"/>
                <a:cs typeface="Arial" panose="020B0604020202020204" pitchFamily="34" charset="0"/>
              </a:rPr>
              <a:t>great satisfaction</a:t>
            </a:r>
            <a:r>
              <a:rPr lang="en-US" altLang="zh-CN" sz="2200" dirty="0">
                <a:latin typeface="Arial" panose="020B0604020202020204" pitchFamily="34" charset="0"/>
                <a:cs typeface="Arial" panose="020B0604020202020204" pitchFamily="34" charset="0"/>
              </a:rPr>
              <a:t> and meaning.</a:t>
            </a:r>
            <a:endParaRPr lang="en-US" altLang="zh-CN" sz="2200" dirty="0">
              <a:latin typeface="Arial" panose="020B0604020202020204" pitchFamily="34" charset="0"/>
              <a:cs typeface="Arial" panose="020B0604020202020204" pitchFamily="34" charset="0"/>
            </a:endParaRPr>
          </a:p>
        </p:txBody>
      </p:sp>
      <p:sp>
        <p:nvSpPr>
          <p:cNvPr id="6" name="TextBox 5"/>
          <p:cNvSpPr txBox="1"/>
          <p:nvPr/>
        </p:nvSpPr>
        <p:spPr>
          <a:xfrm>
            <a:off x="251520" y="3137190"/>
            <a:ext cx="1362874" cy="430887"/>
          </a:xfrm>
          <a:prstGeom prst="rect">
            <a:avLst/>
          </a:prstGeom>
          <a:noFill/>
        </p:spPr>
        <p:txBody>
          <a:bodyPr wrap="none" rtlCol="0">
            <a:spAutoFit/>
          </a:bodyPr>
          <a:lstStyle/>
          <a:p>
            <a:r>
              <a:rPr lang="en-US" altLang="zh-CN" sz="2200" dirty="0" smtClean="0">
                <a:solidFill>
                  <a:srgbClr val="C00000"/>
                </a:solidFill>
                <a:latin typeface="Arial" panose="020B0604020202020204" pitchFamily="34" charset="0"/>
                <a:cs typeface="Arial" panose="020B0604020202020204" pitchFamily="34" charset="0"/>
              </a:rPr>
              <a:t>procuring</a:t>
            </a:r>
            <a:endParaRPr lang="zh-CN" altLang="en-US" sz="2200" dirty="0">
              <a:solidFill>
                <a:srgbClr val="C00000"/>
              </a:solidFill>
              <a:latin typeface="Arial" panose="020B0604020202020204" pitchFamily="34" charset="0"/>
              <a:cs typeface="Arial" panose="020B0604020202020204" pitchFamily="34" charset="0"/>
            </a:endParaRPr>
          </a:p>
        </p:txBody>
      </p:sp>
      <p:sp>
        <p:nvSpPr>
          <p:cNvPr id="8" name="TextBox 7"/>
          <p:cNvSpPr txBox="1"/>
          <p:nvPr/>
        </p:nvSpPr>
        <p:spPr>
          <a:xfrm>
            <a:off x="313297" y="4517359"/>
            <a:ext cx="1000595" cy="430887"/>
          </a:xfrm>
          <a:prstGeom prst="rect">
            <a:avLst/>
          </a:prstGeom>
          <a:noFill/>
        </p:spPr>
        <p:txBody>
          <a:bodyPr wrap="none" rtlCol="0">
            <a:spAutoFit/>
          </a:bodyPr>
          <a:lstStyle/>
          <a:p>
            <a:r>
              <a:rPr lang="en-US" altLang="zh-CN" sz="2200" dirty="0" smtClean="0">
                <a:solidFill>
                  <a:srgbClr val="C00000"/>
                </a:solidFill>
                <a:latin typeface="Arial" panose="020B0604020202020204" pitchFamily="34" charset="0"/>
                <a:cs typeface="Arial" panose="020B0604020202020204" pitchFamily="34" charset="0"/>
              </a:rPr>
              <a:t>entails</a:t>
            </a:r>
            <a:endParaRPr lang="zh-CN" altLang="en-US" sz="2200" dirty="0">
              <a:solidFill>
                <a:srgbClr val="C00000"/>
              </a:solidFill>
              <a:latin typeface="Arial" panose="020B0604020202020204" pitchFamily="34" charset="0"/>
              <a:cs typeface="Arial" panose="020B0604020202020204" pitchFamily="34" charset="0"/>
            </a:endParaRPr>
          </a:p>
        </p:txBody>
      </p:sp>
      <p:sp>
        <p:nvSpPr>
          <p:cNvPr id="2" name="TextBox 1"/>
          <p:cNvSpPr txBox="1"/>
          <p:nvPr/>
        </p:nvSpPr>
        <p:spPr>
          <a:xfrm>
            <a:off x="251520" y="6154056"/>
            <a:ext cx="1628972" cy="430887"/>
          </a:xfrm>
          <a:prstGeom prst="rect">
            <a:avLst/>
          </a:prstGeom>
          <a:noFill/>
        </p:spPr>
        <p:txBody>
          <a:bodyPr wrap="none" rtlCol="0">
            <a:spAutoFit/>
          </a:bodyPr>
          <a:lstStyle/>
          <a:p>
            <a:r>
              <a:rPr lang="en-US" altLang="zh-CN" sz="2200" dirty="0" smtClean="0">
                <a:solidFill>
                  <a:srgbClr val="C00000"/>
                </a:solidFill>
                <a:latin typeface="Arial" panose="020B0604020202020204" pitchFamily="34" charset="0"/>
                <a:cs typeface="Arial" panose="020B0604020202020204" pitchFamily="34" charset="0"/>
              </a:rPr>
              <a:t>gratification</a:t>
            </a:r>
            <a:endParaRPr lang="zh-CN" altLang="en-US" sz="2200" dirty="0">
              <a:solidFill>
                <a:srgbClr val="C00000"/>
              </a:solidFill>
              <a:latin typeface="Arial" panose="020B0604020202020204" pitchFamily="34" charset="0"/>
              <a:cs typeface="Arial" panose="020B0604020202020204" pitchFamily="34" charset="0"/>
            </a:endParaRPr>
          </a:p>
        </p:txBody>
      </p:sp>
      <p:sp>
        <p:nvSpPr>
          <p:cNvPr id="15" name="Rectangle 7"/>
          <p:cNvSpPr>
            <a:spLocks noChangeArrowheads="1"/>
          </p:cNvSpPr>
          <p:nvPr/>
        </p:nvSpPr>
        <p:spPr bwMode="auto">
          <a:xfrm>
            <a:off x="35496" y="163956"/>
            <a:ext cx="2029769" cy="1464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sz="2800" dirty="0" smtClean="0">
                <a:solidFill>
                  <a:schemeClr val="accent6">
                    <a:lumMod val="40000"/>
                    <a:lumOff val="60000"/>
                  </a:schemeClr>
                </a:solidFill>
                <a:latin typeface="Arial Black" panose="020B0A04020102020204" pitchFamily="34" charset="0"/>
              </a:rPr>
              <a:t>Text A </a:t>
            </a:r>
            <a:r>
              <a:rPr lang="en-US" altLang="zh-CN" sz="2800" dirty="0" smtClean="0">
                <a:solidFill>
                  <a:schemeClr val="bg1"/>
                </a:solidFill>
                <a:latin typeface="Arial Black" panose="020B0A04020102020204" pitchFamily="34" charset="0"/>
              </a:rPr>
              <a:t>After reading tasks</a:t>
            </a:r>
            <a:endParaRPr lang="en-US" altLang="zh-CN" sz="2800" dirty="0">
              <a:solidFill>
                <a:schemeClr val="bg1"/>
              </a:solidFill>
              <a:latin typeface="Arial Black" panose="020B0A04020102020204" pitchFamily="34" charset="0"/>
            </a:endParaRPr>
          </a:p>
        </p:txBody>
      </p:sp>
      <p:pic>
        <p:nvPicPr>
          <p:cNvPr id="12" name="Picture 9" descr="home">
            <a:hlinkClick r:id="rId1" action="ppaction://hlinksldjump"/>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32813" y="6246813"/>
            <a:ext cx="611187"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6" grpId="0"/>
      <p:bldP spid="8" grpId="0"/>
      <p:bldP spid="2"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rot="5400000">
            <a:off x="-336434" y="320766"/>
            <a:ext cx="3300652" cy="2627784"/>
          </a:xfrm>
          <a:prstGeom prst="rtTriangle">
            <a:avLst/>
          </a:prstGeom>
          <a:solidFill>
            <a:schemeClr val="accent6">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rot="16200000">
            <a:off x="7371184" y="5085184"/>
            <a:ext cx="1916832" cy="1628800"/>
          </a:xfrm>
          <a:prstGeom prst="rtTriangle">
            <a:avLst/>
          </a:prstGeom>
          <a:solidFill>
            <a:schemeClr val="accent6">
              <a:lumMod val="75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Rectangle 7"/>
          <p:cNvSpPr>
            <a:spLocks noChangeArrowheads="1"/>
          </p:cNvSpPr>
          <p:nvPr/>
        </p:nvSpPr>
        <p:spPr bwMode="auto">
          <a:xfrm>
            <a:off x="35496" y="-387424"/>
            <a:ext cx="2592288" cy="1464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sz="3200" dirty="0" smtClean="0">
                <a:solidFill>
                  <a:schemeClr val="bg1"/>
                </a:solidFill>
                <a:latin typeface="Arial Black" panose="020B0A04020102020204" pitchFamily="34" charset="0"/>
              </a:rPr>
              <a:t>Viewing</a:t>
            </a:r>
            <a:endParaRPr lang="en-US" altLang="zh-CN" sz="3200" dirty="0">
              <a:solidFill>
                <a:schemeClr val="bg1"/>
              </a:solidFill>
              <a:latin typeface="Arial Black" panose="020B0A04020102020204" pitchFamily="34" charset="0"/>
            </a:endParaRPr>
          </a:p>
        </p:txBody>
      </p:sp>
      <p:sp>
        <p:nvSpPr>
          <p:cNvPr id="9" name="矩形 2"/>
          <p:cNvSpPr>
            <a:spLocks noChangeArrowheads="1"/>
          </p:cNvSpPr>
          <p:nvPr/>
        </p:nvSpPr>
        <p:spPr bwMode="auto">
          <a:xfrm>
            <a:off x="2111279" y="831198"/>
            <a:ext cx="6389852" cy="492443"/>
          </a:xfrm>
          <a:prstGeom prst="rect">
            <a:avLst/>
          </a:prstGeom>
          <a:noFill/>
          <a:ln w="9525">
            <a:noFill/>
            <a:miter lim="800000"/>
          </a:ln>
        </p:spPr>
        <p:txBody>
          <a:bodyPr wrap="square">
            <a:spAutoFit/>
          </a:bodyPr>
          <a:lstStyle/>
          <a:p>
            <a:pPr marL="342900" indent="-342900" algn="just">
              <a:spcBef>
                <a:spcPct val="20000"/>
              </a:spcBef>
            </a:pPr>
            <a:r>
              <a:rPr lang="en-US" altLang="zh-CN" sz="2600" b="1" smtClean="0">
                <a:solidFill>
                  <a:schemeClr val="accent6">
                    <a:lumMod val="50000"/>
                  </a:schemeClr>
                </a:solidFill>
                <a:latin typeface="Arial" panose="020B0604020202020204" pitchFamily="34" charset="0"/>
                <a:cs typeface="Arial" panose="020B0604020202020204" pitchFamily="34" charset="0"/>
              </a:rPr>
              <a:t>Tips for dealing with unfamiliar words</a:t>
            </a:r>
            <a:endParaRPr lang="en-US" altLang="zh-CN" sz="2600" b="1" dirty="0">
              <a:solidFill>
                <a:schemeClr val="accent6">
                  <a:lumMod val="50000"/>
                </a:schemeClr>
              </a:solidFill>
              <a:latin typeface="Arial" panose="020B0604020202020204" pitchFamily="34" charset="0"/>
              <a:cs typeface="Arial" panose="020B0604020202020204" pitchFamily="34" charset="0"/>
            </a:endParaRPr>
          </a:p>
        </p:txBody>
      </p:sp>
      <p:sp>
        <p:nvSpPr>
          <p:cNvPr id="2" name="矩形 1"/>
          <p:cNvSpPr/>
          <p:nvPr/>
        </p:nvSpPr>
        <p:spPr>
          <a:xfrm>
            <a:off x="1313892" y="1763914"/>
            <a:ext cx="6984776" cy="3785652"/>
          </a:xfrm>
          <a:prstGeom prst="rect">
            <a:avLst/>
          </a:prstGeom>
        </p:spPr>
        <p:txBody>
          <a:bodyPr wrap="square">
            <a:spAutoFit/>
          </a:bodyPr>
          <a:lstStyle/>
          <a:p>
            <a:pPr marL="285750" indent="-285750" algn="just">
              <a:buFont typeface="Arial" panose="020B0604020202020204" pitchFamily="34" charset="0"/>
              <a:buChar char="•"/>
            </a:pPr>
            <a:r>
              <a:rPr lang="en-US" altLang="zh-CN" sz="2400" dirty="0" smtClean="0">
                <a:latin typeface="Arial" panose="020B0604020202020204" pitchFamily="34" charset="0"/>
                <a:cs typeface="Arial" panose="020B0604020202020204" pitchFamily="34" charset="0"/>
              </a:rPr>
              <a:t>If </a:t>
            </a:r>
            <a:r>
              <a:rPr lang="en-US" altLang="zh-CN" sz="2400" dirty="0">
                <a:latin typeface="Arial" panose="020B0604020202020204" pitchFamily="34" charset="0"/>
                <a:cs typeface="Arial" panose="020B0604020202020204" pitchFamily="34" charset="0"/>
              </a:rPr>
              <a:t>the words do not hinder your understanding of the major points, just skip them over.</a:t>
            </a:r>
            <a:endParaRPr lang="en-US" altLang="zh-CN" sz="2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altLang="zh-CN" sz="2400" dirty="0" smtClean="0">
                <a:latin typeface="Arial" panose="020B0604020202020204" pitchFamily="34" charset="0"/>
                <a:cs typeface="Arial" panose="020B0604020202020204" pitchFamily="34" charset="0"/>
              </a:rPr>
              <a:t>Use </a:t>
            </a:r>
            <a:r>
              <a:rPr lang="en-US" altLang="zh-CN" sz="2400" dirty="0">
                <a:latin typeface="Arial" panose="020B0604020202020204" pitchFamily="34" charset="0"/>
                <a:cs typeface="Arial" panose="020B0604020202020204" pitchFamily="34" charset="0"/>
              </a:rPr>
              <a:t>contextual information, common sense and background information to </a:t>
            </a:r>
            <a:r>
              <a:rPr lang="en-US" altLang="zh-CN" sz="2400" dirty="0" smtClean="0">
                <a:latin typeface="Arial" panose="020B0604020202020204" pitchFamily="34" charset="0"/>
                <a:cs typeface="Arial" panose="020B0604020202020204" pitchFamily="34" charset="0"/>
              </a:rPr>
              <a:t>guess the </a:t>
            </a:r>
            <a:r>
              <a:rPr lang="en-US" altLang="zh-CN" sz="2400" dirty="0">
                <a:latin typeface="Arial" panose="020B0604020202020204" pitchFamily="34" charset="0"/>
                <a:cs typeface="Arial" panose="020B0604020202020204" pitchFamily="34" charset="0"/>
              </a:rPr>
              <a:t>word meaning. Sometimes, the speaker might </a:t>
            </a:r>
            <a:r>
              <a:rPr lang="en-US" altLang="zh-CN" sz="2400" dirty="0" smtClean="0">
                <a:latin typeface="Arial" panose="020B0604020202020204" pitchFamily="34" charset="0"/>
                <a:cs typeface="Arial" panose="020B0604020202020204" pitchFamily="34" charset="0"/>
              </a:rPr>
              <a:t>use paraphrases </a:t>
            </a:r>
            <a:r>
              <a:rPr lang="en-US" altLang="zh-CN" sz="2400" dirty="0">
                <a:latin typeface="Arial" panose="020B0604020202020204" pitchFamily="34" charset="0"/>
                <a:cs typeface="Arial" panose="020B0604020202020204" pitchFamily="34" charset="0"/>
              </a:rPr>
              <a:t>or definitions </a:t>
            </a:r>
            <a:r>
              <a:rPr lang="en-US" altLang="zh-CN" sz="2400" dirty="0" smtClean="0">
                <a:latin typeface="Arial" panose="020B0604020202020204" pitchFamily="34" charset="0"/>
                <a:cs typeface="Arial" panose="020B0604020202020204" pitchFamily="34" charset="0"/>
              </a:rPr>
              <a:t>to explain </a:t>
            </a:r>
            <a:r>
              <a:rPr lang="en-US" altLang="zh-CN" sz="2400" dirty="0">
                <a:latin typeface="Arial" panose="020B0604020202020204" pitchFamily="34" charset="0"/>
                <a:cs typeface="Arial" panose="020B0604020202020204" pitchFamily="34" charset="0"/>
              </a:rPr>
              <a:t>new </a:t>
            </a:r>
            <a:r>
              <a:rPr lang="en-US" altLang="zh-CN" sz="2400" dirty="0" smtClean="0">
                <a:latin typeface="Arial" panose="020B0604020202020204" pitchFamily="34" charset="0"/>
                <a:cs typeface="Arial" panose="020B0604020202020204" pitchFamily="34" charset="0"/>
              </a:rPr>
              <a:t>terms.</a:t>
            </a:r>
            <a:endParaRPr lang="en-US" altLang="zh-CN" sz="2400"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altLang="zh-CN" sz="2400" dirty="0" smtClean="0">
                <a:latin typeface="Arial" panose="020B0604020202020204" pitchFamily="34" charset="0"/>
                <a:cs typeface="Arial" panose="020B0604020202020204" pitchFamily="34" charset="0"/>
              </a:rPr>
              <a:t>If </a:t>
            </a:r>
            <a:r>
              <a:rPr lang="en-US" altLang="zh-CN" sz="2400" dirty="0">
                <a:latin typeface="Arial" panose="020B0604020202020204" pitchFamily="34" charset="0"/>
                <a:cs typeface="Arial" panose="020B0604020202020204" pitchFamily="34" charset="0"/>
              </a:rPr>
              <a:t>you fail to figure out the meaning of an important word, just move on and </a:t>
            </a:r>
            <a:r>
              <a:rPr lang="en-US" altLang="zh-CN" sz="2400" dirty="0" smtClean="0">
                <a:latin typeface="Arial" panose="020B0604020202020204" pitchFamily="34" charset="0"/>
                <a:cs typeface="Arial" panose="020B0604020202020204" pitchFamily="34" charset="0"/>
              </a:rPr>
              <a:t>listen attentively </a:t>
            </a:r>
            <a:r>
              <a:rPr lang="en-US" altLang="zh-CN" sz="2400" dirty="0">
                <a:latin typeface="Arial" panose="020B0604020202020204" pitchFamily="34" charset="0"/>
                <a:cs typeface="Arial" panose="020B0604020202020204" pitchFamily="34" charset="0"/>
              </a:rPr>
              <a:t>to the speaker. Never let any new word distract your attention from the talk.</a:t>
            </a:r>
            <a:endParaRPr lang="zh-CN" altLang="en-US" sz="2400" dirty="0">
              <a:latin typeface="Arial" panose="020B0604020202020204" pitchFamily="34" charset="0"/>
              <a:cs typeface="Arial" panose="020B0604020202020204" pitchFamily="34" charset="0"/>
            </a:endParaRPr>
          </a:p>
        </p:txBody>
      </p:sp>
      <p:pic>
        <p:nvPicPr>
          <p:cNvPr id="11" name="Picture 9" descr="home">
            <a:hlinkClick r:id="rId1" action="ppaction://hlinksldjump"/>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32813" y="6246813"/>
            <a:ext cx="611187"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rot="5400000">
            <a:off x="-336434" y="320766"/>
            <a:ext cx="3300652" cy="2627784"/>
          </a:xfrm>
          <a:prstGeom prst="rtTriangle">
            <a:avLst/>
          </a:prstGeom>
          <a:solidFill>
            <a:schemeClr val="accent6">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rot="16200000">
            <a:off x="7371184" y="5085184"/>
            <a:ext cx="1916832" cy="1628800"/>
          </a:xfrm>
          <a:prstGeom prst="rtTriangle">
            <a:avLst/>
          </a:prstGeom>
          <a:solidFill>
            <a:schemeClr val="accent6">
              <a:lumMod val="75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Rectangle 7"/>
          <p:cNvSpPr>
            <a:spLocks noChangeArrowheads="1"/>
          </p:cNvSpPr>
          <p:nvPr/>
        </p:nvSpPr>
        <p:spPr bwMode="auto">
          <a:xfrm>
            <a:off x="165967" y="-52068"/>
            <a:ext cx="2029769" cy="1464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sz="3000" dirty="0" smtClean="0">
                <a:solidFill>
                  <a:schemeClr val="bg1"/>
                </a:solidFill>
                <a:latin typeface="Arial Black" panose="020B0A04020102020204" pitchFamily="34" charset="0"/>
              </a:rPr>
              <a:t>Viewing</a:t>
            </a:r>
            <a:endParaRPr lang="en-US" altLang="zh-CN" sz="3000" dirty="0" smtClean="0">
              <a:solidFill>
                <a:schemeClr val="bg1"/>
              </a:solidFill>
              <a:latin typeface="Arial Black" panose="020B0A04020102020204" pitchFamily="34" charset="0"/>
            </a:endParaRPr>
          </a:p>
          <a:p>
            <a:r>
              <a:rPr lang="en-US" altLang="zh-CN" sz="3000" dirty="0" smtClean="0">
                <a:solidFill>
                  <a:schemeClr val="bg1"/>
                </a:solidFill>
                <a:latin typeface="Arial Black" panose="020B0A04020102020204" pitchFamily="34" charset="0"/>
              </a:rPr>
              <a:t>Task</a:t>
            </a:r>
            <a:endParaRPr lang="en-US" altLang="zh-CN" sz="3000" dirty="0">
              <a:solidFill>
                <a:schemeClr val="bg1"/>
              </a:solidFill>
              <a:latin typeface="Arial Black" panose="020B0A04020102020204" pitchFamily="34" charset="0"/>
            </a:endParaRPr>
          </a:p>
        </p:txBody>
      </p:sp>
      <p:sp>
        <p:nvSpPr>
          <p:cNvPr id="12" name="矩形 11"/>
          <p:cNvSpPr/>
          <p:nvPr/>
        </p:nvSpPr>
        <p:spPr>
          <a:xfrm>
            <a:off x="2158672" y="776009"/>
            <a:ext cx="6776214" cy="646331"/>
          </a:xfrm>
          <a:prstGeom prst="rect">
            <a:avLst/>
          </a:prstGeom>
        </p:spPr>
        <p:txBody>
          <a:bodyPr wrap="none">
            <a:spAutoFit/>
          </a:bodyPr>
          <a:lstStyle/>
          <a:p>
            <a:pPr marL="0" lvl="0" indent="0">
              <a:buNone/>
            </a:pPr>
            <a:r>
              <a:rPr lang="en-AU" altLang="zh-CN" sz="3600" b="1" dirty="0" smtClean="0">
                <a:solidFill>
                  <a:srgbClr val="C00000"/>
                </a:solidFill>
                <a:latin typeface="Arial" panose="020B0604020202020204" pitchFamily="34" charset="0"/>
                <a:cs typeface="Arial" panose="020B0604020202020204" pitchFamily="34" charset="0"/>
              </a:rPr>
              <a:t>Dealing with Unfamiliar words</a:t>
            </a:r>
            <a:endParaRPr lang="en-AU" altLang="zh-CN" sz="3600" b="1" dirty="0">
              <a:solidFill>
                <a:srgbClr val="C00000"/>
              </a:solidFill>
              <a:latin typeface="Arial" panose="020B0604020202020204" pitchFamily="34" charset="0"/>
              <a:cs typeface="Arial" panose="020B0604020202020204" pitchFamily="34" charset="0"/>
            </a:endParaRPr>
          </a:p>
        </p:txBody>
      </p:sp>
      <p:sp>
        <p:nvSpPr>
          <p:cNvPr id="13" name="Content Placeholder 2"/>
          <p:cNvSpPr>
            <a:spLocks noGrp="1"/>
          </p:cNvSpPr>
          <p:nvPr/>
        </p:nvSpPr>
        <p:spPr>
          <a:xfrm>
            <a:off x="755576" y="3530719"/>
            <a:ext cx="7434572" cy="1944216"/>
          </a:xfrm>
          <a:prstGeom prst="rect">
            <a:avLst/>
          </a:prstGeom>
          <a:noFill/>
          <a:ln w="9525">
            <a:noFill/>
            <a:miter lim="800000"/>
          </a:ln>
          <a:effectLst/>
        </p:spPr>
        <p:txBody>
          <a:bodyPr vert="horz" wrap="square" lIns="91440" tIns="45720" rIns="91440" bIns="45720" numCol="1" anchor="t" anchorCtr="0" compatLnSpc="1">
            <a:no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indent="0" algn="just">
              <a:spcBef>
                <a:spcPts val="0"/>
              </a:spcBef>
              <a:buNone/>
            </a:pPr>
            <a:r>
              <a:rPr lang="en-US" altLang="zh-CN" sz="2600" dirty="0" smtClean="0">
                <a:latin typeface="Arial" panose="020B0604020202020204" pitchFamily="34" charset="0"/>
                <a:cs typeface="Arial" panose="020B0604020202020204" pitchFamily="34" charset="0"/>
              </a:rPr>
              <a:t>1 </a:t>
            </a:r>
            <a:r>
              <a:rPr lang="en-US" altLang="zh-CN" sz="2600" b="1" dirty="0">
                <a:latin typeface="Arial" panose="020B0604020202020204" pitchFamily="34" charset="0"/>
                <a:cs typeface="Arial" panose="020B0604020202020204" pitchFamily="34" charset="0"/>
              </a:rPr>
              <a:t>insecure over-achiever</a:t>
            </a:r>
            <a:r>
              <a:rPr lang="en-US" altLang="zh-CN" sz="2600" dirty="0">
                <a:latin typeface="Arial" panose="020B0604020202020204" pitchFamily="34" charset="0"/>
                <a:cs typeface="Arial" panose="020B0604020202020204" pitchFamily="34" charset="0"/>
              </a:rPr>
              <a:t>: people that are doing well </a:t>
            </a:r>
            <a:r>
              <a:rPr lang="en-US" altLang="zh-CN" sz="2600" dirty="0" smtClean="0">
                <a:latin typeface="Arial" panose="020B0604020202020204" pitchFamily="34" charset="0"/>
                <a:cs typeface="Arial" panose="020B0604020202020204" pitchFamily="34" charset="0"/>
              </a:rPr>
              <a:t>but </a:t>
            </a:r>
            <a:r>
              <a:rPr lang="en-US" altLang="zh-CN" sz="2600" dirty="0">
                <a:latin typeface="Arial" panose="020B0604020202020204" pitchFamily="34" charset="0"/>
                <a:cs typeface="Arial" panose="020B0604020202020204" pitchFamily="34" charset="0"/>
              </a:rPr>
              <a:t>never _________ </a:t>
            </a:r>
            <a:r>
              <a:rPr lang="en-US" altLang="zh-CN" sz="2600" dirty="0" smtClean="0">
                <a:latin typeface="Arial" panose="020B0604020202020204" pitchFamily="34" charset="0"/>
                <a:cs typeface="Arial" panose="020B0604020202020204" pitchFamily="34" charset="0"/>
              </a:rPr>
              <a:t> they </a:t>
            </a:r>
            <a:r>
              <a:rPr lang="en-US" altLang="zh-CN" sz="2600" dirty="0">
                <a:latin typeface="Arial" panose="020B0604020202020204" pitchFamily="34" charset="0"/>
                <a:cs typeface="Arial" panose="020B0604020202020204" pitchFamily="34" charset="0"/>
              </a:rPr>
              <a:t>are </a:t>
            </a:r>
            <a:r>
              <a:rPr lang="en-US" altLang="zh-CN" sz="2600" dirty="0" smtClean="0">
                <a:latin typeface="Arial" panose="020B0604020202020204" pitchFamily="34" charset="0"/>
                <a:cs typeface="Arial" panose="020B0604020202020204" pitchFamily="34" charset="0"/>
              </a:rPr>
              <a:t>doing well _________</a:t>
            </a:r>
            <a:endParaRPr lang="en-US" altLang="zh-CN" sz="2600" dirty="0">
              <a:latin typeface="Arial" panose="020B0604020202020204" pitchFamily="34" charset="0"/>
              <a:cs typeface="Arial" panose="020B0604020202020204" pitchFamily="34" charset="0"/>
            </a:endParaRPr>
          </a:p>
          <a:p>
            <a:pPr marL="0" indent="0" algn="just">
              <a:spcBef>
                <a:spcPts val="0"/>
              </a:spcBef>
              <a:buNone/>
            </a:pPr>
            <a:r>
              <a:rPr lang="en-US" altLang="zh-CN" sz="2600" dirty="0">
                <a:latin typeface="Arial" panose="020B0604020202020204" pitchFamily="34" charset="0"/>
                <a:cs typeface="Arial" panose="020B0604020202020204" pitchFamily="34" charset="0"/>
              </a:rPr>
              <a:t>2 </a:t>
            </a:r>
            <a:r>
              <a:rPr lang="en-US" altLang="zh-CN" sz="2600" b="1" dirty="0">
                <a:latin typeface="Arial" panose="020B0604020202020204" pitchFamily="34" charset="0"/>
                <a:cs typeface="Arial" panose="020B0604020202020204" pitchFamily="34" charset="0"/>
              </a:rPr>
              <a:t>predictor</a:t>
            </a:r>
            <a:r>
              <a:rPr lang="en-US" altLang="zh-CN" sz="2600" dirty="0">
                <a:latin typeface="Arial" panose="020B0604020202020204" pitchFamily="34" charset="0"/>
                <a:cs typeface="Arial" panose="020B0604020202020204" pitchFamily="34" charset="0"/>
              </a:rPr>
              <a:t>: something that is helpful or useful in making an </a:t>
            </a:r>
            <a:r>
              <a:rPr lang="en-US" altLang="zh-CN" sz="2600" dirty="0" smtClean="0">
                <a:latin typeface="Arial" panose="020B0604020202020204" pitchFamily="34" charset="0"/>
                <a:cs typeface="Arial" panose="020B0604020202020204" pitchFamily="34" charset="0"/>
              </a:rPr>
              <a:t>accurate </a:t>
            </a:r>
            <a:r>
              <a:rPr lang="en-US" altLang="zh-CN" sz="2600" dirty="0">
                <a:latin typeface="Arial" panose="020B0604020202020204" pitchFamily="34" charset="0"/>
                <a:cs typeface="Arial" panose="020B0604020202020204" pitchFamily="34" charset="0"/>
              </a:rPr>
              <a:t>_________</a:t>
            </a:r>
            <a:endParaRPr lang="en-US" altLang="zh-CN" sz="2600" dirty="0">
              <a:latin typeface="Arial" panose="020B0604020202020204" pitchFamily="34" charset="0"/>
              <a:cs typeface="Arial" panose="020B0604020202020204" pitchFamily="34" charset="0"/>
            </a:endParaRPr>
          </a:p>
          <a:p>
            <a:pPr marL="0" indent="0" algn="just">
              <a:spcBef>
                <a:spcPts val="0"/>
              </a:spcBef>
              <a:buNone/>
            </a:pPr>
            <a:r>
              <a:rPr lang="en-US" altLang="zh-CN" sz="2600" dirty="0">
                <a:latin typeface="Arial" panose="020B0604020202020204" pitchFamily="34" charset="0"/>
                <a:cs typeface="Arial" panose="020B0604020202020204" pitchFamily="34" charset="0"/>
              </a:rPr>
              <a:t>3 </a:t>
            </a:r>
            <a:r>
              <a:rPr lang="en-US" altLang="zh-CN" sz="2600" b="1" dirty="0">
                <a:latin typeface="Arial" panose="020B0604020202020204" pitchFamily="34" charset="0"/>
                <a:cs typeface="Arial" panose="020B0604020202020204" pitchFamily="34" charset="0"/>
              </a:rPr>
              <a:t>arena</a:t>
            </a:r>
            <a:r>
              <a:rPr lang="en-US" altLang="zh-CN" sz="2600" dirty="0">
                <a:latin typeface="Arial" panose="020B0604020202020204" pitchFamily="34" charset="0"/>
                <a:cs typeface="Arial" panose="020B0604020202020204" pitchFamily="34" charset="0"/>
              </a:rPr>
              <a:t>: a sphere </a:t>
            </a:r>
            <a:r>
              <a:rPr lang="en-US" altLang="zh-CN" sz="2600" dirty="0" smtClean="0">
                <a:latin typeface="Arial" panose="020B0604020202020204" pitchFamily="34" charset="0"/>
                <a:cs typeface="Arial" panose="020B0604020202020204" pitchFamily="34" charset="0"/>
              </a:rPr>
              <a:t>or </a:t>
            </a:r>
            <a:r>
              <a:rPr lang="en-US" altLang="zh-CN" sz="2600" dirty="0">
                <a:latin typeface="Arial" panose="020B0604020202020204" pitchFamily="34" charset="0"/>
                <a:cs typeface="Arial" panose="020B0604020202020204" pitchFamily="34" charset="0"/>
              </a:rPr>
              <a:t>_________</a:t>
            </a:r>
            <a:r>
              <a:rPr lang="en-US" altLang="zh-CN" sz="2600" dirty="0" smtClean="0">
                <a:latin typeface="Arial" panose="020B0604020202020204" pitchFamily="34" charset="0"/>
                <a:cs typeface="Arial" panose="020B0604020202020204" pitchFamily="34" charset="0"/>
              </a:rPr>
              <a:t> </a:t>
            </a:r>
            <a:r>
              <a:rPr lang="en-US" altLang="zh-CN" sz="2600" dirty="0">
                <a:latin typeface="Arial" panose="020B0604020202020204" pitchFamily="34" charset="0"/>
                <a:cs typeface="Arial" panose="020B0604020202020204" pitchFamily="34" charset="0"/>
              </a:rPr>
              <a:t>where people feel they have to _________ </a:t>
            </a:r>
            <a:r>
              <a:rPr lang="en-US" altLang="zh-CN" sz="2600" dirty="0" smtClean="0">
                <a:latin typeface="Arial" panose="020B0604020202020204" pitchFamily="34" charset="0"/>
                <a:cs typeface="Arial" panose="020B0604020202020204" pitchFamily="34" charset="0"/>
              </a:rPr>
              <a:t>among </a:t>
            </a:r>
            <a:r>
              <a:rPr lang="en-US" altLang="zh-CN" sz="2600" dirty="0">
                <a:latin typeface="Arial" panose="020B0604020202020204" pitchFamily="34" charset="0"/>
                <a:cs typeface="Arial" panose="020B0604020202020204" pitchFamily="34" charset="0"/>
              </a:rPr>
              <a:t>each other</a:t>
            </a:r>
            <a:endParaRPr lang="zh-CN" altLang="zh-CN" sz="2600" dirty="0">
              <a:latin typeface="Arial" panose="020B0604020202020204" pitchFamily="34" charset="0"/>
              <a:cs typeface="Arial" panose="020B0604020202020204" pitchFamily="34" charset="0"/>
            </a:endParaRPr>
          </a:p>
        </p:txBody>
      </p:sp>
      <p:pic>
        <p:nvPicPr>
          <p:cNvPr id="14" name="Picture 3">
            <a:hlinkClick r:id="rId1" action="ppaction://hlinkfile"/>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41512" y="75177"/>
            <a:ext cx="796894" cy="766936"/>
          </a:xfrm>
          <a:prstGeom prst="rect">
            <a:avLst/>
          </a:prstGeom>
        </p:spPr>
      </p:pic>
      <p:sp>
        <p:nvSpPr>
          <p:cNvPr id="15" name="矩形 19"/>
          <p:cNvSpPr/>
          <p:nvPr/>
        </p:nvSpPr>
        <p:spPr>
          <a:xfrm>
            <a:off x="1475656" y="1484785"/>
            <a:ext cx="5616624" cy="523220"/>
          </a:xfrm>
          <a:prstGeom prst="rect">
            <a:avLst/>
          </a:prstGeom>
        </p:spPr>
        <p:txBody>
          <a:bodyPr wrap="square">
            <a:spAutoFit/>
          </a:bodyPr>
          <a:lstStyle/>
          <a:p>
            <a:pPr eaLnBrk="0" hangingPunct="0">
              <a:spcBef>
                <a:spcPct val="20000"/>
              </a:spcBef>
            </a:pPr>
            <a:r>
              <a:rPr lang="en-US" altLang="zh-CN" sz="2800" b="1" kern="0" dirty="0" smtClean="0">
                <a:solidFill>
                  <a:srgbClr val="ED7D31">
                    <a:lumMod val="75000"/>
                  </a:srgbClr>
                </a:solidFill>
                <a:latin typeface="Arial" panose="020B0604020202020204"/>
                <a:ea typeface="宋体" panose="02010600030101010101" pitchFamily="2" charset="-122"/>
              </a:rPr>
              <a:t>Task 1</a:t>
            </a:r>
            <a:endParaRPr lang="en-US" altLang="zh-CN" sz="2800" b="1" kern="0" dirty="0">
              <a:solidFill>
                <a:srgbClr val="ED7D31">
                  <a:lumMod val="75000"/>
                </a:srgbClr>
              </a:solidFill>
              <a:latin typeface="Arial" panose="020B0604020202020204"/>
              <a:ea typeface="宋体" panose="02010600030101010101" pitchFamily="2" charset="-122"/>
            </a:endParaRPr>
          </a:p>
        </p:txBody>
      </p:sp>
      <p:sp>
        <p:nvSpPr>
          <p:cNvPr id="16" name="矩形 15"/>
          <p:cNvSpPr/>
          <p:nvPr/>
        </p:nvSpPr>
        <p:spPr>
          <a:xfrm>
            <a:off x="1263739" y="1878404"/>
            <a:ext cx="7671147" cy="1631216"/>
          </a:xfrm>
          <a:prstGeom prst="rect">
            <a:avLst/>
          </a:prstGeom>
        </p:spPr>
        <p:txBody>
          <a:bodyPr wrap="square">
            <a:spAutoFit/>
          </a:bodyPr>
          <a:lstStyle/>
          <a:p>
            <a:pPr algn="just"/>
            <a:r>
              <a:rPr lang="en-US" altLang="zh-CN" sz="2000" dirty="0">
                <a:latin typeface="Arial" panose="020B0604020202020204" pitchFamily="34" charset="0"/>
                <a:cs typeface="Arial" panose="020B0604020202020204" pitchFamily="34" charset="0"/>
              </a:rPr>
              <a:t>Watch a video clip about the results of a study that measures how spare </a:t>
            </a:r>
            <a:r>
              <a:rPr lang="en-US" altLang="zh-CN" sz="2000" dirty="0" smtClean="0">
                <a:latin typeface="Arial" panose="020B0604020202020204" pitchFamily="34" charset="0"/>
                <a:cs typeface="Arial" panose="020B0604020202020204" pitchFamily="34" charset="0"/>
              </a:rPr>
              <a:t>time activities </a:t>
            </a:r>
            <a:r>
              <a:rPr lang="en-US" altLang="zh-CN" sz="2000" dirty="0">
                <a:latin typeface="Arial" panose="020B0604020202020204" pitchFamily="34" charset="0"/>
                <a:cs typeface="Arial" panose="020B0604020202020204" pitchFamily="34" charset="0"/>
              </a:rPr>
              <a:t>impacted young people’s satisfaction with life and quality of life. Complete </a:t>
            </a:r>
            <a:r>
              <a:rPr lang="en-US" altLang="zh-CN" sz="2000" dirty="0" smtClean="0">
                <a:latin typeface="Arial" panose="020B0604020202020204" pitchFamily="34" charset="0"/>
                <a:cs typeface="Arial" panose="020B0604020202020204" pitchFamily="34" charset="0"/>
              </a:rPr>
              <a:t>the definitions </a:t>
            </a:r>
            <a:r>
              <a:rPr lang="en-US" altLang="zh-CN" sz="2000" dirty="0">
                <a:latin typeface="Arial" panose="020B0604020202020204" pitchFamily="34" charset="0"/>
                <a:cs typeface="Arial" panose="020B0604020202020204" pitchFamily="34" charset="0"/>
              </a:rPr>
              <a:t>of the following terms according to the contextual </a:t>
            </a:r>
            <a:r>
              <a:rPr lang="en-US" altLang="zh-CN" sz="2000" dirty="0" smtClean="0">
                <a:latin typeface="Arial" panose="020B0604020202020204" pitchFamily="34" charset="0"/>
                <a:cs typeface="Arial" panose="020B0604020202020204" pitchFamily="34" charset="0"/>
              </a:rPr>
              <a:t>information, common </a:t>
            </a:r>
            <a:r>
              <a:rPr lang="en-US" altLang="zh-CN" sz="2000" dirty="0">
                <a:latin typeface="Arial" panose="020B0604020202020204" pitchFamily="34" charset="0"/>
                <a:cs typeface="Arial" panose="020B0604020202020204" pitchFamily="34" charset="0"/>
              </a:rPr>
              <a:t>sense </a:t>
            </a:r>
            <a:r>
              <a:rPr lang="en-US" altLang="zh-CN" sz="2000" dirty="0" smtClean="0">
                <a:latin typeface="Arial" panose="020B0604020202020204" pitchFamily="34" charset="0"/>
                <a:cs typeface="Arial" panose="020B0604020202020204" pitchFamily="34" charset="0"/>
              </a:rPr>
              <a:t>or background </a:t>
            </a:r>
            <a:r>
              <a:rPr lang="en-US" altLang="zh-CN" sz="2000" dirty="0">
                <a:latin typeface="Arial" panose="020B0604020202020204" pitchFamily="34" charset="0"/>
                <a:cs typeface="Arial" panose="020B0604020202020204" pitchFamily="34" charset="0"/>
              </a:rPr>
              <a:t>information by filling in the blanks.</a:t>
            </a:r>
            <a:endParaRPr lang="en-US" altLang="zh-CN" sz="2000" dirty="0">
              <a:latin typeface="Arial" panose="020B0604020202020204" pitchFamily="34" charset="0"/>
              <a:cs typeface="Arial" panose="020B0604020202020204" pitchFamily="34" charset="0"/>
            </a:endParaRPr>
          </a:p>
        </p:txBody>
      </p:sp>
      <p:sp>
        <p:nvSpPr>
          <p:cNvPr id="17" name="TextBox 5"/>
          <p:cNvSpPr txBox="1"/>
          <p:nvPr/>
        </p:nvSpPr>
        <p:spPr>
          <a:xfrm>
            <a:off x="3707904" y="3970320"/>
            <a:ext cx="681597" cy="461665"/>
          </a:xfrm>
          <a:prstGeom prst="rect">
            <a:avLst/>
          </a:prstGeom>
          <a:noFill/>
        </p:spPr>
        <p:txBody>
          <a:bodyPr wrap="none" rtlCol="0">
            <a:spAutoFit/>
          </a:bodyPr>
          <a:lstStyle/>
          <a:p>
            <a:r>
              <a:rPr lang="en-US" altLang="zh-CN" sz="2400" dirty="0" smtClean="0">
                <a:solidFill>
                  <a:srgbClr val="C00000"/>
                </a:solidFill>
                <a:latin typeface="Arial" panose="020B0604020202020204" pitchFamily="34" charset="0"/>
                <a:cs typeface="Arial" panose="020B0604020202020204" pitchFamily="34" charset="0"/>
              </a:rPr>
              <a:t>feel</a:t>
            </a:r>
            <a:endParaRPr lang="zh-CN" altLang="en-US" sz="2400" dirty="0">
              <a:solidFill>
                <a:srgbClr val="C00000"/>
              </a:solidFill>
              <a:latin typeface="Arial" panose="020B0604020202020204" pitchFamily="34" charset="0"/>
              <a:cs typeface="Arial" panose="020B0604020202020204" pitchFamily="34" charset="0"/>
            </a:endParaRPr>
          </a:p>
        </p:txBody>
      </p:sp>
      <p:sp>
        <p:nvSpPr>
          <p:cNvPr id="18" name="TextBox 5"/>
          <p:cNvSpPr txBox="1"/>
          <p:nvPr/>
        </p:nvSpPr>
        <p:spPr>
          <a:xfrm>
            <a:off x="1259632" y="4323772"/>
            <a:ext cx="1213794" cy="461665"/>
          </a:xfrm>
          <a:prstGeom prst="rect">
            <a:avLst/>
          </a:prstGeom>
          <a:noFill/>
        </p:spPr>
        <p:txBody>
          <a:bodyPr wrap="none" rtlCol="0">
            <a:spAutoFit/>
          </a:bodyPr>
          <a:lstStyle/>
          <a:p>
            <a:r>
              <a:rPr lang="en-US" altLang="zh-CN" sz="2400" dirty="0" smtClean="0">
                <a:solidFill>
                  <a:srgbClr val="C00000"/>
                </a:solidFill>
                <a:latin typeface="Arial" panose="020B0604020202020204" pitchFamily="34" charset="0"/>
                <a:cs typeface="Arial" panose="020B0604020202020204" pitchFamily="34" charset="0"/>
              </a:rPr>
              <a:t>enough</a:t>
            </a:r>
            <a:endParaRPr lang="zh-CN" altLang="en-US" sz="2400" dirty="0">
              <a:solidFill>
                <a:srgbClr val="C00000"/>
              </a:solidFill>
              <a:latin typeface="Arial" panose="020B0604020202020204" pitchFamily="34" charset="0"/>
              <a:cs typeface="Arial" panose="020B0604020202020204" pitchFamily="34" charset="0"/>
            </a:endParaRPr>
          </a:p>
        </p:txBody>
      </p:sp>
      <p:sp>
        <p:nvSpPr>
          <p:cNvPr id="19" name="TextBox 5"/>
          <p:cNvSpPr txBox="1"/>
          <p:nvPr/>
        </p:nvSpPr>
        <p:spPr>
          <a:xfrm>
            <a:off x="3923928" y="5127575"/>
            <a:ext cx="1521570" cy="461665"/>
          </a:xfrm>
          <a:prstGeom prst="rect">
            <a:avLst/>
          </a:prstGeom>
          <a:noFill/>
        </p:spPr>
        <p:txBody>
          <a:bodyPr wrap="none" rtlCol="0">
            <a:spAutoFit/>
          </a:bodyPr>
          <a:lstStyle/>
          <a:p>
            <a:r>
              <a:rPr lang="en-US" altLang="zh-CN" sz="2400" dirty="0" smtClean="0">
                <a:solidFill>
                  <a:srgbClr val="C00000"/>
                </a:solidFill>
                <a:latin typeface="Arial" panose="020B0604020202020204" pitchFamily="34" charset="0"/>
                <a:cs typeface="Arial" panose="020B0604020202020204" pitchFamily="34" charset="0"/>
              </a:rPr>
              <a:t>prediction</a:t>
            </a:r>
            <a:endParaRPr lang="zh-CN" altLang="en-US" sz="2400" dirty="0">
              <a:solidFill>
                <a:srgbClr val="C00000"/>
              </a:solidFill>
              <a:latin typeface="Arial" panose="020B0604020202020204" pitchFamily="34" charset="0"/>
              <a:cs typeface="Arial" panose="020B0604020202020204" pitchFamily="34" charset="0"/>
            </a:endParaRPr>
          </a:p>
        </p:txBody>
      </p:sp>
      <p:sp>
        <p:nvSpPr>
          <p:cNvPr id="20" name="TextBox 5"/>
          <p:cNvSpPr txBox="1"/>
          <p:nvPr/>
        </p:nvSpPr>
        <p:spPr>
          <a:xfrm>
            <a:off x="4499565" y="5559623"/>
            <a:ext cx="1196161" cy="461665"/>
          </a:xfrm>
          <a:prstGeom prst="rect">
            <a:avLst/>
          </a:prstGeom>
          <a:noFill/>
        </p:spPr>
        <p:txBody>
          <a:bodyPr wrap="none" rtlCol="0">
            <a:spAutoFit/>
          </a:bodyPr>
          <a:lstStyle/>
          <a:p>
            <a:r>
              <a:rPr lang="en-US" altLang="zh-CN" sz="2400" dirty="0" smtClean="0">
                <a:solidFill>
                  <a:srgbClr val="C00000"/>
                </a:solidFill>
                <a:latin typeface="Arial" panose="020B0604020202020204" pitchFamily="34" charset="0"/>
                <a:cs typeface="Arial" panose="020B0604020202020204" pitchFamily="34" charset="0"/>
              </a:rPr>
              <a:t>domain</a:t>
            </a:r>
            <a:endParaRPr lang="zh-CN" altLang="en-US" sz="2400" dirty="0">
              <a:solidFill>
                <a:srgbClr val="C00000"/>
              </a:solidFill>
              <a:latin typeface="Arial" panose="020B0604020202020204" pitchFamily="34" charset="0"/>
              <a:cs typeface="Arial" panose="020B0604020202020204" pitchFamily="34" charset="0"/>
            </a:endParaRPr>
          </a:p>
        </p:txBody>
      </p:sp>
      <p:sp>
        <p:nvSpPr>
          <p:cNvPr id="21" name="TextBox 5"/>
          <p:cNvSpPr txBox="1"/>
          <p:nvPr/>
        </p:nvSpPr>
        <p:spPr>
          <a:xfrm>
            <a:off x="3491880" y="5944067"/>
            <a:ext cx="1351915" cy="460375"/>
          </a:xfrm>
          <a:prstGeom prst="rect">
            <a:avLst/>
          </a:prstGeom>
          <a:noFill/>
        </p:spPr>
        <p:txBody>
          <a:bodyPr wrap="none" rtlCol="0">
            <a:spAutoFit/>
          </a:bodyPr>
          <a:lstStyle/>
          <a:p>
            <a:r>
              <a:rPr lang="en-US" altLang="zh-CN" sz="2400" dirty="0" smtClean="0">
                <a:solidFill>
                  <a:srgbClr val="C00000"/>
                </a:solidFill>
                <a:latin typeface="Arial" panose="020B0604020202020204" pitchFamily="34" charset="0"/>
                <a:cs typeface="Arial" panose="020B0604020202020204" pitchFamily="34" charset="0"/>
              </a:rPr>
              <a:t>compete</a:t>
            </a:r>
            <a:endParaRPr lang="zh-CN" altLang="en-US" sz="2400" dirty="0">
              <a:solidFill>
                <a:srgbClr val="C00000"/>
              </a:solidFill>
              <a:latin typeface="Arial" panose="020B0604020202020204" pitchFamily="34" charset="0"/>
              <a:cs typeface="Arial" panose="020B0604020202020204" pitchFamily="34" charset="0"/>
            </a:endParaRPr>
          </a:p>
        </p:txBody>
      </p:sp>
      <p:pic>
        <p:nvPicPr>
          <p:cNvPr id="22" name="Picture 9" descr="home">
            <a:hlinkClick r:id="rId3" action="ppaction://hlinksldjump"/>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532813" y="6246813"/>
            <a:ext cx="611187"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500"/>
                                        <p:tgtEl>
                                          <p:spTgt spid="1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500"/>
                                        <p:tgtEl>
                                          <p:spTgt spid="19"/>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fade">
                                      <p:cBhvr>
                                        <p:cTn id="26" dur="500"/>
                                        <p:tgtEl>
                                          <p:spTgt spid="20"/>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fade">
                                      <p:cBhvr>
                                        <p:cTn id="31"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7" grpId="0"/>
      <p:bldP spid="18" grpId="0"/>
      <p:bldP spid="19" grpId="0"/>
      <p:bldP spid="20" grpId="0"/>
      <p:bldP spid="21"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755576" y="2418962"/>
            <a:ext cx="8011189" cy="3416320"/>
          </a:xfrm>
          <a:prstGeom prst="rect">
            <a:avLst/>
          </a:prstGeom>
        </p:spPr>
        <p:txBody>
          <a:bodyPr wrap="square">
            <a:spAutoFit/>
          </a:bodyPr>
          <a:lstStyle/>
          <a:p>
            <a:pPr algn="just"/>
            <a:r>
              <a:rPr lang="en-US" altLang="zh-CN" sz="2400" b="1" dirty="0" smtClean="0">
                <a:solidFill>
                  <a:srgbClr val="CD4F08"/>
                </a:solidFill>
                <a:latin typeface="Arial" panose="020B0604020202020204" pitchFamily="34" charset="0"/>
                <a:cs typeface="Arial" panose="020B0604020202020204" pitchFamily="34" charset="0"/>
              </a:rPr>
              <a:t>Findings from the </a:t>
            </a:r>
            <a:r>
              <a:rPr lang="en-US" altLang="zh-CN" sz="2400" b="1" dirty="0">
                <a:solidFill>
                  <a:srgbClr val="CD4F08"/>
                </a:solidFill>
                <a:latin typeface="Arial" panose="020B0604020202020204" pitchFamily="34" charset="0"/>
                <a:cs typeface="Arial" panose="020B0604020202020204" pitchFamily="34" charset="0"/>
              </a:rPr>
              <a:t>study</a:t>
            </a:r>
            <a:endParaRPr lang="en-US" altLang="zh-CN" sz="2400" b="1" dirty="0">
              <a:solidFill>
                <a:srgbClr val="CD4F08"/>
              </a:solidFill>
              <a:latin typeface="Arial" panose="020B0604020202020204" pitchFamily="34" charset="0"/>
              <a:cs typeface="Arial" panose="020B0604020202020204" pitchFamily="34" charset="0"/>
            </a:endParaRPr>
          </a:p>
          <a:p>
            <a:pPr algn="just"/>
            <a:r>
              <a:rPr lang="en-US" altLang="zh-CN" sz="2400" dirty="0">
                <a:solidFill>
                  <a:srgbClr val="000000"/>
                </a:solidFill>
                <a:latin typeface="Arial" panose="020B0604020202020204" pitchFamily="34" charset="0"/>
                <a:cs typeface="Arial" panose="020B0604020202020204" pitchFamily="34" charset="0"/>
              </a:rPr>
              <a:t>• Young people’s satisfaction with life can be improved in a </a:t>
            </a:r>
            <a:r>
              <a:rPr lang="en-US" altLang="zh-CN" sz="2400" dirty="0" smtClean="0">
                <a:solidFill>
                  <a:srgbClr val="000000"/>
                </a:solidFill>
                <a:latin typeface="Arial" panose="020B0604020202020204" pitchFamily="34" charset="0"/>
                <a:cs typeface="Arial" panose="020B0604020202020204" pitchFamily="34" charset="0"/>
              </a:rPr>
              <a:t>relatively _________  of </a:t>
            </a:r>
            <a:r>
              <a:rPr lang="en-US" altLang="zh-CN" sz="2400" dirty="0">
                <a:solidFill>
                  <a:srgbClr val="000000"/>
                </a:solidFill>
                <a:latin typeface="Arial" panose="020B0604020202020204" pitchFamily="34" charset="0"/>
                <a:cs typeface="Arial" panose="020B0604020202020204" pitchFamily="34" charset="0"/>
              </a:rPr>
              <a:t>time and to a </a:t>
            </a:r>
            <a:r>
              <a:rPr lang="en-US" altLang="zh-CN" sz="2400" dirty="0" smtClean="0">
                <a:solidFill>
                  <a:srgbClr val="000000"/>
                </a:solidFill>
                <a:latin typeface="Arial" panose="020B0604020202020204" pitchFamily="34" charset="0"/>
                <a:cs typeface="Arial" panose="020B0604020202020204" pitchFamily="34" charset="0"/>
              </a:rPr>
              <a:t>_____ degree</a:t>
            </a:r>
            <a:r>
              <a:rPr lang="en-US" altLang="zh-CN" sz="2400" dirty="0">
                <a:solidFill>
                  <a:srgbClr val="000000"/>
                </a:solidFill>
                <a:latin typeface="Arial" panose="020B0604020202020204" pitchFamily="34" charset="0"/>
                <a:cs typeface="Arial" panose="020B0604020202020204" pitchFamily="34" charset="0"/>
              </a:rPr>
              <a:t>.</a:t>
            </a:r>
            <a:endParaRPr lang="en-US" altLang="zh-CN" sz="2400" dirty="0">
              <a:solidFill>
                <a:srgbClr val="000000"/>
              </a:solidFill>
              <a:latin typeface="Arial" panose="020B0604020202020204" pitchFamily="34" charset="0"/>
              <a:cs typeface="Arial" panose="020B0604020202020204" pitchFamily="34" charset="0"/>
            </a:endParaRPr>
          </a:p>
          <a:p>
            <a:pPr algn="just"/>
            <a:r>
              <a:rPr lang="en-US" altLang="zh-CN" sz="2400" dirty="0">
                <a:solidFill>
                  <a:srgbClr val="000000"/>
                </a:solidFill>
                <a:latin typeface="Arial" panose="020B0604020202020204" pitchFamily="34" charset="0"/>
                <a:cs typeface="Arial" panose="020B0604020202020204" pitchFamily="34" charset="0"/>
              </a:rPr>
              <a:t>• Young people’s grades </a:t>
            </a:r>
            <a:r>
              <a:rPr lang="en-US" altLang="zh-CN" sz="2400" dirty="0" smtClean="0">
                <a:solidFill>
                  <a:srgbClr val="000000"/>
                </a:solidFill>
                <a:latin typeface="Arial" panose="020B0604020202020204" pitchFamily="34" charset="0"/>
                <a:cs typeface="Arial" panose="020B0604020202020204" pitchFamily="34" charset="0"/>
              </a:rPr>
              <a:t>are ______________ </a:t>
            </a:r>
            <a:r>
              <a:rPr lang="en-US" altLang="zh-CN" sz="2400" dirty="0">
                <a:solidFill>
                  <a:srgbClr val="000000"/>
                </a:solidFill>
                <a:latin typeface="Arial" panose="020B0604020202020204" pitchFamily="34" charset="0"/>
                <a:cs typeface="Arial" panose="020B0604020202020204" pitchFamily="34" charset="0"/>
              </a:rPr>
              <a:t>with life </a:t>
            </a:r>
            <a:r>
              <a:rPr lang="en-US" altLang="zh-CN" sz="2400" dirty="0" smtClean="0">
                <a:solidFill>
                  <a:srgbClr val="000000"/>
                </a:solidFill>
                <a:latin typeface="Arial" panose="020B0604020202020204" pitchFamily="34" charset="0"/>
                <a:cs typeface="Arial" panose="020B0604020202020204" pitchFamily="34" charset="0"/>
              </a:rPr>
              <a:t>satisfaction</a:t>
            </a:r>
            <a:r>
              <a:rPr lang="en-US" altLang="zh-CN" sz="2400" dirty="0">
                <a:solidFill>
                  <a:srgbClr val="000000"/>
                </a:solidFill>
                <a:latin typeface="Arial" panose="020B0604020202020204" pitchFamily="34" charset="0"/>
                <a:cs typeface="Arial" panose="020B0604020202020204" pitchFamily="34" charset="0"/>
              </a:rPr>
              <a:t>.</a:t>
            </a:r>
            <a:endParaRPr lang="en-US" altLang="zh-CN" sz="2400" dirty="0">
              <a:solidFill>
                <a:srgbClr val="000000"/>
              </a:solidFill>
              <a:latin typeface="Arial" panose="020B0604020202020204" pitchFamily="34" charset="0"/>
              <a:cs typeface="Arial" panose="020B0604020202020204" pitchFamily="34" charset="0"/>
            </a:endParaRPr>
          </a:p>
          <a:p>
            <a:pPr algn="just"/>
            <a:r>
              <a:rPr lang="en-US" altLang="zh-CN" sz="2400" dirty="0">
                <a:solidFill>
                  <a:srgbClr val="000000"/>
                </a:solidFill>
                <a:latin typeface="Arial" panose="020B0604020202020204" pitchFamily="34" charset="0"/>
                <a:cs typeface="Arial" panose="020B0604020202020204" pitchFamily="34" charset="0"/>
              </a:rPr>
              <a:t>• What matters tremendously in our life satisfaction is not </a:t>
            </a:r>
            <a:r>
              <a:rPr lang="en-US" altLang="zh-CN" sz="2400" dirty="0" smtClean="0">
                <a:solidFill>
                  <a:srgbClr val="000000"/>
                </a:solidFill>
                <a:latin typeface="Arial" panose="020B0604020202020204" pitchFamily="34" charset="0"/>
                <a:cs typeface="Arial" panose="020B0604020202020204" pitchFamily="34" charset="0"/>
              </a:rPr>
              <a:t>just the </a:t>
            </a:r>
            <a:r>
              <a:rPr lang="en-US" altLang="zh-CN" sz="2400" dirty="0">
                <a:solidFill>
                  <a:srgbClr val="000000"/>
                </a:solidFill>
                <a:latin typeface="Arial" panose="020B0604020202020204" pitchFamily="34" charset="0"/>
                <a:cs typeface="Arial" panose="020B0604020202020204" pitchFamily="34" charset="0"/>
              </a:rPr>
              <a:t>quantity of friends, but also the _________ </a:t>
            </a:r>
            <a:r>
              <a:rPr lang="en-US" altLang="zh-CN" sz="2400" dirty="0" smtClean="0">
                <a:solidFill>
                  <a:srgbClr val="000000"/>
                </a:solidFill>
                <a:latin typeface="Arial" panose="020B0604020202020204" pitchFamily="34" charset="0"/>
                <a:cs typeface="Arial" panose="020B0604020202020204" pitchFamily="34" charset="0"/>
              </a:rPr>
              <a:t>of the</a:t>
            </a:r>
            <a:endParaRPr lang="en-US" altLang="zh-CN" sz="2400" dirty="0">
              <a:solidFill>
                <a:srgbClr val="000000"/>
              </a:solidFill>
              <a:latin typeface="Arial" panose="020B0604020202020204" pitchFamily="34" charset="0"/>
              <a:cs typeface="Arial" panose="020B0604020202020204" pitchFamily="34" charset="0"/>
            </a:endParaRPr>
          </a:p>
          <a:p>
            <a:pPr algn="just"/>
            <a:r>
              <a:rPr lang="en-US" altLang="zh-CN" sz="2400" dirty="0">
                <a:solidFill>
                  <a:srgbClr val="000000"/>
                </a:solidFill>
                <a:latin typeface="Arial" panose="020B0604020202020204" pitchFamily="34" charset="0"/>
                <a:cs typeface="Arial" panose="020B0604020202020204" pitchFamily="34" charset="0"/>
              </a:rPr>
              <a:t>relationships.</a:t>
            </a:r>
            <a:endParaRPr lang="en-US" altLang="zh-CN" sz="2400" dirty="0">
              <a:solidFill>
                <a:srgbClr val="000000"/>
              </a:solidFill>
              <a:latin typeface="Arial" panose="020B0604020202020204" pitchFamily="34" charset="0"/>
              <a:cs typeface="Arial" panose="020B0604020202020204" pitchFamily="34" charset="0"/>
            </a:endParaRPr>
          </a:p>
          <a:p>
            <a:endParaRPr lang="zh-CN" altLang="en-US" sz="2400" dirty="0">
              <a:latin typeface="Arial" panose="020B0604020202020204" pitchFamily="34" charset="0"/>
              <a:cs typeface="Arial" panose="020B0604020202020204" pitchFamily="34" charset="0"/>
            </a:endParaRPr>
          </a:p>
        </p:txBody>
      </p:sp>
      <p:sp>
        <p:nvSpPr>
          <p:cNvPr id="4" name="直角三角形 3"/>
          <p:cNvSpPr/>
          <p:nvPr/>
        </p:nvSpPr>
        <p:spPr>
          <a:xfrm rot="5400000">
            <a:off x="-336434" y="320766"/>
            <a:ext cx="3300652" cy="2627784"/>
          </a:xfrm>
          <a:prstGeom prst="rtTriangle">
            <a:avLst/>
          </a:prstGeom>
          <a:solidFill>
            <a:schemeClr val="accent6">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rot="16200000">
            <a:off x="7371184" y="5085184"/>
            <a:ext cx="1916832" cy="1628800"/>
          </a:xfrm>
          <a:prstGeom prst="rtTriangle">
            <a:avLst/>
          </a:prstGeom>
          <a:solidFill>
            <a:schemeClr val="accent6">
              <a:lumMod val="75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9"/>
          <p:cNvSpPr/>
          <p:nvPr/>
        </p:nvSpPr>
        <p:spPr>
          <a:xfrm>
            <a:off x="1475656" y="1268760"/>
            <a:ext cx="5616624" cy="523220"/>
          </a:xfrm>
          <a:prstGeom prst="rect">
            <a:avLst/>
          </a:prstGeom>
        </p:spPr>
        <p:txBody>
          <a:bodyPr wrap="square">
            <a:spAutoFit/>
          </a:bodyPr>
          <a:lstStyle/>
          <a:p>
            <a:pPr eaLnBrk="0" hangingPunct="0">
              <a:spcBef>
                <a:spcPct val="20000"/>
              </a:spcBef>
            </a:pPr>
            <a:r>
              <a:rPr lang="en-US" altLang="zh-CN" sz="2800" b="1" kern="0" dirty="0" smtClean="0">
                <a:solidFill>
                  <a:srgbClr val="ED7D31">
                    <a:lumMod val="75000"/>
                  </a:srgbClr>
                </a:solidFill>
                <a:latin typeface="Arial" panose="020B0604020202020204"/>
                <a:ea typeface="宋体" panose="02010600030101010101" pitchFamily="2" charset="-122"/>
              </a:rPr>
              <a:t>Task 2</a:t>
            </a:r>
            <a:endParaRPr lang="en-US" altLang="zh-CN" sz="2800" b="1" kern="0" dirty="0">
              <a:solidFill>
                <a:srgbClr val="ED7D31">
                  <a:lumMod val="75000"/>
                </a:srgbClr>
              </a:solidFill>
              <a:latin typeface="Arial" panose="020B0604020202020204"/>
              <a:ea typeface="宋体" panose="02010600030101010101" pitchFamily="2" charset="-122"/>
            </a:endParaRPr>
          </a:p>
        </p:txBody>
      </p:sp>
      <p:sp>
        <p:nvSpPr>
          <p:cNvPr id="16" name="矩形 15"/>
          <p:cNvSpPr/>
          <p:nvPr/>
        </p:nvSpPr>
        <p:spPr>
          <a:xfrm>
            <a:off x="1475656" y="1772816"/>
            <a:ext cx="7291110" cy="400110"/>
          </a:xfrm>
          <a:prstGeom prst="rect">
            <a:avLst/>
          </a:prstGeom>
        </p:spPr>
        <p:txBody>
          <a:bodyPr wrap="square">
            <a:spAutoFit/>
          </a:bodyPr>
          <a:lstStyle/>
          <a:p>
            <a:pPr algn="just"/>
            <a:r>
              <a:rPr lang="en-US" altLang="zh-CN" sz="2000" dirty="0">
                <a:latin typeface="Arial" panose="020B0604020202020204" pitchFamily="34" charset="0"/>
                <a:cs typeface="Arial" panose="020B0604020202020204" pitchFamily="34" charset="0"/>
              </a:rPr>
              <a:t>Watch the video clip again and complete the following notes.</a:t>
            </a:r>
            <a:endParaRPr lang="en-US" altLang="zh-CN" sz="2000" dirty="0">
              <a:latin typeface="Arial" panose="020B0604020202020204" pitchFamily="34" charset="0"/>
              <a:cs typeface="Arial" panose="020B0604020202020204" pitchFamily="34" charset="0"/>
            </a:endParaRPr>
          </a:p>
        </p:txBody>
      </p:sp>
      <p:sp>
        <p:nvSpPr>
          <p:cNvPr id="3" name="TextBox 2"/>
          <p:cNvSpPr txBox="1"/>
          <p:nvPr/>
        </p:nvSpPr>
        <p:spPr>
          <a:xfrm>
            <a:off x="2339752" y="3176774"/>
            <a:ext cx="1677062" cy="430887"/>
          </a:xfrm>
          <a:prstGeom prst="rect">
            <a:avLst/>
          </a:prstGeom>
          <a:noFill/>
        </p:spPr>
        <p:txBody>
          <a:bodyPr wrap="none" rtlCol="0">
            <a:spAutoFit/>
          </a:bodyPr>
          <a:lstStyle/>
          <a:p>
            <a:r>
              <a:rPr lang="en-US" altLang="zh-CN" sz="2200" dirty="0" smtClean="0">
                <a:solidFill>
                  <a:srgbClr val="C00000"/>
                </a:solidFill>
                <a:latin typeface="Arial" panose="020B0604020202020204" pitchFamily="34" charset="0"/>
                <a:cs typeface="Arial" panose="020B0604020202020204" pitchFamily="34" charset="0"/>
              </a:rPr>
              <a:t>short period</a:t>
            </a:r>
            <a:endParaRPr lang="zh-CN" altLang="en-US" sz="2200" dirty="0">
              <a:solidFill>
                <a:srgbClr val="C00000"/>
              </a:solidFill>
              <a:latin typeface="Arial" panose="020B0604020202020204" pitchFamily="34" charset="0"/>
              <a:cs typeface="Arial" panose="020B0604020202020204" pitchFamily="34" charset="0"/>
            </a:endParaRPr>
          </a:p>
        </p:txBody>
      </p:sp>
      <p:sp>
        <p:nvSpPr>
          <p:cNvPr id="23" name="TextBox 2"/>
          <p:cNvSpPr txBox="1"/>
          <p:nvPr/>
        </p:nvSpPr>
        <p:spPr>
          <a:xfrm>
            <a:off x="6386892" y="3176939"/>
            <a:ext cx="561372" cy="430887"/>
          </a:xfrm>
          <a:prstGeom prst="rect">
            <a:avLst/>
          </a:prstGeom>
          <a:noFill/>
        </p:spPr>
        <p:txBody>
          <a:bodyPr wrap="none" rtlCol="0">
            <a:spAutoFit/>
          </a:bodyPr>
          <a:lstStyle/>
          <a:p>
            <a:r>
              <a:rPr lang="en-US" altLang="zh-CN" sz="2200" dirty="0" smtClean="0">
                <a:solidFill>
                  <a:srgbClr val="C00000"/>
                </a:solidFill>
                <a:latin typeface="Arial" panose="020B0604020202020204" pitchFamily="34" charset="0"/>
                <a:cs typeface="Arial" panose="020B0604020202020204" pitchFamily="34" charset="0"/>
              </a:rPr>
              <a:t>big</a:t>
            </a:r>
            <a:endParaRPr lang="zh-CN" altLang="en-US" sz="2200" dirty="0">
              <a:solidFill>
                <a:srgbClr val="C00000"/>
              </a:solidFill>
              <a:latin typeface="Arial" panose="020B0604020202020204" pitchFamily="34" charset="0"/>
              <a:cs typeface="Arial" panose="020B0604020202020204" pitchFamily="34" charset="0"/>
            </a:endParaRPr>
          </a:p>
        </p:txBody>
      </p:sp>
      <p:sp>
        <p:nvSpPr>
          <p:cNvPr id="24" name="TextBox 2"/>
          <p:cNvSpPr txBox="1"/>
          <p:nvPr/>
        </p:nvSpPr>
        <p:spPr>
          <a:xfrm>
            <a:off x="5292080" y="3552510"/>
            <a:ext cx="1912703" cy="430887"/>
          </a:xfrm>
          <a:prstGeom prst="rect">
            <a:avLst/>
          </a:prstGeom>
          <a:noFill/>
        </p:spPr>
        <p:txBody>
          <a:bodyPr wrap="none" rtlCol="0">
            <a:spAutoFit/>
          </a:bodyPr>
          <a:lstStyle/>
          <a:p>
            <a:r>
              <a:rPr lang="en-US" altLang="zh-CN" sz="2200" dirty="0">
                <a:solidFill>
                  <a:srgbClr val="C00000"/>
                </a:solidFill>
                <a:latin typeface="Arial" panose="020B0604020202020204" pitchFamily="34" charset="0"/>
                <a:cs typeface="Arial" panose="020B0604020202020204" pitchFamily="34" charset="0"/>
              </a:rPr>
              <a:t>n</a:t>
            </a:r>
            <a:r>
              <a:rPr lang="en-US" altLang="zh-CN" sz="2200" dirty="0" smtClean="0">
                <a:solidFill>
                  <a:srgbClr val="C00000"/>
                </a:solidFill>
                <a:latin typeface="Arial" panose="020B0604020202020204" pitchFamily="34" charset="0"/>
                <a:cs typeface="Arial" panose="020B0604020202020204" pitchFamily="34" charset="0"/>
              </a:rPr>
              <a:t>ot correlated</a:t>
            </a:r>
            <a:endParaRPr lang="zh-CN" altLang="en-US" sz="2200" dirty="0">
              <a:solidFill>
                <a:srgbClr val="C00000"/>
              </a:solidFill>
              <a:latin typeface="Arial" panose="020B0604020202020204" pitchFamily="34" charset="0"/>
              <a:cs typeface="Arial" panose="020B0604020202020204" pitchFamily="34" charset="0"/>
            </a:endParaRPr>
          </a:p>
        </p:txBody>
      </p:sp>
      <p:sp>
        <p:nvSpPr>
          <p:cNvPr id="25" name="TextBox 2"/>
          <p:cNvSpPr txBox="1"/>
          <p:nvPr/>
        </p:nvSpPr>
        <p:spPr>
          <a:xfrm>
            <a:off x="6379717" y="4653251"/>
            <a:ext cx="1000595" cy="430887"/>
          </a:xfrm>
          <a:prstGeom prst="rect">
            <a:avLst/>
          </a:prstGeom>
          <a:noFill/>
        </p:spPr>
        <p:txBody>
          <a:bodyPr wrap="none" rtlCol="0">
            <a:spAutoFit/>
          </a:bodyPr>
          <a:lstStyle/>
          <a:p>
            <a:r>
              <a:rPr lang="en-US" altLang="zh-CN" sz="2200" dirty="0" smtClean="0">
                <a:solidFill>
                  <a:srgbClr val="C00000"/>
                </a:solidFill>
                <a:latin typeface="Arial" panose="020B0604020202020204" pitchFamily="34" charset="0"/>
                <a:cs typeface="Arial" panose="020B0604020202020204" pitchFamily="34" charset="0"/>
              </a:rPr>
              <a:t>quality</a:t>
            </a:r>
            <a:endParaRPr lang="zh-CN" altLang="en-US" sz="2200" dirty="0">
              <a:solidFill>
                <a:srgbClr val="C00000"/>
              </a:solidFill>
              <a:latin typeface="Arial" panose="020B0604020202020204" pitchFamily="34" charset="0"/>
              <a:cs typeface="Arial" panose="020B0604020202020204" pitchFamily="34" charset="0"/>
            </a:endParaRPr>
          </a:p>
        </p:txBody>
      </p:sp>
      <p:sp>
        <p:nvSpPr>
          <p:cNvPr id="18" name="矩形 17"/>
          <p:cNvSpPr/>
          <p:nvPr/>
        </p:nvSpPr>
        <p:spPr>
          <a:xfrm>
            <a:off x="2159424" y="676627"/>
            <a:ext cx="6776214" cy="646331"/>
          </a:xfrm>
          <a:prstGeom prst="rect">
            <a:avLst/>
          </a:prstGeom>
        </p:spPr>
        <p:txBody>
          <a:bodyPr wrap="none">
            <a:spAutoFit/>
          </a:bodyPr>
          <a:lstStyle/>
          <a:p>
            <a:pPr marL="0" lvl="0" indent="0">
              <a:buNone/>
            </a:pPr>
            <a:r>
              <a:rPr lang="en-AU" altLang="zh-CN" sz="3600" b="1" dirty="0" smtClean="0">
                <a:solidFill>
                  <a:srgbClr val="C00000"/>
                </a:solidFill>
                <a:latin typeface="Arial" panose="020B0604020202020204" pitchFamily="34" charset="0"/>
                <a:cs typeface="Arial" panose="020B0604020202020204" pitchFamily="34" charset="0"/>
              </a:rPr>
              <a:t>Dealing with Unfamiliar words</a:t>
            </a:r>
            <a:endParaRPr lang="en-AU" altLang="zh-CN" sz="3600" b="1" dirty="0">
              <a:solidFill>
                <a:srgbClr val="C00000"/>
              </a:solidFill>
              <a:latin typeface="Arial" panose="020B0604020202020204" pitchFamily="34" charset="0"/>
              <a:cs typeface="Arial" panose="020B0604020202020204" pitchFamily="34" charset="0"/>
            </a:endParaRPr>
          </a:p>
        </p:txBody>
      </p:sp>
      <p:sp>
        <p:nvSpPr>
          <p:cNvPr id="19" name="Rectangle 7"/>
          <p:cNvSpPr>
            <a:spLocks noChangeArrowheads="1"/>
          </p:cNvSpPr>
          <p:nvPr/>
        </p:nvSpPr>
        <p:spPr bwMode="auto">
          <a:xfrm>
            <a:off x="165967" y="-52068"/>
            <a:ext cx="2029769" cy="1464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sz="3000" dirty="0" smtClean="0">
                <a:solidFill>
                  <a:schemeClr val="bg1"/>
                </a:solidFill>
                <a:latin typeface="Arial Black" panose="020B0A04020102020204" pitchFamily="34" charset="0"/>
              </a:rPr>
              <a:t>Viewing</a:t>
            </a:r>
            <a:endParaRPr lang="en-US" altLang="zh-CN" sz="3000" dirty="0" smtClean="0">
              <a:solidFill>
                <a:schemeClr val="bg1"/>
              </a:solidFill>
              <a:latin typeface="Arial Black" panose="020B0A04020102020204" pitchFamily="34" charset="0"/>
            </a:endParaRPr>
          </a:p>
          <a:p>
            <a:r>
              <a:rPr lang="en-US" altLang="zh-CN" sz="3000" dirty="0" smtClean="0">
                <a:solidFill>
                  <a:schemeClr val="bg1"/>
                </a:solidFill>
                <a:latin typeface="Arial Black" panose="020B0A04020102020204" pitchFamily="34" charset="0"/>
              </a:rPr>
              <a:t>Task</a:t>
            </a:r>
            <a:endParaRPr lang="en-US" altLang="zh-CN" sz="3000" dirty="0">
              <a:solidFill>
                <a:schemeClr val="bg1"/>
              </a:solidFill>
              <a:latin typeface="Arial Black" panose="020B0A04020102020204" pitchFamily="34" charset="0"/>
            </a:endParaRPr>
          </a:p>
        </p:txBody>
      </p:sp>
      <p:pic>
        <p:nvPicPr>
          <p:cNvPr id="17" name="Picture 9" descr="home">
            <a:hlinkClick r:id="rId1" action="ppaction://hlinksldjump"/>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32813" y="6246813"/>
            <a:ext cx="611187"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3">
            <a:hlinkClick r:id="rId3" action="ppaction://hlinkfile"/>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41512" y="75177"/>
            <a:ext cx="796894" cy="766936"/>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500"/>
                                        <p:tgtEl>
                                          <p:spTgt spid="2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fade">
                                      <p:cBhvr>
                                        <p:cTn id="17" dur="500"/>
                                        <p:tgtEl>
                                          <p:spTgt spid="2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fade">
                                      <p:cBhvr>
                                        <p:cTn id="2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3" grpId="0"/>
      <p:bldP spid="24" grpId="0"/>
      <p:bldP spid="2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How to be Happy[00_00_03][20220406-201256].png">
            <a:hlinkClick r:id="rId1" action="ppaction://hlinkfile"/>
          </p:cNvPr>
          <p:cNvPicPr>
            <a:picLocks noChangeAspect="1"/>
          </p:cNvPicPr>
          <p:nvPr/>
        </p:nvPicPr>
        <p:blipFill>
          <a:blip r:embed="rId2" cstate="print"/>
          <a:stretch>
            <a:fillRect/>
          </a:stretch>
        </p:blipFill>
        <p:spPr>
          <a:xfrm>
            <a:off x="1043608" y="2348880"/>
            <a:ext cx="7164288" cy="4029912"/>
          </a:xfrm>
          <a:prstGeom prst="rect">
            <a:avLst/>
          </a:prstGeom>
        </p:spPr>
      </p:pic>
      <p:sp>
        <p:nvSpPr>
          <p:cNvPr id="4" name="标题 1"/>
          <p:cNvSpPr>
            <a:spLocks noGrp="1"/>
          </p:cNvSpPr>
          <p:nvPr>
            <p:ph type="title"/>
          </p:nvPr>
        </p:nvSpPr>
        <p:spPr>
          <a:xfrm>
            <a:off x="683568" y="692696"/>
            <a:ext cx="7886418" cy="1324636"/>
          </a:xfrm>
        </p:spPr>
        <p:txBody>
          <a:bodyPr>
            <a:normAutofit fontScale="90000"/>
          </a:bodyPr>
          <a:lstStyle/>
          <a:p>
            <a:pPr algn="l">
              <a:lnSpc>
                <a:spcPct val="100000"/>
              </a:lnSpc>
            </a:pPr>
            <a:r>
              <a:rPr lang="en-US" altLang="zh-CN" sz="4000" i="1" dirty="0" smtClean="0">
                <a:solidFill>
                  <a:srgbClr val="C00000"/>
                </a:solidFill>
                <a:latin typeface="Calibri" panose="020F0502020204030204" pitchFamily="34" charset="0"/>
              </a:rPr>
              <a:t>Video - Questions:</a:t>
            </a:r>
            <a:br>
              <a:rPr lang="en-US" altLang="zh-CN" dirty="0" smtClean="0">
                <a:latin typeface="Calibri" panose="020F0502020204030204" pitchFamily="34" charset="0"/>
              </a:rPr>
            </a:br>
            <a:br>
              <a:rPr lang="en-US" altLang="zh-CN" dirty="0" smtClean="0">
                <a:latin typeface="Calibri" panose="020F0502020204030204" pitchFamily="34" charset="0"/>
              </a:rPr>
            </a:br>
            <a:r>
              <a:rPr lang="en-US" altLang="zh-CN" sz="3100" dirty="0" smtClean="0">
                <a:solidFill>
                  <a:srgbClr val="002060"/>
                </a:solidFill>
                <a:latin typeface="Calibri" panose="020F0502020204030204" pitchFamily="34" charset="0"/>
              </a:rPr>
              <a:t>1. What do happy people have in common?</a:t>
            </a:r>
            <a:br>
              <a:rPr lang="en-US" altLang="zh-CN" sz="3100" dirty="0" smtClean="0">
                <a:solidFill>
                  <a:srgbClr val="002060"/>
                </a:solidFill>
                <a:latin typeface="Calibri" panose="020F0502020204030204" pitchFamily="34" charset="0"/>
              </a:rPr>
            </a:br>
            <a:r>
              <a:rPr lang="en-US" altLang="zh-CN" sz="3100" dirty="0" smtClean="0">
                <a:solidFill>
                  <a:srgbClr val="002060"/>
                </a:solidFill>
                <a:latin typeface="Calibri" panose="020F0502020204030204" pitchFamily="34" charset="0"/>
              </a:rPr>
              <a:t>2. How to increase happiness in the long run?</a:t>
            </a:r>
            <a:br>
              <a:rPr lang="en-US" altLang="zh-CN" sz="3100" dirty="0" smtClean="0">
                <a:solidFill>
                  <a:srgbClr val="002060"/>
                </a:solidFill>
                <a:latin typeface="Calibri" panose="020F0502020204030204" pitchFamily="34" charset="0"/>
              </a:rPr>
            </a:br>
            <a:r>
              <a:rPr lang="en-US" altLang="zh-CN" sz="3100" dirty="0" smtClean="0">
                <a:solidFill>
                  <a:srgbClr val="002060"/>
                </a:solidFill>
                <a:latin typeface="Calibri" panose="020F0502020204030204" pitchFamily="34" charset="0"/>
              </a:rPr>
              <a:t>3. What is the key for our well-being?</a:t>
            </a:r>
            <a:endParaRPr lang="zh-CN" altLang="en-US" sz="3100" dirty="0">
              <a:solidFill>
                <a:srgbClr val="002060"/>
              </a:solidFill>
              <a:latin typeface="Calibri" panose="020F0502020204030204" pitchFamily="34" charset="0"/>
            </a:endParaRPr>
          </a:p>
        </p:txBody>
      </p:sp>
      <p:sp>
        <p:nvSpPr>
          <p:cNvPr id="5" name="矩形 4"/>
          <p:cNvSpPr/>
          <p:nvPr/>
        </p:nvSpPr>
        <p:spPr>
          <a:xfrm>
            <a:off x="0" y="2919883"/>
            <a:ext cx="173444" cy="101823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矩形 5"/>
          <p:cNvSpPr/>
          <p:nvPr/>
        </p:nvSpPr>
        <p:spPr>
          <a:xfrm>
            <a:off x="8970557" y="2919883"/>
            <a:ext cx="173444" cy="101823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755576" y="2418962"/>
            <a:ext cx="8011189" cy="2923877"/>
          </a:xfrm>
          <a:prstGeom prst="rect">
            <a:avLst/>
          </a:prstGeom>
        </p:spPr>
        <p:txBody>
          <a:bodyPr wrap="square">
            <a:spAutoFit/>
          </a:bodyPr>
          <a:lstStyle/>
          <a:p>
            <a:r>
              <a:rPr lang="en-US" altLang="zh-CN" sz="2200" b="1" dirty="0" smtClean="0">
                <a:solidFill>
                  <a:srgbClr val="CD4F08"/>
                </a:solidFill>
                <a:latin typeface="Arial" panose="020B0604020202020204" pitchFamily="34" charset="0"/>
                <a:cs typeface="Arial" panose="020B0604020202020204" pitchFamily="34" charset="0"/>
              </a:rPr>
              <a:t>Recommendations</a:t>
            </a:r>
            <a:endParaRPr lang="en-US" altLang="zh-CN" sz="2200" b="1" dirty="0">
              <a:solidFill>
                <a:srgbClr val="CD4F08"/>
              </a:solidFill>
              <a:latin typeface="Arial" panose="020B0604020202020204" pitchFamily="34" charset="0"/>
              <a:cs typeface="Arial" panose="020B0604020202020204" pitchFamily="34" charset="0"/>
            </a:endParaRPr>
          </a:p>
          <a:p>
            <a:pPr marL="342900" lvl="0" indent="-342900" algn="just">
              <a:buFont typeface="Arial" panose="020B0604020202020204" pitchFamily="34" charset="0"/>
              <a:buChar char="•"/>
            </a:pPr>
            <a:r>
              <a:rPr lang="en-US" altLang="zh-CN" sz="2200" dirty="0" smtClean="0">
                <a:latin typeface="Arial" panose="020B0604020202020204" pitchFamily="34" charset="0"/>
                <a:ea typeface="Times New Roman" panose="02020603050405020304" pitchFamily="18" charset="0"/>
                <a:cs typeface="Arial" panose="020B0604020202020204" pitchFamily="34" charset="0"/>
              </a:rPr>
              <a:t>Young </a:t>
            </a:r>
            <a:r>
              <a:rPr lang="en-US" altLang="zh-CN" sz="2200" dirty="0">
                <a:latin typeface="Arial" panose="020B0604020202020204" pitchFamily="34" charset="0"/>
                <a:ea typeface="Times New Roman" panose="02020603050405020304" pitchFamily="18" charset="0"/>
                <a:cs typeface="Arial" panose="020B0604020202020204" pitchFamily="34" charset="0"/>
              </a:rPr>
              <a:t>people should understand the spectrum of </a:t>
            </a:r>
            <a:r>
              <a:rPr lang="en-US" altLang="zh-CN" sz="2200" dirty="0" smtClean="0">
                <a:latin typeface="Arial" panose="020B0604020202020204" pitchFamily="34" charset="0"/>
                <a:ea typeface="Times New Roman" panose="02020603050405020304" pitchFamily="18" charset="0"/>
                <a:cs typeface="Arial" panose="020B0604020202020204" pitchFamily="34" charset="0"/>
              </a:rPr>
              <a:t>___________  </a:t>
            </a:r>
            <a:r>
              <a:rPr lang="en-US" altLang="zh-CN" sz="2200" dirty="0">
                <a:latin typeface="Arial" panose="020B0604020202020204" pitchFamily="34" charset="0"/>
                <a:ea typeface="Times New Roman" panose="02020603050405020304" pitchFamily="18" charset="0"/>
                <a:cs typeface="Arial" panose="020B0604020202020204" pitchFamily="34" charset="0"/>
              </a:rPr>
              <a:t>and </a:t>
            </a:r>
            <a:r>
              <a:rPr lang="en-US" altLang="zh-CN" sz="2200" dirty="0" smtClean="0">
                <a:latin typeface="Arial" panose="020B0604020202020204" pitchFamily="34" charset="0"/>
                <a:ea typeface="Times New Roman" panose="02020603050405020304" pitchFamily="18" charset="0"/>
                <a:cs typeface="Arial" panose="020B0604020202020204" pitchFamily="34" charset="0"/>
              </a:rPr>
              <a:t>_______ </a:t>
            </a:r>
            <a:r>
              <a:rPr lang="en-US" altLang="zh-CN" sz="2200" dirty="0">
                <a:latin typeface="Arial" panose="020B0604020202020204" pitchFamily="34" charset="0"/>
                <a:ea typeface="Times New Roman" panose="02020603050405020304" pitchFamily="18" charset="0"/>
                <a:cs typeface="Arial" panose="020B0604020202020204" pitchFamily="34" charset="0"/>
              </a:rPr>
              <a:t>they hold instead of just focusing on their grade point averages in school, and grow their </a:t>
            </a:r>
            <a:r>
              <a:rPr lang="en-US" altLang="zh-CN" sz="2200" dirty="0" smtClean="0">
                <a:latin typeface="Arial" panose="020B0604020202020204" pitchFamily="34" charset="0"/>
                <a:ea typeface="Times New Roman" panose="02020603050405020304" pitchFamily="18" charset="0"/>
                <a:cs typeface="Arial" panose="020B0604020202020204" pitchFamily="34" charset="0"/>
              </a:rPr>
              <a:t>______________ </a:t>
            </a:r>
            <a:r>
              <a:rPr lang="en-US" altLang="zh-CN" sz="2200" dirty="0">
                <a:latin typeface="Arial" panose="020B0604020202020204" pitchFamily="34" charset="0"/>
                <a:ea typeface="Times New Roman" panose="02020603050405020304" pitchFamily="18" charset="0"/>
                <a:cs typeface="Arial" panose="020B0604020202020204" pitchFamily="34" charset="0"/>
              </a:rPr>
              <a:t>in a broader spectrum</a:t>
            </a:r>
            <a:r>
              <a:rPr lang="en-US" altLang="zh-CN" sz="2200" dirty="0" smtClean="0">
                <a:latin typeface="Arial" panose="020B0604020202020204" pitchFamily="34" charset="0"/>
                <a:ea typeface="Times New Roman" panose="02020603050405020304" pitchFamily="18" charset="0"/>
                <a:cs typeface="Arial" panose="020B0604020202020204" pitchFamily="34" charset="0"/>
              </a:rPr>
              <a:t>.</a:t>
            </a:r>
            <a:endParaRPr lang="en-US" altLang="zh-CN" sz="2200" dirty="0" smtClean="0">
              <a:latin typeface="Arial" panose="020B0604020202020204" pitchFamily="34" charset="0"/>
              <a:ea typeface="Times New Roman" panose="02020603050405020304" pitchFamily="18" charset="0"/>
              <a:cs typeface="Arial" panose="020B0604020202020204" pitchFamily="34" charset="0"/>
            </a:endParaRPr>
          </a:p>
          <a:p>
            <a:pPr marL="342900" lvl="0" indent="-342900" algn="just">
              <a:buFont typeface="Arial" panose="020B0604020202020204" pitchFamily="34" charset="0"/>
              <a:buChar char="•"/>
            </a:pPr>
            <a:endParaRPr lang="zh-CN" altLang="en-US" sz="800" dirty="0">
              <a:latin typeface="Arial" panose="020B0604020202020204" pitchFamily="34" charset="0"/>
              <a:ea typeface="Times New Roman" panose="02020603050405020304" pitchFamily="18" charset="0"/>
              <a:cs typeface="Arial" panose="020B0604020202020204" pitchFamily="34" charset="0"/>
            </a:endParaRPr>
          </a:p>
          <a:p>
            <a:pPr marL="342900" lvl="0" indent="-342900" algn="just">
              <a:buFont typeface="Arial" panose="020B0604020202020204" pitchFamily="34" charset="0"/>
              <a:buChar char="•"/>
            </a:pPr>
            <a:r>
              <a:rPr lang="en-US" altLang="zh-CN" sz="2200" dirty="0">
                <a:latin typeface="Arial" panose="020B0604020202020204" pitchFamily="34" charset="0"/>
                <a:ea typeface="Times New Roman" panose="02020603050405020304" pitchFamily="18" charset="0"/>
                <a:cs typeface="Arial" panose="020B0604020202020204" pitchFamily="34" charset="0"/>
              </a:rPr>
              <a:t>Young people should find places where they feel they </a:t>
            </a:r>
            <a:r>
              <a:rPr lang="en-US" altLang="zh-CN" sz="2200" dirty="0" smtClean="0">
                <a:latin typeface="Arial" panose="020B0604020202020204" pitchFamily="34" charset="0"/>
                <a:ea typeface="Times New Roman" panose="02020603050405020304" pitchFamily="18" charset="0"/>
                <a:cs typeface="Arial" panose="020B0604020202020204" pitchFamily="34" charset="0"/>
              </a:rPr>
              <a:t>___________</a:t>
            </a:r>
            <a:r>
              <a:rPr lang="en-US" altLang="zh-CN" sz="2200" dirty="0" smtClean="0">
                <a:solidFill>
                  <a:srgbClr val="FF0000"/>
                </a:solidFill>
                <a:latin typeface="Arial" panose="020B0604020202020204" pitchFamily="34" charset="0"/>
                <a:ea typeface="Times New Roman" panose="02020603050405020304" pitchFamily="18" charset="0"/>
                <a:cs typeface="Arial" panose="020B0604020202020204" pitchFamily="34" charset="0"/>
              </a:rPr>
              <a:t> </a:t>
            </a:r>
            <a:r>
              <a:rPr lang="en-US" altLang="zh-CN" sz="2200" dirty="0" smtClean="0">
                <a:latin typeface="Arial" panose="020B0604020202020204" pitchFamily="34" charset="0"/>
                <a:ea typeface="Times New Roman" panose="02020603050405020304" pitchFamily="18" charset="0"/>
                <a:cs typeface="Arial" panose="020B0604020202020204" pitchFamily="34" charset="0"/>
              </a:rPr>
              <a:t>other </a:t>
            </a:r>
            <a:r>
              <a:rPr lang="en-US" altLang="zh-CN" sz="2200" dirty="0">
                <a:latin typeface="Arial" panose="020B0604020202020204" pitchFamily="34" charset="0"/>
                <a:ea typeface="Times New Roman" panose="02020603050405020304" pitchFamily="18" charset="0"/>
                <a:cs typeface="Arial" panose="020B0604020202020204" pitchFamily="34" charset="0"/>
              </a:rPr>
              <a:t>people where they </a:t>
            </a:r>
            <a:r>
              <a:rPr lang="en-US" altLang="zh-CN" sz="2200" dirty="0" smtClean="0">
                <a:latin typeface="Arial" panose="020B0604020202020204" pitchFamily="34" charset="0"/>
                <a:ea typeface="Times New Roman" panose="02020603050405020304" pitchFamily="18" charset="0"/>
                <a:cs typeface="Arial" panose="020B0604020202020204" pitchFamily="34" charset="0"/>
              </a:rPr>
              <a:t>can __________</a:t>
            </a:r>
            <a:endParaRPr lang="en-US" altLang="zh-CN" sz="2200" dirty="0" smtClean="0">
              <a:latin typeface="Arial" panose="020B0604020202020204" pitchFamily="34" charset="0"/>
              <a:ea typeface="Times New Roman" panose="02020603050405020304" pitchFamily="18" charset="0"/>
              <a:cs typeface="Arial" panose="020B0604020202020204" pitchFamily="34" charset="0"/>
            </a:endParaRPr>
          </a:p>
          <a:p>
            <a:pPr lvl="0" algn="just"/>
            <a:r>
              <a:rPr lang="en-US" altLang="zh-CN" sz="2200" dirty="0">
                <a:latin typeface="Arial" panose="020B0604020202020204" pitchFamily="34" charset="0"/>
                <a:ea typeface="Times New Roman" panose="02020603050405020304" pitchFamily="18" charset="0"/>
                <a:cs typeface="Arial" panose="020B0604020202020204" pitchFamily="34" charset="0"/>
              </a:rPr>
              <a:t> </a:t>
            </a:r>
            <a:r>
              <a:rPr lang="en-US" altLang="zh-CN" sz="2200" dirty="0" smtClean="0">
                <a:latin typeface="Arial" panose="020B0604020202020204" pitchFamily="34" charset="0"/>
                <a:ea typeface="Times New Roman" panose="02020603050405020304" pitchFamily="18" charset="0"/>
                <a:cs typeface="Arial" panose="020B0604020202020204" pitchFamily="34" charset="0"/>
              </a:rPr>
              <a:t>    _____________________________________________.</a:t>
            </a:r>
            <a:endParaRPr lang="zh-CN" altLang="en-US" sz="2200" dirty="0">
              <a:latin typeface="Arial" panose="020B0604020202020204" pitchFamily="34" charset="0"/>
              <a:ea typeface="Times New Roman" panose="02020603050405020304" pitchFamily="18" charset="0"/>
              <a:cs typeface="Arial" panose="020B0604020202020204" pitchFamily="34" charset="0"/>
            </a:endParaRPr>
          </a:p>
        </p:txBody>
      </p:sp>
      <p:sp>
        <p:nvSpPr>
          <p:cNvPr id="4" name="直角三角形 3"/>
          <p:cNvSpPr/>
          <p:nvPr/>
        </p:nvSpPr>
        <p:spPr>
          <a:xfrm rot="5400000">
            <a:off x="-336434" y="320766"/>
            <a:ext cx="3300652" cy="2627784"/>
          </a:xfrm>
          <a:prstGeom prst="rtTriangle">
            <a:avLst/>
          </a:prstGeom>
          <a:solidFill>
            <a:schemeClr val="accent6">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rot="16200000">
            <a:off x="7371184" y="5085184"/>
            <a:ext cx="1916832" cy="1628800"/>
          </a:xfrm>
          <a:prstGeom prst="rtTriangle">
            <a:avLst/>
          </a:prstGeom>
          <a:solidFill>
            <a:schemeClr val="accent6">
              <a:lumMod val="75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9"/>
          <p:cNvSpPr/>
          <p:nvPr/>
        </p:nvSpPr>
        <p:spPr>
          <a:xfrm>
            <a:off x="1475656" y="1268760"/>
            <a:ext cx="5616624" cy="523220"/>
          </a:xfrm>
          <a:prstGeom prst="rect">
            <a:avLst/>
          </a:prstGeom>
        </p:spPr>
        <p:txBody>
          <a:bodyPr wrap="square">
            <a:spAutoFit/>
          </a:bodyPr>
          <a:lstStyle/>
          <a:p>
            <a:pPr eaLnBrk="0" hangingPunct="0">
              <a:spcBef>
                <a:spcPct val="20000"/>
              </a:spcBef>
            </a:pPr>
            <a:r>
              <a:rPr lang="en-US" altLang="zh-CN" sz="2800" b="1" kern="0" dirty="0" smtClean="0">
                <a:solidFill>
                  <a:srgbClr val="ED7D31">
                    <a:lumMod val="75000"/>
                  </a:srgbClr>
                </a:solidFill>
                <a:latin typeface="Arial" panose="020B0604020202020204"/>
                <a:ea typeface="宋体" panose="02010600030101010101" pitchFamily="2" charset="-122"/>
              </a:rPr>
              <a:t>Task 2</a:t>
            </a:r>
            <a:endParaRPr lang="en-US" altLang="zh-CN" sz="2800" b="1" kern="0" dirty="0">
              <a:solidFill>
                <a:srgbClr val="ED7D31">
                  <a:lumMod val="75000"/>
                </a:srgbClr>
              </a:solidFill>
              <a:latin typeface="Arial" panose="020B0604020202020204"/>
              <a:ea typeface="宋体" panose="02010600030101010101" pitchFamily="2" charset="-122"/>
            </a:endParaRPr>
          </a:p>
        </p:txBody>
      </p:sp>
      <p:sp>
        <p:nvSpPr>
          <p:cNvPr id="16" name="矩形 15"/>
          <p:cNvSpPr/>
          <p:nvPr/>
        </p:nvSpPr>
        <p:spPr>
          <a:xfrm>
            <a:off x="1475656" y="1772816"/>
            <a:ext cx="7291110" cy="400110"/>
          </a:xfrm>
          <a:prstGeom prst="rect">
            <a:avLst/>
          </a:prstGeom>
        </p:spPr>
        <p:txBody>
          <a:bodyPr wrap="square">
            <a:spAutoFit/>
          </a:bodyPr>
          <a:lstStyle/>
          <a:p>
            <a:pPr algn="just"/>
            <a:r>
              <a:rPr lang="en-US" altLang="zh-CN" sz="2000" dirty="0">
                <a:latin typeface="Arial" panose="020B0604020202020204" pitchFamily="34" charset="0"/>
                <a:cs typeface="Arial" panose="020B0604020202020204" pitchFamily="34" charset="0"/>
              </a:rPr>
              <a:t>Watch the video clip again and complete the following notes.</a:t>
            </a:r>
            <a:endParaRPr lang="en-US" altLang="zh-CN" sz="2000" dirty="0">
              <a:latin typeface="Arial" panose="020B0604020202020204" pitchFamily="34" charset="0"/>
              <a:cs typeface="Arial" panose="020B0604020202020204" pitchFamily="34" charset="0"/>
            </a:endParaRPr>
          </a:p>
        </p:txBody>
      </p:sp>
      <p:sp>
        <p:nvSpPr>
          <p:cNvPr id="3" name="TextBox 2"/>
          <p:cNvSpPr txBox="1"/>
          <p:nvPr/>
        </p:nvSpPr>
        <p:spPr>
          <a:xfrm>
            <a:off x="1137936" y="3070121"/>
            <a:ext cx="1927131" cy="430887"/>
          </a:xfrm>
          <a:prstGeom prst="rect">
            <a:avLst/>
          </a:prstGeom>
          <a:noFill/>
        </p:spPr>
        <p:txBody>
          <a:bodyPr wrap="none" rtlCol="0">
            <a:spAutoFit/>
          </a:bodyPr>
          <a:lstStyle/>
          <a:p>
            <a:r>
              <a:rPr lang="en-US" altLang="zh-CN" sz="2200" dirty="0" smtClean="0">
                <a:solidFill>
                  <a:srgbClr val="C00000"/>
                </a:solidFill>
                <a:latin typeface="Arial" panose="020B0604020202020204" pitchFamily="34" charset="0"/>
                <a:cs typeface="Arial" panose="020B0604020202020204" pitchFamily="34" charset="0"/>
              </a:rPr>
              <a:t>competencies</a:t>
            </a:r>
            <a:endParaRPr lang="zh-CN" altLang="en-US" sz="2200" dirty="0">
              <a:solidFill>
                <a:srgbClr val="C00000"/>
              </a:solidFill>
              <a:latin typeface="Arial" panose="020B0604020202020204" pitchFamily="34" charset="0"/>
              <a:cs typeface="Arial" panose="020B0604020202020204" pitchFamily="34" charset="0"/>
            </a:endParaRPr>
          </a:p>
        </p:txBody>
      </p:sp>
      <p:sp>
        <p:nvSpPr>
          <p:cNvPr id="23" name="TextBox 2"/>
          <p:cNvSpPr txBox="1"/>
          <p:nvPr/>
        </p:nvSpPr>
        <p:spPr>
          <a:xfrm>
            <a:off x="4208637" y="3069540"/>
            <a:ext cx="795411" cy="430887"/>
          </a:xfrm>
          <a:prstGeom prst="rect">
            <a:avLst/>
          </a:prstGeom>
          <a:noFill/>
        </p:spPr>
        <p:txBody>
          <a:bodyPr wrap="none" rtlCol="0">
            <a:spAutoFit/>
          </a:bodyPr>
          <a:lstStyle/>
          <a:p>
            <a:r>
              <a:rPr lang="en-US" altLang="zh-CN" sz="2200" dirty="0" smtClean="0">
                <a:solidFill>
                  <a:srgbClr val="C00000"/>
                </a:solidFill>
                <a:latin typeface="Arial" panose="020B0604020202020204" pitchFamily="34" charset="0"/>
                <a:cs typeface="Arial" panose="020B0604020202020204" pitchFamily="34" charset="0"/>
              </a:rPr>
              <a:t>skills</a:t>
            </a:r>
            <a:endParaRPr lang="zh-CN" altLang="en-US" sz="2200" dirty="0">
              <a:solidFill>
                <a:srgbClr val="C00000"/>
              </a:solidFill>
              <a:latin typeface="Arial" panose="020B0604020202020204" pitchFamily="34" charset="0"/>
              <a:cs typeface="Arial" panose="020B0604020202020204" pitchFamily="34" charset="0"/>
            </a:endParaRPr>
          </a:p>
        </p:txBody>
      </p:sp>
      <p:sp>
        <p:nvSpPr>
          <p:cNvPr id="24" name="TextBox 2"/>
          <p:cNvSpPr txBox="1"/>
          <p:nvPr/>
        </p:nvSpPr>
        <p:spPr>
          <a:xfrm>
            <a:off x="1855733" y="3769691"/>
            <a:ext cx="2068195" cy="430887"/>
          </a:xfrm>
          <a:prstGeom prst="rect">
            <a:avLst/>
          </a:prstGeom>
          <a:noFill/>
        </p:spPr>
        <p:txBody>
          <a:bodyPr wrap="none" rtlCol="0">
            <a:spAutoFit/>
          </a:bodyPr>
          <a:lstStyle/>
          <a:p>
            <a:r>
              <a:rPr lang="en-US" altLang="zh-CN" sz="2200" dirty="0" smtClean="0">
                <a:solidFill>
                  <a:srgbClr val="C00000"/>
                </a:solidFill>
                <a:latin typeface="Arial" panose="020B0604020202020204" pitchFamily="34" charset="0"/>
                <a:cs typeface="Arial" panose="020B0604020202020204" pitchFamily="34" charset="0"/>
              </a:rPr>
              <a:t>self-confidence</a:t>
            </a:r>
            <a:endParaRPr lang="zh-CN" altLang="en-US" sz="2200" dirty="0">
              <a:solidFill>
                <a:srgbClr val="C00000"/>
              </a:solidFill>
              <a:latin typeface="Arial" panose="020B0604020202020204" pitchFamily="34" charset="0"/>
              <a:cs typeface="Arial" panose="020B0604020202020204" pitchFamily="34" charset="0"/>
            </a:endParaRPr>
          </a:p>
        </p:txBody>
      </p:sp>
      <p:sp>
        <p:nvSpPr>
          <p:cNvPr id="25" name="TextBox 2"/>
          <p:cNvSpPr txBox="1"/>
          <p:nvPr/>
        </p:nvSpPr>
        <p:spPr>
          <a:xfrm>
            <a:off x="6567318" y="4509120"/>
            <a:ext cx="1739579" cy="430887"/>
          </a:xfrm>
          <a:prstGeom prst="rect">
            <a:avLst/>
          </a:prstGeom>
          <a:noFill/>
        </p:spPr>
        <p:txBody>
          <a:bodyPr wrap="none" rtlCol="0">
            <a:spAutoFit/>
          </a:bodyPr>
          <a:lstStyle/>
          <a:p>
            <a:r>
              <a:rPr lang="en-US" altLang="zh-CN" sz="2200" dirty="0">
                <a:solidFill>
                  <a:srgbClr val="C00000"/>
                </a:solidFill>
                <a:latin typeface="Arial" panose="020B0604020202020204" pitchFamily="34" charset="0"/>
                <a:cs typeface="Arial" panose="020B0604020202020204" pitchFamily="34" charset="0"/>
              </a:rPr>
              <a:t>share </a:t>
            </a:r>
            <a:r>
              <a:rPr lang="en-US" altLang="zh-CN" sz="2200" dirty="0" smtClean="0">
                <a:solidFill>
                  <a:srgbClr val="C00000"/>
                </a:solidFill>
                <a:latin typeface="Arial" panose="020B0604020202020204" pitchFamily="34" charset="0"/>
                <a:cs typeface="Arial" panose="020B0604020202020204" pitchFamily="34" charset="0"/>
              </a:rPr>
              <a:t>hopes</a:t>
            </a:r>
            <a:endParaRPr lang="zh-CN" altLang="en-US" sz="2200" dirty="0">
              <a:solidFill>
                <a:srgbClr val="C00000"/>
              </a:solidFill>
              <a:latin typeface="Arial" panose="020B0604020202020204" pitchFamily="34" charset="0"/>
              <a:cs typeface="Arial" panose="020B0604020202020204" pitchFamily="34" charset="0"/>
            </a:endParaRPr>
          </a:p>
        </p:txBody>
      </p:sp>
      <p:sp>
        <p:nvSpPr>
          <p:cNvPr id="2" name="矩形 1"/>
          <p:cNvSpPr/>
          <p:nvPr/>
        </p:nvSpPr>
        <p:spPr>
          <a:xfrm>
            <a:off x="1123857" y="4869220"/>
            <a:ext cx="7439971" cy="430887"/>
          </a:xfrm>
          <a:prstGeom prst="rect">
            <a:avLst/>
          </a:prstGeom>
        </p:spPr>
        <p:txBody>
          <a:bodyPr wrap="square">
            <a:spAutoFit/>
          </a:bodyPr>
          <a:lstStyle/>
          <a:p>
            <a:r>
              <a:rPr lang="en-US" altLang="zh-CN" sz="2200" dirty="0">
                <a:solidFill>
                  <a:srgbClr val="C00000"/>
                </a:solidFill>
                <a:latin typeface="Arial" panose="020B0604020202020204" pitchFamily="34" charset="0"/>
                <a:cs typeface="Arial" panose="020B0604020202020204" pitchFamily="34" charset="0"/>
              </a:rPr>
              <a:t>and thoughts and feelings and concerns about the future</a:t>
            </a:r>
            <a:endParaRPr lang="zh-CN" altLang="en-US" sz="2200" dirty="0">
              <a:latin typeface="Arial" panose="020B0604020202020204" pitchFamily="34" charset="0"/>
              <a:cs typeface="Arial" panose="020B0604020202020204" pitchFamily="34" charset="0"/>
            </a:endParaRPr>
          </a:p>
        </p:txBody>
      </p:sp>
      <p:sp>
        <p:nvSpPr>
          <p:cNvPr id="17" name="TextBox 2"/>
          <p:cNvSpPr txBox="1"/>
          <p:nvPr/>
        </p:nvSpPr>
        <p:spPr>
          <a:xfrm>
            <a:off x="1104039" y="4530759"/>
            <a:ext cx="1754006" cy="430887"/>
          </a:xfrm>
          <a:prstGeom prst="rect">
            <a:avLst/>
          </a:prstGeom>
          <a:noFill/>
        </p:spPr>
        <p:txBody>
          <a:bodyPr wrap="none" rtlCol="0">
            <a:spAutoFit/>
          </a:bodyPr>
          <a:lstStyle/>
          <a:p>
            <a:r>
              <a:rPr lang="en-US" altLang="zh-CN" sz="2200" dirty="0">
                <a:solidFill>
                  <a:srgbClr val="C00000"/>
                </a:solidFill>
                <a:latin typeface="Arial" panose="020B0604020202020204" pitchFamily="34" charset="0"/>
                <a:cs typeface="Arial" panose="020B0604020202020204" pitchFamily="34" charset="0"/>
              </a:rPr>
              <a:t>c</a:t>
            </a:r>
            <a:r>
              <a:rPr lang="en-US" altLang="zh-CN" sz="2200" dirty="0" smtClean="0">
                <a:solidFill>
                  <a:srgbClr val="C00000"/>
                </a:solidFill>
                <a:latin typeface="Arial" panose="020B0604020202020204" pitchFamily="34" charset="0"/>
                <a:cs typeface="Arial" panose="020B0604020202020204" pitchFamily="34" charset="0"/>
              </a:rPr>
              <a:t>onnect with</a:t>
            </a:r>
            <a:endParaRPr lang="zh-CN" altLang="en-US" sz="2200" dirty="0">
              <a:solidFill>
                <a:srgbClr val="C00000"/>
              </a:solidFill>
              <a:latin typeface="Arial" panose="020B0604020202020204" pitchFamily="34" charset="0"/>
              <a:cs typeface="Arial" panose="020B0604020202020204" pitchFamily="34" charset="0"/>
            </a:endParaRPr>
          </a:p>
        </p:txBody>
      </p:sp>
      <p:sp>
        <p:nvSpPr>
          <p:cNvPr id="19" name="矩形 18"/>
          <p:cNvSpPr/>
          <p:nvPr/>
        </p:nvSpPr>
        <p:spPr>
          <a:xfrm>
            <a:off x="2195736" y="702487"/>
            <a:ext cx="6776214" cy="646331"/>
          </a:xfrm>
          <a:prstGeom prst="rect">
            <a:avLst/>
          </a:prstGeom>
        </p:spPr>
        <p:txBody>
          <a:bodyPr wrap="none">
            <a:spAutoFit/>
          </a:bodyPr>
          <a:lstStyle/>
          <a:p>
            <a:pPr marL="0" lvl="0" indent="0">
              <a:buNone/>
            </a:pPr>
            <a:r>
              <a:rPr lang="en-AU" altLang="zh-CN" sz="3600" b="1" dirty="0" smtClean="0">
                <a:solidFill>
                  <a:srgbClr val="C00000"/>
                </a:solidFill>
                <a:latin typeface="Arial" panose="020B0604020202020204" pitchFamily="34" charset="0"/>
                <a:cs typeface="Arial" panose="020B0604020202020204" pitchFamily="34" charset="0"/>
              </a:rPr>
              <a:t>Dealing with Unfamiliar words</a:t>
            </a:r>
            <a:endParaRPr lang="en-AU" altLang="zh-CN" sz="3600" b="1" dirty="0">
              <a:solidFill>
                <a:srgbClr val="C00000"/>
              </a:solidFill>
              <a:latin typeface="Arial" panose="020B0604020202020204" pitchFamily="34" charset="0"/>
              <a:cs typeface="Arial" panose="020B0604020202020204" pitchFamily="34" charset="0"/>
            </a:endParaRPr>
          </a:p>
        </p:txBody>
      </p:sp>
      <p:sp>
        <p:nvSpPr>
          <p:cNvPr id="20" name="Rectangle 7"/>
          <p:cNvSpPr>
            <a:spLocks noChangeArrowheads="1"/>
          </p:cNvSpPr>
          <p:nvPr/>
        </p:nvSpPr>
        <p:spPr bwMode="auto">
          <a:xfrm>
            <a:off x="165967" y="-52068"/>
            <a:ext cx="2029769" cy="1464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sz="3000" dirty="0" smtClean="0">
                <a:solidFill>
                  <a:schemeClr val="bg1"/>
                </a:solidFill>
                <a:latin typeface="Arial Black" panose="020B0A04020102020204" pitchFamily="34" charset="0"/>
              </a:rPr>
              <a:t>Viewing</a:t>
            </a:r>
            <a:endParaRPr lang="en-US" altLang="zh-CN" sz="3000" dirty="0" smtClean="0">
              <a:solidFill>
                <a:schemeClr val="bg1"/>
              </a:solidFill>
              <a:latin typeface="Arial Black" panose="020B0A04020102020204" pitchFamily="34" charset="0"/>
            </a:endParaRPr>
          </a:p>
          <a:p>
            <a:r>
              <a:rPr lang="en-US" altLang="zh-CN" sz="3000" dirty="0" smtClean="0">
                <a:solidFill>
                  <a:schemeClr val="bg1"/>
                </a:solidFill>
                <a:latin typeface="Arial Black" panose="020B0A04020102020204" pitchFamily="34" charset="0"/>
              </a:rPr>
              <a:t>Task</a:t>
            </a:r>
            <a:endParaRPr lang="en-US" altLang="zh-CN" sz="3000" dirty="0">
              <a:solidFill>
                <a:schemeClr val="bg1"/>
              </a:solidFill>
              <a:latin typeface="Arial Black" panose="020B0A04020102020204" pitchFamily="34" charset="0"/>
            </a:endParaRPr>
          </a:p>
        </p:txBody>
      </p:sp>
      <p:pic>
        <p:nvPicPr>
          <p:cNvPr id="18" name="Picture 9" descr="home">
            <a:hlinkClick r:id="rId1" action="ppaction://hlinksldjump"/>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32813" y="6246813"/>
            <a:ext cx="611187"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3">
            <a:hlinkClick r:id="rId3" action="ppaction://hlinkfile"/>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41512" y="75177"/>
            <a:ext cx="796894" cy="766936"/>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500"/>
                                        <p:tgtEl>
                                          <p:spTgt spid="2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fade">
                                      <p:cBhvr>
                                        <p:cTn id="17" dur="500"/>
                                        <p:tgtEl>
                                          <p:spTgt spid="2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fade">
                                      <p:cBhvr>
                                        <p:cTn id="27" dur="500"/>
                                        <p:tgtEl>
                                          <p:spTgt spid="25"/>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fade">
                                      <p:cBhvr>
                                        <p:cTn id="3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3" grpId="0"/>
      <p:bldP spid="24" grpId="0"/>
      <p:bldP spid="25" grpId="0"/>
      <p:bldP spid="2" grpId="0"/>
      <p:bldP spid="17"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755576" y="2418962"/>
            <a:ext cx="8011189" cy="2246769"/>
          </a:xfrm>
          <a:prstGeom prst="rect">
            <a:avLst/>
          </a:prstGeom>
        </p:spPr>
        <p:txBody>
          <a:bodyPr wrap="square">
            <a:spAutoFit/>
          </a:bodyPr>
          <a:lstStyle/>
          <a:p>
            <a:r>
              <a:rPr lang="en-US" altLang="zh-CN" sz="2200" b="1" dirty="0" smtClean="0">
                <a:latin typeface="Arial" panose="020B0604020202020204" pitchFamily="34" charset="0"/>
                <a:cs typeface="Arial" panose="020B0604020202020204" pitchFamily="34" charset="0"/>
              </a:rPr>
              <a:t>Conclusion</a:t>
            </a:r>
            <a:endParaRPr lang="en-US" altLang="zh-CN" sz="2200" b="1" dirty="0">
              <a:latin typeface="Arial" panose="020B0604020202020204" pitchFamily="34" charset="0"/>
              <a:cs typeface="Arial" panose="020B0604020202020204" pitchFamily="34" charset="0"/>
            </a:endParaRPr>
          </a:p>
          <a:p>
            <a:pPr algn="just"/>
            <a:r>
              <a:rPr lang="en-US" altLang="zh-CN" sz="2200" dirty="0">
                <a:latin typeface="Arial" panose="020B0604020202020204" pitchFamily="34" charset="0"/>
                <a:cs typeface="Arial" panose="020B0604020202020204" pitchFamily="34" charset="0"/>
              </a:rPr>
              <a:t>• Life satisfaction is </a:t>
            </a:r>
            <a:r>
              <a:rPr lang="en-US" altLang="zh-CN" sz="2200" dirty="0" smtClean="0">
                <a:latin typeface="Arial" panose="020B0604020202020204" pitchFamily="34" charset="0"/>
                <a:cs typeface="Arial" panose="020B0604020202020204" pitchFamily="34" charset="0"/>
              </a:rPr>
              <a:t>____________________ with the </a:t>
            </a:r>
            <a:r>
              <a:rPr lang="en-US" altLang="zh-CN" sz="2200" dirty="0">
                <a:latin typeface="Arial" panose="020B0604020202020204" pitchFamily="34" charset="0"/>
                <a:cs typeface="Arial" panose="020B0604020202020204" pitchFamily="34" charset="0"/>
              </a:rPr>
              <a:t>factor that measures the young people’s self-confidence</a:t>
            </a:r>
            <a:r>
              <a:rPr lang="en-US" altLang="zh-CN" sz="2200" dirty="0" smtClean="0">
                <a:latin typeface="Arial" panose="020B0604020202020204" pitchFamily="34" charset="0"/>
                <a:cs typeface="Arial" panose="020B0604020202020204" pitchFamily="34" charset="0"/>
              </a:rPr>
              <a:t>.</a:t>
            </a:r>
            <a:endParaRPr lang="en-US" altLang="zh-CN" sz="2200" dirty="0" smtClean="0">
              <a:latin typeface="Arial" panose="020B0604020202020204" pitchFamily="34" charset="0"/>
              <a:cs typeface="Arial" panose="020B0604020202020204" pitchFamily="34" charset="0"/>
            </a:endParaRPr>
          </a:p>
          <a:p>
            <a:pPr algn="just"/>
            <a:endParaRPr lang="en-US" altLang="zh-CN" sz="800" dirty="0">
              <a:latin typeface="Arial" panose="020B0604020202020204" pitchFamily="34" charset="0"/>
              <a:cs typeface="Arial" panose="020B0604020202020204" pitchFamily="34" charset="0"/>
            </a:endParaRPr>
          </a:p>
          <a:p>
            <a:pPr algn="just"/>
            <a:r>
              <a:rPr lang="en-US" altLang="zh-CN" sz="2200" dirty="0">
                <a:latin typeface="Arial" panose="020B0604020202020204" pitchFamily="34" charset="0"/>
                <a:cs typeface="Arial" panose="020B0604020202020204" pitchFamily="34" charset="0"/>
              </a:rPr>
              <a:t>• Other factors that have impact on life satisfaction include</a:t>
            </a:r>
            <a:endParaRPr lang="en-US" altLang="zh-CN" sz="2200" dirty="0">
              <a:latin typeface="Arial" panose="020B0604020202020204" pitchFamily="34" charset="0"/>
              <a:cs typeface="Arial" panose="020B0604020202020204" pitchFamily="34" charset="0"/>
            </a:endParaRPr>
          </a:p>
          <a:p>
            <a:pPr algn="just"/>
            <a:r>
              <a:rPr lang="en-US" altLang="zh-CN" sz="2200" dirty="0">
                <a:latin typeface="Arial" panose="020B0604020202020204" pitchFamily="34" charset="0"/>
                <a:cs typeface="Arial" panose="020B0604020202020204" pitchFamily="34" charset="0"/>
              </a:rPr>
              <a:t>relationships, </a:t>
            </a:r>
            <a:r>
              <a:rPr lang="en-US" altLang="zh-CN" sz="2200" dirty="0" smtClean="0">
                <a:latin typeface="Arial" panose="020B0604020202020204" pitchFamily="34" charset="0"/>
                <a:cs typeface="Arial" panose="020B0604020202020204" pitchFamily="34" charset="0"/>
              </a:rPr>
              <a:t>________________, ____________________</a:t>
            </a:r>
            <a:endParaRPr lang="en-US" altLang="zh-CN" sz="2200" dirty="0">
              <a:latin typeface="Arial" panose="020B0604020202020204" pitchFamily="34" charset="0"/>
              <a:cs typeface="Arial" panose="020B0604020202020204" pitchFamily="34" charset="0"/>
            </a:endParaRPr>
          </a:p>
          <a:p>
            <a:pPr algn="just"/>
            <a:r>
              <a:rPr lang="en-US" altLang="zh-CN" sz="2200" dirty="0">
                <a:latin typeface="Arial" panose="020B0604020202020204" pitchFamily="34" charset="0"/>
                <a:cs typeface="Arial" panose="020B0604020202020204" pitchFamily="34" charset="0"/>
              </a:rPr>
              <a:t>and so on.</a:t>
            </a:r>
            <a:endParaRPr lang="zh-CN" altLang="en-US" sz="2200" dirty="0">
              <a:latin typeface="Arial" panose="020B0604020202020204" pitchFamily="34" charset="0"/>
              <a:cs typeface="Arial" panose="020B0604020202020204" pitchFamily="34" charset="0"/>
            </a:endParaRPr>
          </a:p>
        </p:txBody>
      </p:sp>
      <p:sp>
        <p:nvSpPr>
          <p:cNvPr id="4" name="直角三角形 3"/>
          <p:cNvSpPr/>
          <p:nvPr/>
        </p:nvSpPr>
        <p:spPr>
          <a:xfrm rot="5400000">
            <a:off x="-336434" y="320766"/>
            <a:ext cx="3300652" cy="2627784"/>
          </a:xfrm>
          <a:prstGeom prst="rtTriangle">
            <a:avLst/>
          </a:prstGeom>
          <a:solidFill>
            <a:schemeClr val="accent6">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rot="16200000">
            <a:off x="7371184" y="5085184"/>
            <a:ext cx="1916832" cy="1628800"/>
          </a:xfrm>
          <a:prstGeom prst="rtTriangle">
            <a:avLst/>
          </a:prstGeom>
          <a:solidFill>
            <a:schemeClr val="accent6">
              <a:lumMod val="75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9"/>
          <p:cNvSpPr/>
          <p:nvPr/>
        </p:nvSpPr>
        <p:spPr>
          <a:xfrm>
            <a:off x="1475656" y="1268760"/>
            <a:ext cx="5616624" cy="523220"/>
          </a:xfrm>
          <a:prstGeom prst="rect">
            <a:avLst/>
          </a:prstGeom>
        </p:spPr>
        <p:txBody>
          <a:bodyPr wrap="square">
            <a:spAutoFit/>
          </a:bodyPr>
          <a:lstStyle/>
          <a:p>
            <a:pPr eaLnBrk="0" hangingPunct="0">
              <a:spcBef>
                <a:spcPct val="20000"/>
              </a:spcBef>
            </a:pPr>
            <a:r>
              <a:rPr lang="en-US" altLang="zh-CN" sz="2800" b="1" kern="0" dirty="0" smtClean="0">
                <a:solidFill>
                  <a:srgbClr val="ED7D31">
                    <a:lumMod val="75000"/>
                  </a:srgbClr>
                </a:solidFill>
                <a:latin typeface="Arial" panose="020B0604020202020204"/>
                <a:ea typeface="宋体" panose="02010600030101010101" pitchFamily="2" charset="-122"/>
              </a:rPr>
              <a:t>Task 2</a:t>
            </a:r>
            <a:endParaRPr lang="en-US" altLang="zh-CN" sz="2800" b="1" kern="0" dirty="0">
              <a:solidFill>
                <a:srgbClr val="ED7D31">
                  <a:lumMod val="75000"/>
                </a:srgbClr>
              </a:solidFill>
              <a:latin typeface="Arial" panose="020B0604020202020204"/>
              <a:ea typeface="宋体" panose="02010600030101010101" pitchFamily="2" charset="-122"/>
            </a:endParaRPr>
          </a:p>
        </p:txBody>
      </p:sp>
      <p:sp>
        <p:nvSpPr>
          <p:cNvPr id="16" name="矩形 15"/>
          <p:cNvSpPr/>
          <p:nvPr/>
        </p:nvSpPr>
        <p:spPr>
          <a:xfrm>
            <a:off x="1475656" y="1772816"/>
            <a:ext cx="7291110" cy="400110"/>
          </a:xfrm>
          <a:prstGeom prst="rect">
            <a:avLst/>
          </a:prstGeom>
        </p:spPr>
        <p:txBody>
          <a:bodyPr wrap="square">
            <a:spAutoFit/>
          </a:bodyPr>
          <a:lstStyle/>
          <a:p>
            <a:pPr algn="just"/>
            <a:r>
              <a:rPr lang="en-US" altLang="zh-CN" sz="2000" dirty="0">
                <a:latin typeface="Arial" panose="020B0604020202020204" pitchFamily="34" charset="0"/>
                <a:cs typeface="Arial" panose="020B0604020202020204" pitchFamily="34" charset="0"/>
              </a:rPr>
              <a:t>Watch the video clip again and complete the following notes.</a:t>
            </a:r>
            <a:endParaRPr lang="en-US" altLang="zh-CN" sz="2000" dirty="0">
              <a:latin typeface="Arial" panose="020B0604020202020204" pitchFamily="34" charset="0"/>
              <a:cs typeface="Arial" panose="020B0604020202020204" pitchFamily="34" charset="0"/>
            </a:endParaRPr>
          </a:p>
        </p:txBody>
      </p:sp>
      <p:sp>
        <p:nvSpPr>
          <p:cNvPr id="3" name="TextBox 2"/>
          <p:cNvSpPr txBox="1"/>
          <p:nvPr/>
        </p:nvSpPr>
        <p:spPr>
          <a:xfrm>
            <a:off x="3564385" y="2708920"/>
            <a:ext cx="3167855" cy="430887"/>
          </a:xfrm>
          <a:prstGeom prst="rect">
            <a:avLst/>
          </a:prstGeom>
          <a:noFill/>
        </p:spPr>
        <p:txBody>
          <a:bodyPr wrap="none" rtlCol="0">
            <a:spAutoFit/>
          </a:bodyPr>
          <a:lstStyle/>
          <a:p>
            <a:r>
              <a:rPr lang="en-US" altLang="zh-CN" sz="2200" dirty="0">
                <a:solidFill>
                  <a:srgbClr val="C00000"/>
                </a:solidFill>
                <a:latin typeface="Arial" panose="020B0604020202020204" pitchFamily="34" charset="0"/>
                <a:cs typeface="Arial" panose="020B0604020202020204" pitchFamily="34" charset="0"/>
              </a:rPr>
              <a:t>v</a:t>
            </a:r>
            <a:r>
              <a:rPr lang="en-US" altLang="zh-CN" sz="2200" dirty="0" smtClean="0">
                <a:solidFill>
                  <a:srgbClr val="C00000"/>
                </a:solidFill>
                <a:latin typeface="Arial" panose="020B0604020202020204" pitchFamily="34" charset="0"/>
                <a:cs typeface="Arial" panose="020B0604020202020204" pitchFamily="34" charset="0"/>
              </a:rPr>
              <a:t>ery strongly connected</a:t>
            </a:r>
            <a:endParaRPr lang="zh-CN" altLang="en-US" sz="2200" dirty="0">
              <a:solidFill>
                <a:srgbClr val="C00000"/>
              </a:solidFill>
              <a:latin typeface="Arial" panose="020B0604020202020204" pitchFamily="34" charset="0"/>
              <a:cs typeface="Arial" panose="020B0604020202020204" pitchFamily="34" charset="0"/>
            </a:endParaRPr>
          </a:p>
        </p:txBody>
      </p:sp>
      <p:sp>
        <p:nvSpPr>
          <p:cNvPr id="23" name="TextBox 2"/>
          <p:cNvSpPr txBox="1"/>
          <p:nvPr/>
        </p:nvSpPr>
        <p:spPr>
          <a:xfrm>
            <a:off x="2531606" y="3862209"/>
            <a:ext cx="2555508" cy="430887"/>
          </a:xfrm>
          <a:prstGeom prst="rect">
            <a:avLst/>
          </a:prstGeom>
          <a:noFill/>
        </p:spPr>
        <p:txBody>
          <a:bodyPr wrap="none" rtlCol="0">
            <a:spAutoFit/>
          </a:bodyPr>
          <a:lstStyle/>
          <a:p>
            <a:r>
              <a:rPr lang="en-US" altLang="zh-CN" sz="2200" dirty="0">
                <a:solidFill>
                  <a:srgbClr val="C00000"/>
                </a:solidFill>
                <a:latin typeface="Arial" panose="020B0604020202020204" pitchFamily="34" charset="0"/>
                <a:cs typeface="Arial" panose="020B0604020202020204" pitchFamily="34" charset="0"/>
              </a:rPr>
              <a:t>s</a:t>
            </a:r>
            <a:r>
              <a:rPr lang="en-US" altLang="zh-CN" sz="2200" dirty="0" smtClean="0">
                <a:solidFill>
                  <a:srgbClr val="C00000"/>
                </a:solidFill>
                <a:latin typeface="Arial" panose="020B0604020202020204" pitchFamily="34" charset="0"/>
                <a:cs typeface="Arial" panose="020B0604020202020204" pitchFamily="34" charset="0"/>
              </a:rPr>
              <a:t>ense of belonging</a:t>
            </a:r>
            <a:endParaRPr lang="zh-CN" altLang="en-US" sz="2200" dirty="0">
              <a:solidFill>
                <a:srgbClr val="C00000"/>
              </a:solidFill>
              <a:latin typeface="Arial" panose="020B0604020202020204" pitchFamily="34" charset="0"/>
              <a:cs typeface="Arial" panose="020B0604020202020204" pitchFamily="34" charset="0"/>
            </a:endParaRPr>
          </a:p>
        </p:txBody>
      </p:sp>
      <p:sp>
        <p:nvSpPr>
          <p:cNvPr id="24" name="TextBox 2"/>
          <p:cNvSpPr txBox="1"/>
          <p:nvPr/>
        </p:nvSpPr>
        <p:spPr>
          <a:xfrm>
            <a:off x="5653951" y="3853681"/>
            <a:ext cx="2412840" cy="430887"/>
          </a:xfrm>
          <a:prstGeom prst="rect">
            <a:avLst/>
          </a:prstGeom>
          <a:noFill/>
        </p:spPr>
        <p:txBody>
          <a:bodyPr wrap="none" rtlCol="0">
            <a:spAutoFit/>
          </a:bodyPr>
          <a:lstStyle/>
          <a:p>
            <a:r>
              <a:rPr lang="en-US" altLang="zh-CN" sz="2200" dirty="0">
                <a:solidFill>
                  <a:srgbClr val="C00000"/>
                </a:solidFill>
                <a:latin typeface="Arial" panose="020B0604020202020204" pitchFamily="34" charset="0"/>
                <a:cs typeface="Arial" panose="020B0604020202020204" pitchFamily="34" charset="0"/>
              </a:rPr>
              <a:t>l</a:t>
            </a:r>
            <a:r>
              <a:rPr lang="en-US" altLang="zh-CN" sz="2200" dirty="0" smtClean="0">
                <a:solidFill>
                  <a:srgbClr val="C00000"/>
                </a:solidFill>
                <a:latin typeface="Arial" panose="020B0604020202020204" pitchFamily="34" charset="0"/>
                <a:cs typeface="Arial" panose="020B0604020202020204" pitchFamily="34" charset="0"/>
              </a:rPr>
              <a:t>ow level of stress</a:t>
            </a:r>
            <a:endParaRPr lang="zh-CN" altLang="en-US" sz="2200" dirty="0">
              <a:solidFill>
                <a:srgbClr val="C00000"/>
              </a:solidFill>
              <a:latin typeface="Arial" panose="020B0604020202020204" pitchFamily="34" charset="0"/>
              <a:cs typeface="Arial" panose="020B0604020202020204" pitchFamily="34" charset="0"/>
            </a:endParaRPr>
          </a:p>
        </p:txBody>
      </p:sp>
      <p:sp>
        <p:nvSpPr>
          <p:cNvPr id="18" name="矩形 17"/>
          <p:cNvSpPr/>
          <p:nvPr/>
        </p:nvSpPr>
        <p:spPr>
          <a:xfrm>
            <a:off x="2195736" y="688975"/>
            <a:ext cx="6776214" cy="646331"/>
          </a:xfrm>
          <a:prstGeom prst="rect">
            <a:avLst/>
          </a:prstGeom>
        </p:spPr>
        <p:txBody>
          <a:bodyPr wrap="none">
            <a:spAutoFit/>
          </a:bodyPr>
          <a:lstStyle/>
          <a:p>
            <a:pPr marL="0" lvl="0" indent="0">
              <a:buNone/>
            </a:pPr>
            <a:r>
              <a:rPr lang="en-AU" altLang="zh-CN" sz="3600" b="1" dirty="0" smtClean="0">
                <a:solidFill>
                  <a:srgbClr val="C00000"/>
                </a:solidFill>
                <a:latin typeface="Arial" panose="020B0604020202020204" pitchFamily="34" charset="0"/>
                <a:cs typeface="Arial" panose="020B0604020202020204" pitchFamily="34" charset="0"/>
              </a:rPr>
              <a:t>Dealing with Unfamiliar words</a:t>
            </a:r>
            <a:endParaRPr lang="en-AU" altLang="zh-CN" sz="3600" b="1" dirty="0">
              <a:solidFill>
                <a:srgbClr val="C00000"/>
              </a:solidFill>
              <a:latin typeface="Arial" panose="020B0604020202020204" pitchFamily="34" charset="0"/>
              <a:cs typeface="Arial" panose="020B0604020202020204" pitchFamily="34" charset="0"/>
            </a:endParaRPr>
          </a:p>
        </p:txBody>
      </p:sp>
      <p:sp>
        <p:nvSpPr>
          <p:cNvPr id="19" name="Rectangle 7"/>
          <p:cNvSpPr>
            <a:spLocks noChangeArrowheads="1"/>
          </p:cNvSpPr>
          <p:nvPr/>
        </p:nvSpPr>
        <p:spPr bwMode="auto">
          <a:xfrm>
            <a:off x="165967" y="-52068"/>
            <a:ext cx="2029769" cy="1464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sz="3000" dirty="0" smtClean="0">
                <a:solidFill>
                  <a:schemeClr val="bg1"/>
                </a:solidFill>
                <a:latin typeface="Arial Black" panose="020B0A04020102020204" pitchFamily="34" charset="0"/>
              </a:rPr>
              <a:t>Viewing</a:t>
            </a:r>
            <a:endParaRPr lang="en-US" altLang="zh-CN" sz="3000" dirty="0" smtClean="0">
              <a:solidFill>
                <a:schemeClr val="bg1"/>
              </a:solidFill>
              <a:latin typeface="Arial Black" panose="020B0A04020102020204" pitchFamily="34" charset="0"/>
            </a:endParaRPr>
          </a:p>
          <a:p>
            <a:r>
              <a:rPr lang="en-US" altLang="zh-CN" sz="3000" dirty="0" smtClean="0">
                <a:solidFill>
                  <a:schemeClr val="bg1"/>
                </a:solidFill>
                <a:latin typeface="Arial Black" panose="020B0A04020102020204" pitchFamily="34" charset="0"/>
              </a:rPr>
              <a:t>Task</a:t>
            </a:r>
            <a:endParaRPr lang="en-US" altLang="zh-CN" sz="3000" dirty="0">
              <a:solidFill>
                <a:schemeClr val="bg1"/>
              </a:solidFill>
              <a:latin typeface="Arial Black" panose="020B0A04020102020204" pitchFamily="34" charset="0"/>
            </a:endParaRPr>
          </a:p>
        </p:txBody>
      </p:sp>
      <p:pic>
        <p:nvPicPr>
          <p:cNvPr id="17" name="Picture 9" descr="home">
            <a:hlinkClick r:id="rId1" action="ppaction://hlinksldjump"/>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32813" y="6246813"/>
            <a:ext cx="611187"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3">
            <a:hlinkClick r:id="rId3" action="ppaction://hlinkfile"/>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41512" y="75177"/>
            <a:ext cx="796894" cy="766936"/>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500"/>
                                        <p:tgtEl>
                                          <p:spTgt spid="2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fade">
                                      <p:cBhvr>
                                        <p:cTn id="1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3" grpId="0"/>
      <p:bldP spid="2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2919883"/>
            <a:ext cx="173444" cy="101823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矩形 4"/>
          <p:cNvSpPr/>
          <p:nvPr/>
        </p:nvSpPr>
        <p:spPr>
          <a:xfrm>
            <a:off x="8970557" y="2919883"/>
            <a:ext cx="173444" cy="101823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矩形 5"/>
          <p:cNvSpPr/>
          <p:nvPr/>
        </p:nvSpPr>
        <p:spPr>
          <a:xfrm>
            <a:off x="827584" y="332656"/>
            <a:ext cx="7560840" cy="3970318"/>
          </a:xfrm>
          <a:prstGeom prst="rect">
            <a:avLst/>
          </a:prstGeom>
        </p:spPr>
        <p:txBody>
          <a:bodyPr wrap="square">
            <a:spAutoFit/>
          </a:bodyPr>
          <a:lstStyle/>
          <a:p>
            <a:r>
              <a:rPr lang="en-US" altLang="zh-CN" sz="2800" dirty="0" smtClean="0">
                <a:solidFill>
                  <a:srgbClr val="C00000"/>
                </a:solidFill>
                <a:latin typeface="Calibri" panose="020F0502020204030204" pitchFamily="34" charset="0"/>
              </a:rPr>
              <a:t>Happy people are</a:t>
            </a:r>
            <a:endParaRPr lang="en-US" altLang="zh-CN" sz="2800" dirty="0" smtClean="0">
              <a:solidFill>
                <a:srgbClr val="C00000"/>
              </a:solidFill>
              <a:latin typeface="Calibri" panose="020F0502020204030204" pitchFamily="34" charset="0"/>
            </a:endParaRPr>
          </a:p>
          <a:p>
            <a:endParaRPr lang="en-US" altLang="zh-CN" sz="2800" dirty="0" smtClean="0">
              <a:solidFill>
                <a:srgbClr val="C00000"/>
              </a:solidFill>
              <a:latin typeface="Calibri" panose="020F0502020204030204" pitchFamily="34" charset="0"/>
            </a:endParaRPr>
          </a:p>
          <a:p>
            <a:r>
              <a:rPr lang="en-US" altLang="zh-CN" sz="2800" dirty="0" smtClean="0">
                <a:solidFill>
                  <a:schemeClr val="accent4">
                    <a:lumMod val="50000"/>
                  </a:schemeClr>
                </a:solidFill>
                <a:latin typeface="Calibri" panose="020F0502020204030204" pitchFamily="34" charset="0"/>
              </a:rPr>
              <a:t>healthier, </a:t>
            </a:r>
            <a:endParaRPr lang="en-US" altLang="zh-CN" sz="2800" dirty="0" smtClean="0">
              <a:solidFill>
                <a:schemeClr val="accent4">
                  <a:lumMod val="50000"/>
                </a:schemeClr>
              </a:solidFill>
              <a:latin typeface="Calibri" panose="020F0502020204030204" pitchFamily="34" charset="0"/>
            </a:endParaRPr>
          </a:p>
          <a:p>
            <a:r>
              <a:rPr lang="en-US" altLang="zh-CN" sz="2800" dirty="0" smtClean="0">
                <a:solidFill>
                  <a:schemeClr val="accent4">
                    <a:lumMod val="50000"/>
                  </a:schemeClr>
                </a:solidFill>
                <a:latin typeface="Calibri" panose="020F0502020204030204" pitchFamily="34" charset="0"/>
              </a:rPr>
              <a:t>more productive at study or job, </a:t>
            </a:r>
            <a:endParaRPr lang="en-US" altLang="zh-CN" sz="2800" dirty="0" smtClean="0">
              <a:solidFill>
                <a:schemeClr val="accent4">
                  <a:lumMod val="50000"/>
                </a:schemeClr>
              </a:solidFill>
              <a:latin typeface="Calibri" panose="020F0502020204030204" pitchFamily="34" charset="0"/>
            </a:endParaRPr>
          </a:p>
          <a:p>
            <a:r>
              <a:rPr lang="en-US" altLang="zh-CN" sz="2800" dirty="0" smtClean="0">
                <a:solidFill>
                  <a:schemeClr val="accent4">
                    <a:lumMod val="50000"/>
                  </a:schemeClr>
                </a:solidFill>
                <a:latin typeface="Calibri" panose="020F0502020204030204" pitchFamily="34" charset="0"/>
              </a:rPr>
              <a:t>have deep relationships with others, </a:t>
            </a:r>
            <a:endParaRPr lang="en-US" altLang="zh-CN" sz="2800" dirty="0" smtClean="0">
              <a:solidFill>
                <a:schemeClr val="accent4">
                  <a:lumMod val="50000"/>
                </a:schemeClr>
              </a:solidFill>
              <a:latin typeface="Calibri" panose="020F0502020204030204" pitchFamily="34" charset="0"/>
            </a:endParaRPr>
          </a:p>
          <a:p>
            <a:r>
              <a:rPr lang="en-US" altLang="zh-CN" sz="2800" dirty="0" smtClean="0">
                <a:solidFill>
                  <a:schemeClr val="accent4">
                    <a:lumMod val="50000"/>
                  </a:schemeClr>
                </a:solidFill>
                <a:latin typeface="Calibri" panose="020F0502020204030204" pitchFamily="34" charset="0"/>
              </a:rPr>
              <a:t>help other people and volunteer more, </a:t>
            </a:r>
            <a:endParaRPr lang="en-US" altLang="zh-CN" sz="2800" dirty="0" smtClean="0">
              <a:solidFill>
                <a:schemeClr val="accent4">
                  <a:lumMod val="50000"/>
                </a:schemeClr>
              </a:solidFill>
              <a:latin typeface="Calibri" panose="020F0502020204030204" pitchFamily="34" charset="0"/>
            </a:endParaRPr>
          </a:p>
          <a:p>
            <a:r>
              <a:rPr lang="en-US" altLang="zh-CN" sz="2800" dirty="0" smtClean="0">
                <a:solidFill>
                  <a:schemeClr val="accent4">
                    <a:lumMod val="50000"/>
                  </a:schemeClr>
                </a:solidFill>
                <a:latin typeface="Calibri" panose="020F0502020204030204" pitchFamily="34" charset="0"/>
              </a:rPr>
              <a:t>more creative problem solvers</a:t>
            </a:r>
            <a:endParaRPr lang="en-US" altLang="zh-CN" sz="2800" dirty="0" smtClean="0">
              <a:solidFill>
                <a:schemeClr val="accent4">
                  <a:lumMod val="50000"/>
                </a:schemeClr>
              </a:solidFill>
              <a:latin typeface="Calibri" panose="020F0502020204030204" pitchFamily="34" charset="0"/>
            </a:endParaRPr>
          </a:p>
          <a:p>
            <a:endParaRPr lang="en-US" altLang="zh-CN" sz="2800" dirty="0" smtClean="0">
              <a:latin typeface="Calibri" panose="020F0502020204030204" pitchFamily="34" charset="0"/>
            </a:endParaRPr>
          </a:p>
          <a:p>
            <a:endParaRPr lang="zh-CN" altLang="zh-CN" sz="2800" dirty="0">
              <a:latin typeface="Calibri" panose="020F0502020204030204" pitchFamily="34" charset="0"/>
            </a:endParaRPr>
          </a:p>
        </p:txBody>
      </p:sp>
      <p:pic>
        <p:nvPicPr>
          <p:cNvPr id="7" name="图片 6" descr="OIP-C.jpg"/>
          <p:cNvPicPr>
            <a:picLocks noChangeAspect="1"/>
          </p:cNvPicPr>
          <p:nvPr/>
        </p:nvPicPr>
        <p:blipFill>
          <a:blip r:embed="rId1" cstate="print"/>
          <a:stretch>
            <a:fillRect/>
          </a:stretch>
        </p:blipFill>
        <p:spPr>
          <a:xfrm>
            <a:off x="2051720" y="3645024"/>
            <a:ext cx="4265932" cy="2996952"/>
          </a:xfrm>
          <a:prstGeom prst="rect">
            <a:avLst/>
          </a:prstGeom>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blinds(horizontal)">
                                      <p:cBhvr>
                                        <p:cTn id="7" dur="500"/>
                                        <p:tgtEl>
                                          <p:spTgt spid="6">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3" end="3"/>
                                            </p:txEl>
                                          </p:spTgt>
                                        </p:tgtEl>
                                        <p:attrNameLst>
                                          <p:attrName>style.visibility</p:attrName>
                                        </p:attrNameLst>
                                      </p:cBhvr>
                                      <p:to>
                                        <p:strVal val="visible"/>
                                      </p:to>
                                    </p:set>
                                    <p:animEffect transition="in" filter="blinds(horizontal)">
                                      <p:cBhvr>
                                        <p:cTn id="12" dur="500"/>
                                        <p:tgtEl>
                                          <p:spTgt spid="6">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animEffect transition="in" filter="blinds(horizontal)">
                                      <p:cBhvr>
                                        <p:cTn id="17" dur="500"/>
                                        <p:tgtEl>
                                          <p:spTgt spid="6">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
                                            <p:txEl>
                                              <p:pRg st="5" end="5"/>
                                            </p:txEl>
                                          </p:spTgt>
                                        </p:tgtEl>
                                        <p:attrNameLst>
                                          <p:attrName>style.visibility</p:attrName>
                                        </p:attrNameLst>
                                      </p:cBhvr>
                                      <p:to>
                                        <p:strVal val="visible"/>
                                      </p:to>
                                    </p:set>
                                    <p:animEffect transition="in" filter="blinds(horizontal)">
                                      <p:cBhvr>
                                        <p:cTn id="22" dur="500"/>
                                        <p:tgtEl>
                                          <p:spTgt spid="6">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animEffect transition="in" filter="blinds(horizontal)">
                                      <p:cBhvr>
                                        <p:cTn id="27"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2919883"/>
            <a:ext cx="173444" cy="101823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矩形 3"/>
          <p:cNvSpPr/>
          <p:nvPr/>
        </p:nvSpPr>
        <p:spPr>
          <a:xfrm>
            <a:off x="8970557" y="2919883"/>
            <a:ext cx="173444" cy="101823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内容占位符 3"/>
          <p:cNvSpPr txBox="1"/>
          <p:nvPr/>
        </p:nvSpPr>
        <p:spPr>
          <a:xfrm>
            <a:off x="611560" y="836712"/>
            <a:ext cx="8219256" cy="5289451"/>
          </a:xfrm>
          <a:prstGeom prst="rect">
            <a:avLst/>
          </a:prstGeom>
        </p:spPr>
        <p:txBody>
          <a:bodyPr>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altLang="zh-CN" sz="3000" b="0" i="0" u="none" strike="noStrike" kern="1200" cap="none" spc="0" normalizeH="0" baseline="0" noProof="0" dirty="0" smtClean="0">
                <a:ln>
                  <a:noFill/>
                </a:ln>
                <a:solidFill>
                  <a:srgbClr val="990000"/>
                </a:solidFill>
                <a:effectLst/>
                <a:uLnTx/>
                <a:uFillTx/>
                <a:latin typeface="Calibri" panose="020F0502020204030204" pitchFamily="34" charset="0"/>
                <a:ea typeface="+mn-ea"/>
                <a:cs typeface="+mn-cs"/>
              </a:rPr>
              <a:t>Increase happiness in the </a:t>
            </a:r>
            <a:endParaRPr kumimoji="0" lang="en-US" altLang="zh-CN" sz="3000" b="0" i="0" u="none" strike="noStrike" kern="1200" cap="none" spc="0" normalizeH="0" baseline="0" noProof="0" dirty="0" smtClean="0">
              <a:ln>
                <a:noFill/>
              </a:ln>
              <a:solidFill>
                <a:srgbClr val="990000"/>
              </a:solidFill>
              <a:effectLst/>
              <a:uLnTx/>
              <a:uFillTx/>
              <a:latin typeface="Calibri" panose="020F0502020204030204" pitchFamily="34" charset="0"/>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altLang="zh-CN" sz="3000" b="0" i="0" u="none" strike="noStrike" kern="1200" cap="none" spc="0" normalizeH="0" baseline="0" noProof="0" dirty="0" smtClean="0">
                <a:ln>
                  <a:noFill/>
                </a:ln>
                <a:solidFill>
                  <a:srgbClr val="990000"/>
                </a:solidFill>
                <a:effectLst/>
                <a:uLnTx/>
                <a:uFillTx/>
                <a:latin typeface="Calibri" panose="020F0502020204030204" pitchFamily="34" charset="0"/>
                <a:ea typeface="+mn-ea"/>
                <a:cs typeface="+mn-cs"/>
              </a:rPr>
              <a:t>long run by </a:t>
            </a:r>
            <a:endParaRPr kumimoji="0" lang="en-US" altLang="zh-CN" sz="3000" b="0" i="0" u="none" strike="noStrike" kern="1200" cap="none" spc="0" normalizeH="0" baseline="0" noProof="0" dirty="0" smtClean="0">
              <a:ln>
                <a:noFill/>
              </a:ln>
              <a:solidFill>
                <a:srgbClr val="990000"/>
              </a:solidFill>
              <a:effectLst/>
              <a:uLnTx/>
              <a:uFillTx/>
              <a:latin typeface="Calibri" panose="020F0502020204030204" pitchFamily="34" charset="0"/>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US" altLang="zh-CN" sz="2800" b="0" i="0" u="none" strike="noStrike" kern="1200" cap="none" spc="0" normalizeH="0" baseline="0" noProof="0" dirty="0" smtClean="0">
                <a:ln>
                  <a:noFill/>
                </a:ln>
                <a:solidFill>
                  <a:schemeClr val="accent4">
                    <a:lumMod val="50000"/>
                  </a:schemeClr>
                </a:solidFill>
                <a:effectLst/>
                <a:uLnTx/>
                <a:uFillTx/>
                <a:latin typeface="Calibri" panose="020F0502020204030204" pitchFamily="34" charset="0"/>
                <a:ea typeface="+mn-ea"/>
                <a:cs typeface="+mn-cs"/>
              </a:rPr>
              <a:t>nurturing relationships, </a:t>
            </a:r>
            <a:endParaRPr kumimoji="0" lang="en-US" altLang="zh-CN" sz="2800" b="0" i="0" u="none" strike="noStrike" kern="1200" cap="none" spc="0" normalizeH="0" baseline="0" noProof="0" dirty="0" smtClean="0">
              <a:ln>
                <a:noFill/>
              </a:ln>
              <a:solidFill>
                <a:schemeClr val="accent4">
                  <a:lumMod val="50000"/>
                </a:schemeClr>
              </a:solidFill>
              <a:effectLst/>
              <a:uLnTx/>
              <a:uFillTx/>
              <a:latin typeface="Calibri" panose="020F0502020204030204" pitchFamily="34" charset="0"/>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US" altLang="zh-CN" sz="2800" b="0" i="0" u="none" strike="noStrike" kern="1200" cap="none" spc="0" normalizeH="0" baseline="0" noProof="0" dirty="0" smtClean="0">
                <a:ln>
                  <a:noFill/>
                </a:ln>
                <a:solidFill>
                  <a:schemeClr val="accent4">
                    <a:lumMod val="50000"/>
                  </a:schemeClr>
                </a:solidFill>
                <a:effectLst/>
                <a:uLnTx/>
                <a:uFillTx/>
                <a:latin typeface="Calibri" panose="020F0502020204030204" pitchFamily="34" charset="0"/>
                <a:ea typeface="+mn-ea"/>
                <a:cs typeface="+mn-cs"/>
              </a:rPr>
              <a:t>having new experiences, </a:t>
            </a:r>
            <a:endParaRPr kumimoji="0" lang="en-US" altLang="zh-CN" sz="2800" b="0" i="0" u="none" strike="noStrike" kern="1200" cap="none" spc="0" normalizeH="0" baseline="0" noProof="0" dirty="0" smtClean="0">
              <a:ln>
                <a:noFill/>
              </a:ln>
              <a:solidFill>
                <a:schemeClr val="accent4">
                  <a:lumMod val="50000"/>
                </a:schemeClr>
              </a:solidFill>
              <a:effectLst/>
              <a:uLnTx/>
              <a:uFillTx/>
              <a:latin typeface="Calibri" panose="020F0502020204030204" pitchFamily="34" charset="0"/>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US" altLang="zh-CN" sz="2800" b="0" i="0" u="none" strike="noStrike" kern="1200" cap="none" spc="0" normalizeH="0" baseline="0" noProof="0" dirty="0" smtClean="0">
                <a:ln>
                  <a:noFill/>
                </a:ln>
                <a:solidFill>
                  <a:schemeClr val="accent4">
                    <a:lumMod val="50000"/>
                  </a:schemeClr>
                </a:solidFill>
                <a:effectLst/>
                <a:uLnTx/>
                <a:uFillTx/>
                <a:latin typeface="Calibri" panose="020F0502020204030204" pitchFamily="34" charset="0"/>
                <a:ea typeface="+mn-ea"/>
                <a:cs typeface="+mn-cs"/>
              </a:rPr>
              <a:t>helping others, </a:t>
            </a:r>
            <a:endParaRPr kumimoji="0" lang="en-US" altLang="zh-CN" sz="2800" b="0" i="0" u="none" strike="noStrike" kern="1200" cap="none" spc="0" normalizeH="0" baseline="0" noProof="0" dirty="0" smtClean="0">
              <a:ln>
                <a:noFill/>
              </a:ln>
              <a:solidFill>
                <a:schemeClr val="accent4">
                  <a:lumMod val="50000"/>
                </a:schemeClr>
              </a:solidFill>
              <a:effectLst/>
              <a:uLnTx/>
              <a:uFillTx/>
              <a:latin typeface="Calibri" panose="020F0502020204030204" pitchFamily="34" charset="0"/>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US" altLang="zh-CN" sz="2800" b="0" i="0" u="none" strike="noStrike" kern="1200" cap="none" spc="0" normalizeH="0" baseline="0" noProof="0" dirty="0" smtClean="0">
                <a:ln>
                  <a:noFill/>
                </a:ln>
                <a:solidFill>
                  <a:schemeClr val="accent4">
                    <a:lumMod val="50000"/>
                  </a:schemeClr>
                </a:solidFill>
                <a:effectLst/>
                <a:uLnTx/>
                <a:uFillTx/>
                <a:latin typeface="Calibri" panose="020F0502020204030204" pitchFamily="34" charset="0"/>
                <a:ea typeface="+mn-ea"/>
                <a:cs typeface="+mn-cs"/>
              </a:rPr>
              <a:t>being grateful for what you have</a:t>
            </a:r>
            <a:endParaRPr kumimoji="0" lang="zh-CN" altLang="zh-CN" sz="2800" b="0" i="0" u="none" strike="noStrike" kern="1200" cap="none" spc="0" normalizeH="0" baseline="0" noProof="0" dirty="0" smtClean="0">
              <a:ln>
                <a:noFill/>
              </a:ln>
              <a:solidFill>
                <a:schemeClr val="accent4">
                  <a:lumMod val="50000"/>
                </a:schemeClr>
              </a:solidFill>
              <a:effectLst/>
              <a:uLnTx/>
              <a:uFillTx/>
              <a:latin typeface="Calibri" panose="020F0502020204030204" pitchFamily="34" charset="0"/>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zh-CN" altLang="zh-CN" sz="3200" b="0" i="0" u="none" strike="noStrike" kern="1200" cap="none" spc="0" normalizeH="0" baseline="0" noProof="0" dirty="0" smtClean="0">
              <a:ln>
                <a:noFill/>
              </a:ln>
              <a:solidFill>
                <a:schemeClr val="tx1"/>
              </a:solidFill>
              <a:effectLst/>
              <a:uLnTx/>
              <a:uFillTx/>
              <a:latin typeface="Calibri" panose="020F0502020204030204" pitchFamily="34" charset="0"/>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altLang="zh-CN" sz="3000" b="0" i="0" u="none" strike="noStrike" kern="1200" cap="none" spc="0" normalizeH="0" baseline="0" noProof="0" dirty="0" smtClean="0">
                <a:ln>
                  <a:noFill/>
                </a:ln>
                <a:solidFill>
                  <a:srgbClr val="990000"/>
                </a:solidFill>
                <a:effectLst/>
                <a:uLnTx/>
                <a:uFillTx/>
                <a:latin typeface="Calibri" panose="020F0502020204030204" pitchFamily="34" charset="0"/>
                <a:ea typeface="+mn-ea"/>
                <a:cs typeface="+mn-cs"/>
              </a:rPr>
              <a:t>Key for well-being</a:t>
            </a:r>
            <a:endParaRPr kumimoji="0" lang="zh-CN" altLang="zh-CN" sz="3000" b="0" i="0" u="none" strike="noStrike" kern="1200" cap="none" spc="0" normalizeH="0" baseline="0" noProof="0" dirty="0" smtClean="0">
              <a:ln>
                <a:noFill/>
              </a:ln>
              <a:solidFill>
                <a:srgbClr val="990000"/>
              </a:solidFill>
              <a:effectLst/>
              <a:uLnTx/>
              <a:uFillTx/>
              <a:latin typeface="Calibri" panose="020F0502020204030204" pitchFamily="34" charset="0"/>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US" altLang="zh-CN" sz="2800" b="0" i="0" u="none" strike="noStrike" kern="1200" cap="none" spc="0" normalizeH="0" baseline="0" noProof="0" dirty="0" smtClean="0">
                <a:ln>
                  <a:noFill/>
                </a:ln>
                <a:solidFill>
                  <a:schemeClr val="accent4">
                    <a:lumMod val="50000"/>
                  </a:schemeClr>
                </a:solidFill>
                <a:effectLst/>
                <a:uLnTx/>
                <a:uFillTx/>
                <a:latin typeface="Calibri" panose="020F0502020204030204" pitchFamily="34" charset="0"/>
                <a:ea typeface="+mn-ea"/>
                <a:cs typeface="+mn-cs"/>
              </a:rPr>
              <a:t>feeling connected to a deeper purpose, mission or direction in life</a:t>
            </a:r>
            <a:endParaRPr kumimoji="0" lang="zh-CN" altLang="zh-CN" sz="2800" b="0" i="0" u="none" strike="noStrike" kern="1200" cap="none" spc="0" normalizeH="0" baseline="0" noProof="0" dirty="0" smtClean="0">
              <a:ln>
                <a:noFill/>
              </a:ln>
              <a:solidFill>
                <a:schemeClr val="accent4">
                  <a:lumMod val="50000"/>
                </a:schemeClr>
              </a:solidFill>
              <a:effectLst/>
              <a:uLnTx/>
              <a:uFillTx/>
              <a:latin typeface="Calibri" panose="020F0502020204030204" pitchFamily="34" charset="0"/>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endParaRPr kumimoji="0" lang="zh-CN" altLang="en-US" sz="3200" b="0" i="0" u="none" strike="noStrike" kern="1200" cap="none" spc="0" normalizeH="0" baseline="0" noProof="0" dirty="0">
              <a:ln>
                <a:noFill/>
              </a:ln>
              <a:solidFill>
                <a:schemeClr val="tx1"/>
              </a:solidFill>
              <a:effectLst/>
              <a:uLnTx/>
              <a:uFillTx/>
              <a:latin typeface="+mn-lt"/>
              <a:ea typeface="+mn-ea"/>
              <a:cs typeface="+mn-cs"/>
            </a:endParaRPr>
          </a:p>
        </p:txBody>
      </p:sp>
      <p:pic>
        <p:nvPicPr>
          <p:cNvPr id="6" name="Picture 2" descr="See the source image"/>
          <p:cNvPicPr>
            <a:picLocks noChangeAspect="1" noChangeArrowheads="1"/>
          </p:cNvPicPr>
          <p:nvPr/>
        </p:nvPicPr>
        <p:blipFill>
          <a:blip r:embed="rId1" cstate="print"/>
          <a:srcRect/>
          <a:stretch>
            <a:fillRect/>
          </a:stretch>
        </p:blipFill>
        <p:spPr bwMode="auto">
          <a:xfrm rot="691575">
            <a:off x="5345719" y="429640"/>
            <a:ext cx="3684865" cy="1923499"/>
          </a:xfrm>
          <a:prstGeom prst="rect">
            <a:avLst/>
          </a:prstGeom>
          <a:noFill/>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blinds(horizontal)">
                                      <p:cBhvr>
                                        <p:cTn id="7" dur="500"/>
                                        <p:tgtEl>
                                          <p:spTgt spid="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xEl>
                                              <p:pRg st="3" end="3"/>
                                            </p:txEl>
                                          </p:spTgt>
                                        </p:tgtEl>
                                        <p:attrNameLst>
                                          <p:attrName>style.visibility</p:attrName>
                                        </p:attrNameLst>
                                      </p:cBhvr>
                                      <p:to>
                                        <p:strVal val="visible"/>
                                      </p:to>
                                    </p:set>
                                    <p:animEffect transition="in" filter="blinds(horizontal)">
                                      <p:cBhvr>
                                        <p:cTn id="12" dur="500"/>
                                        <p:tgtEl>
                                          <p:spTgt spid="5">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blinds(horizontal)">
                                      <p:cBhvr>
                                        <p:cTn id="17" dur="500"/>
                                        <p:tgtEl>
                                          <p:spTgt spid="5">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
                                            <p:txEl>
                                              <p:pRg st="5" end="5"/>
                                            </p:txEl>
                                          </p:spTgt>
                                        </p:tgtEl>
                                        <p:attrNameLst>
                                          <p:attrName>style.visibility</p:attrName>
                                        </p:attrNameLst>
                                      </p:cBhvr>
                                      <p:to>
                                        <p:strVal val="visible"/>
                                      </p:to>
                                    </p:set>
                                    <p:animEffect transition="in" filter="blinds(horizontal)">
                                      <p:cBhvr>
                                        <p:cTn id="22" dur="500"/>
                                        <p:tgtEl>
                                          <p:spTgt spid="5">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animEffect transition="in" filter="blinds(horizontal)">
                                      <p:cBhvr>
                                        <p:cTn id="27"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rot="5400000">
            <a:off x="-336434" y="320766"/>
            <a:ext cx="3300652" cy="2627784"/>
          </a:xfrm>
          <a:prstGeom prst="rtTriangle">
            <a:avLst/>
          </a:prstGeom>
          <a:solidFill>
            <a:schemeClr val="accent6">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rot="16200000">
            <a:off x="7371184" y="5085184"/>
            <a:ext cx="1916832" cy="1628800"/>
          </a:xfrm>
          <a:prstGeom prst="rtTriangle">
            <a:avLst/>
          </a:prstGeom>
          <a:solidFill>
            <a:schemeClr val="accent6">
              <a:lumMod val="75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Rectangle 7"/>
          <p:cNvSpPr>
            <a:spLocks noChangeArrowheads="1"/>
          </p:cNvSpPr>
          <p:nvPr/>
        </p:nvSpPr>
        <p:spPr bwMode="auto">
          <a:xfrm>
            <a:off x="21951" y="-27384"/>
            <a:ext cx="2029769" cy="1464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sz="2800" dirty="0" smtClean="0">
                <a:solidFill>
                  <a:schemeClr val="accent6">
                    <a:lumMod val="40000"/>
                    <a:lumOff val="60000"/>
                  </a:schemeClr>
                </a:solidFill>
                <a:latin typeface="Arial Black" panose="020B0A04020102020204" pitchFamily="34" charset="0"/>
              </a:rPr>
              <a:t>Text A </a:t>
            </a:r>
            <a:r>
              <a:rPr lang="en-US" altLang="zh-CN" sz="2800" dirty="0" smtClean="0">
                <a:solidFill>
                  <a:schemeClr val="bg1"/>
                </a:solidFill>
                <a:latin typeface="Arial Black" panose="020B0A04020102020204" pitchFamily="34" charset="0"/>
              </a:rPr>
              <a:t>While reading</a:t>
            </a:r>
            <a:endParaRPr lang="en-US" altLang="zh-CN" sz="2800" dirty="0">
              <a:solidFill>
                <a:schemeClr val="bg1"/>
              </a:solidFill>
              <a:latin typeface="Arial Black" panose="020B0A04020102020204" pitchFamily="34" charset="0"/>
            </a:endParaRPr>
          </a:p>
        </p:txBody>
      </p:sp>
      <p:sp>
        <p:nvSpPr>
          <p:cNvPr id="14" name="Content Placeholder 2"/>
          <p:cNvSpPr txBox="1"/>
          <p:nvPr/>
        </p:nvSpPr>
        <p:spPr bwMode="auto">
          <a:xfrm>
            <a:off x="1259632" y="1931082"/>
            <a:ext cx="7884368" cy="2578038"/>
          </a:xfrm>
          <a:prstGeom prst="rect">
            <a:avLst/>
          </a:prstGeom>
          <a:noFill/>
          <a:ln w="9525">
            <a:noFill/>
            <a:miter lim="800000"/>
          </a:ln>
          <a:effectLst/>
        </p:spPr>
        <p:txBody>
          <a:bodyPr vert="horz" wrap="square" lIns="91440" tIns="45720" rIns="91440" bIns="45720" numCol="1" anchor="t" anchorCtr="0" compatLnSpc="1">
            <a:no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a:lnSpc>
                <a:spcPts val="3600"/>
              </a:lnSpc>
            </a:pPr>
            <a:r>
              <a:rPr lang="en-AU" altLang="zh-CN" sz="3600" b="1" kern="0" dirty="0" smtClean="0">
                <a:solidFill>
                  <a:schemeClr val="accent2">
                    <a:lumMod val="75000"/>
                  </a:schemeClr>
                </a:solidFill>
                <a:latin typeface="Arial" panose="020B0604020202020204" pitchFamily="34" charset="0"/>
                <a:cs typeface="Arial" panose="020B0604020202020204" pitchFamily="34" charset="0"/>
              </a:rPr>
              <a:t>The focused issue</a:t>
            </a:r>
            <a:endParaRPr lang="en-AU" altLang="zh-CN" sz="3600" b="1" kern="0" dirty="0" smtClean="0">
              <a:solidFill>
                <a:schemeClr val="accent2">
                  <a:lumMod val="75000"/>
                </a:schemeClr>
              </a:solidFill>
              <a:latin typeface="Arial" panose="020B0604020202020204" pitchFamily="34" charset="0"/>
              <a:cs typeface="Arial" panose="020B0604020202020204" pitchFamily="34" charset="0"/>
            </a:endParaRPr>
          </a:p>
          <a:p>
            <a:pPr lvl="1">
              <a:lnSpc>
                <a:spcPts val="3600"/>
              </a:lnSpc>
            </a:pPr>
            <a:r>
              <a:rPr lang="en-AU" altLang="zh-CN" sz="3400" kern="0" dirty="0" smtClean="0">
                <a:solidFill>
                  <a:schemeClr val="accent6">
                    <a:lumMod val="75000"/>
                  </a:schemeClr>
                </a:solidFill>
                <a:latin typeface="Arial" panose="020B0604020202020204" pitchFamily="34" charset="0"/>
                <a:cs typeface="Arial" panose="020B0604020202020204" pitchFamily="34" charset="0"/>
              </a:rPr>
              <a:t> </a:t>
            </a:r>
            <a:r>
              <a:rPr lang="en-US" altLang="zh-CN" sz="3400" kern="0" dirty="0" smtClean="0">
                <a:solidFill>
                  <a:schemeClr val="accent6">
                    <a:lumMod val="75000"/>
                  </a:schemeClr>
                </a:solidFill>
                <a:latin typeface="Arial" panose="020B0604020202020204" pitchFamily="34" charset="0"/>
                <a:cs typeface="Arial" panose="020B0604020202020204" pitchFamily="34" charset="0"/>
              </a:rPr>
              <a:t>Work and personal satisfaction</a:t>
            </a:r>
            <a:endParaRPr lang="en-AU" altLang="zh-CN" sz="800" kern="0" dirty="0" smtClean="0">
              <a:solidFill>
                <a:schemeClr val="accent6">
                  <a:lumMod val="75000"/>
                </a:schemeClr>
              </a:solidFill>
              <a:latin typeface="Arial" panose="020B0604020202020204" pitchFamily="34" charset="0"/>
              <a:cs typeface="Arial" panose="020B0604020202020204" pitchFamily="34" charset="0"/>
            </a:endParaRPr>
          </a:p>
          <a:p>
            <a:pPr>
              <a:lnSpc>
                <a:spcPts val="3600"/>
              </a:lnSpc>
            </a:pPr>
            <a:r>
              <a:rPr lang="en-AU" altLang="zh-CN" sz="3600" b="1" kern="0" dirty="0" smtClean="0">
                <a:solidFill>
                  <a:schemeClr val="accent2">
                    <a:lumMod val="75000"/>
                  </a:schemeClr>
                </a:solidFill>
                <a:latin typeface="Arial" panose="020B0604020202020204" pitchFamily="34" charset="0"/>
                <a:cs typeface="Arial" panose="020B0604020202020204" pitchFamily="34" charset="0"/>
              </a:rPr>
              <a:t>Reading task</a:t>
            </a:r>
            <a:endParaRPr lang="en-AU" altLang="zh-CN" sz="3600" b="1" kern="0" dirty="0" smtClean="0">
              <a:solidFill>
                <a:schemeClr val="accent2">
                  <a:lumMod val="75000"/>
                </a:schemeClr>
              </a:solidFill>
              <a:latin typeface="Arial" panose="020B0604020202020204" pitchFamily="34" charset="0"/>
              <a:cs typeface="Arial" panose="020B0604020202020204" pitchFamily="34" charset="0"/>
            </a:endParaRPr>
          </a:p>
          <a:p>
            <a:pPr lvl="1">
              <a:lnSpc>
                <a:spcPts val="3600"/>
              </a:lnSpc>
            </a:pPr>
            <a:r>
              <a:rPr lang="en-AU" altLang="zh-CN" sz="3400" kern="0" dirty="0" smtClean="0">
                <a:solidFill>
                  <a:schemeClr val="accent6">
                    <a:lumMod val="75000"/>
                  </a:schemeClr>
                </a:solidFill>
                <a:latin typeface="Arial" panose="020B0604020202020204" pitchFamily="34" charset="0"/>
                <a:cs typeface="Arial" panose="020B0604020202020204" pitchFamily="34" charset="0"/>
              </a:rPr>
              <a:t> How to achieve personal satisfaction in your work?</a:t>
            </a:r>
            <a:endParaRPr lang="zh-CN" altLang="zh-CN" sz="3400" kern="0" dirty="0" smtClean="0">
              <a:solidFill>
                <a:srgbClr val="00B0F0"/>
              </a:solidFill>
              <a:latin typeface="Arial" panose="020B0604020202020204" pitchFamily="34" charset="0"/>
              <a:cs typeface="Arial" panose="020B0604020202020204" pitchFamily="34" charset="0"/>
            </a:endParaRPr>
          </a:p>
          <a:p>
            <a:pPr lvl="1">
              <a:lnSpc>
                <a:spcPts val="3600"/>
              </a:lnSpc>
            </a:pPr>
            <a:endParaRPr lang="zh-CN" altLang="en-US" sz="3600" kern="0" dirty="0">
              <a:solidFill>
                <a:schemeClr val="accent6">
                  <a:lumMod val="75000"/>
                </a:schemeClr>
              </a:solidFill>
            </a:endParaRPr>
          </a:p>
        </p:txBody>
      </p:sp>
      <p:pic>
        <p:nvPicPr>
          <p:cNvPr id="7" name="Picture 9" descr="home">
            <a:hlinkClick r:id="rId1" action="ppaction://hlinksldjump"/>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32813" y="6246813"/>
            <a:ext cx="611187"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主题balloon">
  <a:themeElements>
    <a:clrScheme name="Balloons 8">
      <a:dk1>
        <a:srgbClr val="006699"/>
      </a:dk1>
      <a:lt1>
        <a:srgbClr val="FFFFFF"/>
      </a:lt1>
      <a:dk2>
        <a:srgbClr val="006666"/>
      </a:dk2>
      <a:lt2>
        <a:srgbClr val="FFFFCC"/>
      </a:lt2>
      <a:accent1>
        <a:srgbClr val="EDFAD2"/>
      </a:accent1>
      <a:accent2>
        <a:srgbClr val="EBF7FF"/>
      </a:accent2>
      <a:accent3>
        <a:srgbClr val="FFFFFF"/>
      </a:accent3>
      <a:accent4>
        <a:srgbClr val="005682"/>
      </a:accent4>
      <a:accent5>
        <a:srgbClr val="F4FCE5"/>
      </a:accent5>
      <a:accent6>
        <a:srgbClr val="D5E0E7"/>
      </a:accent6>
      <a:hlink>
        <a:srgbClr val="CC99FF"/>
      </a:hlink>
      <a:folHlink>
        <a:srgbClr val="F2DFFD"/>
      </a:folHlink>
    </a:clrScheme>
    <a:fontScheme name="Balloons">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Balloons 1">
        <a:dk1>
          <a:srgbClr val="9900CC"/>
        </a:dk1>
        <a:lt1>
          <a:srgbClr val="FFFFCC"/>
        </a:lt1>
        <a:dk2>
          <a:srgbClr val="000000"/>
        </a:dk2>
        <a:lt2>
          <a:srgbClr val="FFFFFF"/>
        </a:lt2>
        <a:accent1>
          <a:srgbClr val="666699"/>
        </a:accent1>
        <a:accent2>
          <a:srgbClr val="660066"/>
        </a:accent2>
        <a:accent3>
          <a:srgbClr val="AAAAAA"/>
        </a:accent3>
        <a:accent4>
          <a:srgbClr val="DADAAE"/>
        </a:accent4>
        <a:accent5>
          <a:srgbClr val="B8B8CA"/>
        </a:accent5>
        <a:accent6>
          <a:srgbClr val="5C005C"/>
        </a:accent6>
        <a:hlink>
          <a:srgbClr val="CC0000"/>
        </a:hlink>
        <a:folHlink>
          <a:srgbClr val="A50021"/>
        </a:folHlink>
      </a:clrScheme>
      <a:clrMap bg1="dk2" tx1="lt1" bg2="dk1" tx2="lt2" accent1="accent1" accent2="accent2" accent3="accent3" accent4="accent4" accent5="accent5" accent6="accent6" hlink="hlink" folHlink="folHlink"/>
    </a:extraClrScheme>
    <a:extraClrScheme>
      <a:clrScheme name="Balloons 2">
        <a:dk1>
          <a:srgbClr val="990033"/>
        </a:dk1>
        <a:lt1>
          <a:srgbClr val="FFFFFF"/>
        </a:lt1>
        <a:dk2>
          <a:srgbClr val="000000"/>
        </a:dk2>
        <a:lt2>
          <a:srgbClr val="FFFFFF"/>
        </a:lt2>
        <a:accent1>
          <a:srgbClr val="FF3300"/>
        </a:accent1>
        <a:accent2>
          <a:srgbClr val="FF9900"/>
        </a:accent2>
        <a:accent3>
          <a:srgbClr val="AAAAAA"/>
        </a:accent3>
        <a:accent4>
          <a:srgbClr val="DADADA"/>
        </a:accent4>
        <a:accent5>
          <a:srgbClr val="FFADAA"/>
        </a:accent5>
        <a:accent6>
          <a:srgbClr val="E78A00"/>
        </a:accent6>
        <a:hlink>
          <a:srgbClr val="FFFF99"/>
        </a:hlink>
        <a:folHlink>
          <a:srgbClr val="FFCC00"/>
        </a:folHlink>
      </a:clrScheme>
      <a:clrMap bg1="dk2" tx1="lt1" bg2="dk1" tx2="lt2" accent1="accent1" accent2="accent2" accent3="accent3" accent4="accent4" accent5="accent5" accent6="accent6" hlink="hlink" folHlink="folHlink"/>
    </a:extraClrScheme>
    <a:extraClrScheme>
      <a:clrScheme name="Balloons 3">
        <a:dk1>
          <a:srgbClr val="CCCCFF"/>
        </a:dk1>
        <a:lt1>
          <a:srgbClr val="FFFFCC"/>
        </a:lt1>
        <a:dk2>
          <a:srgbClr val="000000"/>
        </a:dk2>
        <a:lt2>
          <a:srgbClr val="FFFFFF"/>
        </a:lt2>
        <a:accent1>
          <a:srgbClr val="9999FF"/>
        </a:accent1>
        <a:accent2>
          <a:srgbClr val="33CCCC"/>
        </a:accent2>
        <a:accent3>
          <a:srgbClr val="AAAAAA"/>
        </a:accent3>
        <a:accent4>
          <a:srgbClr val="DADAAE"/>
        </a:accent4>
        <a:accent5>
          <a:srgbClr val="CACAFF"/>
        </a:accent5>
        <a:accent6>
          <a:srgbClr val="2DB9B9"/>
        </a:accent6>
        <a:hlink>
          <a:srgbClr val="66FFFF"/>
        </a:hlink>
        <a:folHlink>
          <a:srgbClr val="660066"/>
        </a:folHlink>
      </a:clrScheme>
      <a:clrMap bg1="dk2" tx1="lt1" bg2="dk1" tx2="lt2" accent1="accent1" accent2="accent2" accent3="accent3" accent4="accent4" accent5="accent5" accent6="accent6" hlink="hlink" folHlink="folHlink"/>
    </a:extraClrScheme>
    <a:extraClrScheme>
      <a:clrScheme name="Balloons 4">
        <a:dk1>
          <a:srgbClr val="000000"/>
        </a:dk1>
        <a:lt1>
          <a:srgbClr val="F8F8F8"/>
        </a:lt1>
        <a:dk2>
          <a:srgbClr val="800000"/>
        </a:dk2>
        <a:lt2>
          <a:srgbClr val="FFFFFF"/>
        </a:lt2>
        <a:accent1>
          <a:srgbClr val="FF3300"/>
        </a:accent1>
        <a:accent2>
          <a:srgbClr val="FF5050"/>
        </a:accent2>
        <a:accent3>
          <a:srgbClr val="C0AAAA"/>
        </a:accent3>
        <a:accent4>
          <a:srgbClr val="D4D4D4"/>
        </a:accent4>
        <a:accent5>
          <a:srgbClr val="FFADAA"/>
        </a:accent5>
        <a:accent6>
          <a:srgbClr val="E74848"/>
        </a:accent6>
        <a:hlink>
          <a:srgbClr val="FF9999"/>
        </a:hlink>
        <a:folHlink>
          <a:srgbClr val="FF9966"/>
        </a:folHlink>
      </a:clrScheme>
      <a:clrMap bg1="dk2" tx1="lt1" bg2="dk1" tx2="lt2" accent1="accent1" accent2="accent2" accent3="accent3" accent4="accent4" accent5="accent5" accent6="accent6" hlink="hlink" folHlink="folHlink"/>
    </a:extraClrScheme>
    <a:extraClrScheme>
      <a:clrScheme name="Balloons 5">
        <a:dk1>
          <a:srgbClr val="666699"/>
        </a:dk1>
        <a:lt1>
          <a:srgbClr val="FFFFFF"/>
        </a:lt1>
        <a:dk2>
          <a:srgbClr val="000066"/>
        </a:dk2>
        <a:lt2>
          <a:srgbClr val="CCECFF"/>
        </a:lt2>
        <a:accent1>
          <a:srgbClr val="009999"/>
        </a:accent1>
        <a:accent2>
          <a:srgbClr val="0099CC"/>
        </a:accent2>
        <a:accent3>
          <a:srgbClr val="AAAAB8"/>
        </a:accent3>
        <a:accent4>
          <a:srgbClr val="DADADA"/>
        </a:accent4>
        <a:accent5>
          <a:srgbClr val="AACACA"/>
        </a:accent5>
        <a:accent6>
          <a:srgbClr val="008AB9"/>
        </a:accent6>
        <a:hlink>
          <a:srgbClr val="CC99FF"/>
        </a:hlink>
        <a:folHlink>
          <a:srgbClr val="3366CC"/>
        </a:folHlink>
      </a:clrScheme>
      <a:clrMap bg1="dk2" tx1="lt1" bg2="dk1" tx2="lt2" accent1="accent1" accent2="accent2" accent3="accent3" accent4="accent4" accent5="accent5" accent6="accent6" hlink="hlink" folHlink="folHlink"/>
    </a:extraClrScheme>
    <a:extraClrScheme>
      <a:clrScheme name="Balloons 6">
        <a:dk1>
          <a:srgbClr val="99CC00"/>
        </a:dk1>
        <a:lt1>
          <a:srgbClr val="FFFFFF"/>
        </a:lt1>
        <a:dk2>
          <a:srgbClr val="009900"/>
        </a:dk2>
        <a:lt2>
          <a:srgbClr val="FFFF99"/>
        </a:lt2>
        <a:accent1>
          <a:srgbClr val="336600"/>
        </a:accent1>
        <a:accent2>
          <a:srgbClr val="008000"/>
        </a:accent2>
        <a:accent3>
          <a:srgbClr val="AACAAA"/>
        </a:accent3>
        <a:accent4>
          <a:srgbClr val="DADADA"/>
        </a:accent4>
        <a:accent5>
          <a:srgbClr val="ADB8AA"/>
        </a:accent5>
        <a:accent6>
          <a:srgbClr val="007300"/>
        </a:accent6>
        <a:hlink>
          <a:srgbClr val="CCCC00"/>
        </a:hlink>
        <a:folHlink>
          <a:srgbClr val="33CC33"/>
        </a:folHlink>
      </a:clrScheme>
      <a:clrMap bg1="dk2" tx1="lt1" bg2="dk1" tx2="lt2" accent1="accent1" accent2="accent2" accent3="accent3" accent4="accent4" accent5="accent5" accent6="accent6" hlink="hlink" folHlink="folHlink"/>
    </a:extraClrScheme>
    <a:extraClrScheme>
      <a:clrScheme name="Balloons 7">
        <a:dk1>
          <a:srgbClr val="000066"/>
        </a:dk1>
        <a:lt1>
          <a:srgbClr val="E1F4FF"/>
        </a:lt1>
        <a:dk2>
          <a:srgbClr val="000066"/>
        </a:dk2>
        <a:lt2>
          <a:srgbClr val="CCCCFF"/>
        </a:lt2>
        <a:accent1>
          <a:srgbClr val="9999FF"/>
        </a:accent1>
        <a:accent2>
          <a:srgbClr val="33CCCC"/>
        </a:accent2>
        <a:accent3>
          <a:srgbClr val="EEF8FF"/>
        </a:accent3>
        <a:accent4>
          <a:srgbClr val="000056"/>
        </a:accent4>
        <a:accent5>
          <a:srgbClr val="CACAFF"/>
        </a:accent5>
        <a:accent6>
          <a:srgbClr val="2DB9B9"/>
        </a:accent6>
        <a:hlink>
          <a:srgbClr val="66FFFF"/>
        </a:hlink>
        <a:folHlink>
          <a:srgbClr val="660066"/>
        </a:folHlink>
      </a:clrScheme>
      <a:clrMap bg1="lt1" tx1="dk1" bg2="lt2" tx2="dk2" accent1="accent1" accent2="accent2" accent3="accent3" accent4="accent4" accent5="accent5" accent6="accent6" hlink="hlink" folHlink="folHlink"/>
    </a:extraClrScheme>
    <a:extraClrScheme>
      <a:clrScheme name="Balloons 8">
        <a:dk1>
          <a:srgbClr val="006699"/>
        </a:dk1>
        <a:lt1>
          <a:srgbClr val="FFFFFF"/>
        </a:lt1>
        <a:dk2>
          <a:srgbClr val="006666"/>
        </a:dk2>
        <a:lt2>
          <a:srgbClr val="FFFFCC"/>
        </a:lt2>
        <a:accent1>
          <a:srgbClr val="EDFAD2"/>
        </a:accent1>
        <a:accent2>
          <a:srgbClr val="EBF7FF"/>
        </a:accent2>
        <a:accent3>
          <a:srgbClr val="FFFFFF"/>
        </a:accent3>
        <a:accent4>
          <a:srgbClr val="005682"/>
        </a:accent4>
        <a:accent5>
          <a:srgbClr val="F4FCE5"/>
        </a:accent5>
        <a:accent6>
          <a:srgbClr val="D5E0E7"/>
        </a:accent6>
        <a:hlink>
          <a:srgbClr val="CC99FF"/>
        </a:hlink>
        <a:folHlink>
          <a:srgbClr val="F2DFFD"/>
        </a:folHlink>
      </a:clrScheme>
      <a:clrMap bg1="lt1" tx1="dk1" bg2="lt2" tx2="dk2" accent1="accent1" accent2="accent2" accent3="accent3" accent4="accent4" accent5="accent5" accent6="accent6" hlink="hlink" folHlink="folHlink"/>
    </a:extraClrScheme>
    <a:extraClrScheme>
      <a:clrScheme name="Balloons 9">
        <a:dk1>
          <a:srgbClr val="000000"/>
        </a:dk1>
        <a:lt1>
          <a:srgbClr val="FFFFFF"/>
        </a:lt1>
        <a:dk2>
          <a:srgbClr val="000000"/>
        </a:dk2>
        <a:lt2>
          <a:srgbClr val="FFCC99"/>
        </a:lt2>
        <a:accent1>
          <a:srgbClr val="FF9900"/>
        </a:accent1>
        <a:accent2>
          <a:srgbClr val="FF99CC"/>
        </a:accent2>
        <a:accent3>
          <a:srgbClr val="FFFFFF"/>
        </a:accent3>
        <a:accent4>
          <a:srgbClr val="000000"/>
        </a:accent4>
        <a:accent5>
          <a:srgbClr val="FFCAAA"/>
        </a:accent5>
        <a:accent6>
          <a:srgbClr val="E78AB9"/>
        </a:accent6>
        <a:hlink>
          <a:srgbClr val="FF9999"/>
        </a:hlink>
        <a:folHlink>
          <a:srgbClr val="FFFF9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主题5">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默认设计模板_2">
  <a:themeElements>
    <a:clrScheme name="默认设计模板_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_2">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默认设计模板_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_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_2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_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_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_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_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_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_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_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_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_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26701</Words>
  <Application>WPS 演示</Application>
  <PresentationFormat>全屏显示(4:3)</PresentationFormat>
  <Paragraphs>1022</Paragraphs>
  <Slides>61</Slides>
  <Notes>10</Notes>
  <HiddenSlides>0</HiddenSlides>
  <MMClips>0</MMClips>
  <ScaleCrop>false</ScaleCrop>
  <HeadingPairs>
    <vt:vector size="6" baseType="variant">
      <vt:variant>
        <vt:lpstr>已用的字体</vt:lpstr>
      </vt:variant>
      <vt:variant>
        <vt:i4>15</vt:i4>
      </vt:variant>
      <vt:variant>
        <vt:lpstr>主题</vt:lpstr>
      </vt:variant>
      <vt:variant>
        <vt:i4>4</vt:i4>
      </vt:variant>
      <vt:variant>
        <vt:lpstr>幻灯片标题</vt:lpstr>
      </vt:variant>
      <vt:variant>
        <vt:i4>61</vt:i4>
      </vt:variant>
    </vt:vector>
  </HeadingPairs>
  <TitlesOfParts>
    <vt:vector size="80" baseType="lpstr">
      <vt:lpstr>Arial</vt:lpstr>
      <vt:lpstr>宋体</vt:lpstr>
      <vt:lpstr>Wingdings</vt:lpstr>
      <vt:lpstr>Verdana</vt:lpstr>
      <vt:lpstr>微软雅黑</vt:lpstr>
      <vt:lpstr>MS Gothic</vt:lpstr>
      <vt:lpstr>Arial Black</vt:lpstr>
      <vt:lpstr>Calibri</vt:lpstr>
      <vt:lpstr>Arial Unicode MS</vt:lpstr>
      <vt:lpstr>Gill Sans MT</vt:lpstr>
      <vt:lpstr>Wingdings 2</vt:lpstr>
      <vt:lpstr>方正舒体</vt:lpstr>
      <vt:lpstr>等线</vt:lpstr>
      <vt:lpstr>Times New Roman</vt:lpstr>
      <vt:lpstr>Arial</vt:lpstr>
      <vt:lpstr>Office 主题​​</vt:lpstr>
      <vt:lpstr>主题balloon</vt:lpstr>
      <vt:lpstr>主题5</vt:lpstr>
      <vt:lpstr>默认设计模板_2</vt:lpstr>
      <vt:lpstr>PowerPoint 演示文稿</vt:lpstr>
      <vt:lpstr>PowerPoint 演示文稿</vt:lpstr>
      <vt:lpstr>Lead-in:  What is Sociology?</vt:lpstr>
      <vt:lpstr>Lead-in:  Sociology Examples</vt:lpstr>
      <vt:lpstr>PowerPoint 演示文稿</vt:lpstr>
      <vt:lpstr>Video - Questions:  1. What do happy people have in common? 2. How to increase happiness in the long run? 3. What is the key for our well-being?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Work and Personal Satisfaction</vt:lpstr>
      <vt:lpstr>PowerPoint 演示文稿</vt:lpstr>
      <vt:lpstr>Text A - Discussion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coin of the realm</vt:lpstr>
      <vt:lpstr>PowerPoint 演示文稿</vt:lpstr>
      <vt:lpstr>dunce cap and paddle</vt:lpstr>
      <vt:lpstr>Extinct Creatures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Text A - Expressions</vt:lpstr>
      <vt:lpstr>Text A - Expressions</vt:lpstr>
      <vt:lpstr>Text A - Expressions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FLTRP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姜琳琳</dc:creator>
  <cp:lastModifiedBy>彩霞满天</cp:lastModifiedBy>
  <cp:revision>325</cp:revision>
  <dcterms:created xsi:type="dcterms:W3CDTF">2013-12-03T02:00:00Z</dcterms:created>
  <dcterms:modified xsi:type="dcterms:W3CDTF">2022-05-09T00:12:35Z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7288EDDEC3CC494CA9F4E2446228A4CE</vt:lpwstr>
  </property>
  <property fmtid="{D5CDD505-2E9C-101B-9397-08002B2CF9AE}" pid="3" name="KSOProductBuildVer">
    <vt:lpwstr>2052-11.1.0.11194</vt:lpwstr>
  </property>
</Properties>
</file>