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8D7C-3BA7-4DE9-875A-5D7A50490B0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BF4C-B135-4E2C-A2AF-4013FAEA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0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8D7C-3BA7-4DE9-875A-5D7A50490B0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BF4C-B135-4E2C-A2AF-4013FAEA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8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8D7C-3BA7-4DE9-875A-5D7A50490B0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BF4C-B135-4E2C-A2AF-4013FAEA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2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8D7C-3BA7-4DE9-875A-5D7A50490B0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BF4C-B135-4E2C-A2AF-4013FAEA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8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8D7C-3BA7-4DE9-875A-5D7A50490B0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BF4C-B135-4E2C-A2AF-4013FAEA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9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8D7C-3BA7-4DE9-875A-5D7A50490B0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BF4C-B135-4E2C-A2AF-4013FAEA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8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8D7C-3BA7-4DE9-875A-5D7A50490B0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BF4C-B135-4E2C-A2AF-4013FAEA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8D7C-3BA7-4DE9-875A-5D7A50490B0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BF4C-B135-4E2C-A2AF-4013FAEA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8D7C-3BA7-4DE9-875A-5D7A50490B0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BF4C-B135-4E2C-A2AF-4013FAEA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7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8D7C-3BA7-4DE9-875A-5D7A50490B0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BF4C-B135-4E2C-A2AF-4013FAEA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0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8D7C-3BA7-4DE9-875A-5D7A50490B0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BF4C-B135-4E2C-A2AF-4013FAEA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2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8D7C-3BA7-4DE9-875A-5D7A50490B0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BF4C-B135-4E2C-A2AF-4013FAEA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2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785174"/>
              </p:ext>
            </p:extLst>
          </p:nvPr>
        </p:nvGraphicFramePr>
        <p:xfrm>
          <a:off x="1849738" y="95637"/>
          <a:ext cx="2667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2666880" imgH="723600" progId="Equation.DSMT4">
                  <p:embed/>
                </p:oleObj>
              </mc:Choice>
              <mc:Fallback>
                <p:oleObj name="Equation" r:id="rId3" imgW="266688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9738" y="95637"/>
                        <a:ext cx="26670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964161"/>
              </p:ext>
            </p:extLst>
          </p:nvPr>
        </p:nvGraphicFramePr>
        <p:xfrm>
          <a:off x="844550" y="1676400"/>
          <a:ext cx="55753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5" imgW="5574960" imgH="1498320" progId="Equation.DSMT4">
                  <p:embed/>
                </p:oleObj>
              </mc:Choice>
              <mc:Fallback>
                <p:oleObj name="Equation" r:id="rId5" imgW="5574960" imgH="149832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4550" y="1676400"/>
                        <a:ext cx="55753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281136"/>
              </p:ext>
            </p:extLst>
          </p:nvPr>
        </p:nvGraphicFramePr>
        <p:xfrm>
          <a:off x="2700338" y="4943475"/>
          <a:ext cx="965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7" imgW="965160" imgH="330120" progId="Equation.DSMT4">
                  <p:embed/>
                </p:oleObj>
              </mc:Choice>
              <mc:Fallback>
                <p:oleObj name="Equation" r:id="rId7" imgW="965160" imgH="33012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0338" y="4943475"/>
                        <a:ext cx="965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170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MathType 6.0 Equation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Gravity</dc:creator>
  <cp:lastModifiedBy>Gravity</cp:lastModifiedBy>
  <cp:revision>3</cp:revision>
  <dcterms:created xsi:type="dcterms:W3CDTF">2019-10-14T13:01:54Z</dcterms:created>
  <dcterms:modified xsi:type="dcterms:W3CDTF">2019-10-14T15:04:53Z</dcterms:modified>
</cp:coreProperties>
</file>