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5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68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52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15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10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63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18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6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2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5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4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2917-A259-4544-9F8C-BBC573490E0F}" type="datetimeFigureOut">
              <a:rPr lang="de-DE" smtClean="0"/>
              <a:t>26.08.2017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1641-601D-4305-AE89-4001F69DD3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3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8397" y="0"/>
            <a:ext cx="6858000" cy="6858000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0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Dharam Arora</dc:creator>
  <cp:lastModifiedBy>Dharam Arora</cp:lastModifiedBy>
  <cp:revision>4</cp:revision>
  <dcterms:created xsi:type="dcterms:W3CDTF">2017-08-26T06:12:24Z</dcterms:created>
  <dcterms:modified xsi:type="dcterms:W3CDTF">2017-08-26T06:31:19Z</dcterms:modified>
</cp:coreProperties>
</file>