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0F7A183-3960-46BB-B8A2-6538FD8BDBF5}">
          <p14:sldIdLst/>
        </p14:section>
        <p14:section name="Sección sin título" id="{D17B85F4-DE5A-489B-81D2-A6C00DC8E2A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4AD"/>
    <a:srgbClr val="72C4C0"/>
    <a:srgbClr val="F0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07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433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43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7371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00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703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144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42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3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67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62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2DF1-4C56-42BE-8EE7-0E4139767C02}" type="datetimeFigureOut">
              <a:rPr lang="es-419" smtClean="0"/>
              <a:t>15/6/2019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2942-35FE-4E4F-929A-7C492C20727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184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11" y="1321723"/>
            <a:ext cx="2678874" cy="4667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26" y="1321723"/>
            <a:ext cx="2685011" cy="47489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07" y="1321723"/>
            <a:ext cx="2743978" cy="480030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69374" y="241070"/>
            <a:ext cx="7323513" cy="872836"/>
          </a:xfrm>
          <a:prstGeom prst="rect">
            <a:avLst/>
          </a:prstGeom>
          <a:ln w="76200">
            <a:solidFill>
              <a:srgbClr val="54A4A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LOGISTICS APP ROL EMPRESA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49457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61" y="716252"/>
            <a:ext cx="2675738" cy="46554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45" y="716253"/>
            <a:ext cx="2642936" cy="46569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27" y="716253"/>
            <a:ext cx="2629408" cy="46569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782" y="663411"/>
            <a:ext cx="2674846" cy="47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65" y="677104"/>
            <a:ext cx="3050675" cy="53662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5" y="677105"/>
            <a:ext cx="3029571" cy="53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5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54" y="1657221"/>
            <a:ext cx="2426405" cy="42360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073" y="1667871"/>
            <a:ext cx="2419597" cy="42826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84" y="1657221"/>
            <a:ext cx="2419782" cy="427980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363287" y="266007"/>
            <a:ext cx="9177251" cy="1147157"/>
          </a:xfrm>
          <a:prstGeom prst="rect">
            <a:avLst/>
          </a:prstGeom>
          <a:ln w="57150">
            <a:solidFill>
              <a:srgbClr val="F0414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LOGISTICS APP ROL DE CONDUCTOR</a:t>
            </a:r>
            <a:endParaRPr lang="es-419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680" y="1657221"/>
            <a:ext cx="2413207" cy="42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39" y="1023722"/>
            <a:ext cx="2689595" cy="4620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8" y="1014153"/>
            <a:ext cx="2635915" cy="46303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516" y="1014153"/>
            <a:ext cx="2624363" cy="46416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84" y="1023722"/>
            <a:ext cx="2608995" cy="46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524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5</cp:revision>
  <dcterms:created xsi:type="dcterms:W3CDTF">2019-06-15T20:17:55Z</dcterms:created>
  <dcterms:modified xsi:type="dcterms:W3CDTF">2019-06-15T20:46:02Z</dcterms:modified>
</cp:coreProperties>
</file>