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128FA71-3A18-48C0-980F-4B68F7F63042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23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003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F45AC6-C491-4585-A584-9CE2AF7D5500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081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F45AC6-C491-4585-A584-9CE2AF7D5500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3802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F45AC6-C491-4585-A584-9CE2AF7D5500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331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445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553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8797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F45AC6-C491-4585-A584-9CE2AF7D5500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5484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898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7F45AC6-C491-4585-A584-9CE2AF7D5500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2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534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866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973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652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091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000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57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4F4DC995-EE73-A735-7512-A133648223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t="5182" r="-1" b="13588"/>
          <a:stretch>
            <a:fillRect/>
          </a:stretch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1A95CA-FC03-9EE8-36E7-05041A046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636" y="992221"/>
            <a:ext cx="6247308" cy="4873558"/>
          </a:xfrm>
        </p:spPr>
        <p:txBody>
          <a:bodyPr anchor="ctr">
            <a:normAutofit/>
          </a:bodyPr>
          <a:lstStyle/>
          <a:p>
            <a:r>
              <a:rPr lang="en-US" sz="4800"/>
              <a:t>TeamWork</a:t>
            </a:r>
            <a:endParaRPr lang="en-CA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265C6-770A-8612-1440-55D442DDC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056" y="996610"/>
            <a:ext cx="3363901" cy="4864780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 err="1"/>
              <a:t>Projet</a:t>
            </a:r>
            <a:r>
              <a:rPr lang="en-US" sz="2000" dirty="0"/>
              <a:t> </a:t>
            </a:r>
            <a:r>
              <a:rPr lang="en-US" sz="2000" dirty="0" err="1"/>
              <a:t>intégrateur</a:t>
            </a:r>
            <a:r>
              <a:rPr lang="en-US" sz="2000" dirty="0"/>
              <a:t> 2025-1</a:t>
            </a:r>
          </a:p>
          <a:p>
            <a:pPr algn="r"/>
            <a:r>
              <a:rPr lang="en-US" dirty="0"/>
              <a:t>Équipe 6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206572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EAE5EBD1-94DA-39C7-4931-6A86A8B622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t="5182" r="-1" b="13588"/>
          <a:stretch>
            <a:fillRect/>
          </a:stretch>
        </p:blipFill>
        <p:spPr>
          <a:xfrm rot="10800000"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BC37D8-1E02-73D4-4CCE-F5F3BBA7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482" y="821265"/>
            <a:ext cx="6979918" cy="52221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cap="none" dirty="0"/>
              <a:t>Antoine Blouin</a:t>
            </a:r>
            <a:br>
              <a:rPr lang="en-US" sz="4400" cap="none" dirty="0"/>
            </a:br>
            <a:r>
              <a:rPr lang="en-US" sz="4400" cap="none" dirty="0"/>
              <a:t>Kevin Larochelle</a:t>
            </a:r>
            <a:br>
              <a:rPr lang="en-US" sz="4400" cap="none" dirty="0"/>
            </a:br>
            <a:r>
              <a:rPr lang="en-US" sz="4400" cap="none" dirty="0"/>
              <a:t>Samy Larochelle</a:t>
            </a:r>
            <a:br>
              <a:rPr lang="en-US" sz="4400" cap="none" dirty="0"/>
            </a:br>
            <a:r>
              <a:rPr lang="en-US" sz="4400" cap="none" dirty="0"/>
              <a:t>Émeric Leclerc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40CF9-FA3A-AE86-6D7F-13B1AEB97301}"/>
              </a:ext>
            </a:extLst>
          </p:cNvPr>
          <p:cNvSpPr txBox="1"/>
          <p:nvPr/>
        </p:nvSpPr>
        <p:spPr>
          <a:xfrm>
            <a:off x="8800691" y="3244334"/>
            <a:ext cx="272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Membres</a:t>
            </a:r>
            <a:r>
              <a:rPr lang="en-US" dirty="0"/>
              <a:t> de </a:t>
            </a:r>
            <a:r>
              <a:rPr lang="en-US" dirty="0" err="1"/>
              <a:t>l’équipe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03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ADB9D7C2-EA12-E14C-1149-BBD025584B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t="5182" r="-1" b="13588"/>
          <a:stretch>
            <a:fillRect/>
          </a:stretch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179BE-7CD3-2BD5-9561-159CF436D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Problèmatique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6D844-8909-DADC-62AC-43C48BE5B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87410" y="3632201"/>
            <a:ext cx="6132990" cy="685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Difficulté d’organization à travers multiple cours durant une session scolaire.</a:t>
            </a:r>
          </a:p>
        </p:txBody>
      </p:sp>
      <p:pic>
        <p:nvPicPr>
          <p:cNvPr id="7" name="Graphic 6" descr="Disconnected">
            <a:extLst>
              <a:ext uri="{FF2B5EF4-FFF2-40B4-BE49-F238E27FC236}">
                <a16:creationId xmlns:a16="http://schemas.microsoft.com/office/drawing/2014/main" id="{EB5BB39C-5D50-E132-07CD-E80116E51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1659" y="1803405"/>
            <a:ext cx="2662321" cy="26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6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Jigsaw puzzles in plastic figures">
            <a:extLst>
              <a:ext uri="{FF2B5EF4-FFF2-40B4-BE49-F238E27FC236}">
                <a16:creationId xmlns:a16="http://schemas.microsoft.com/office/drawing/2014/main" id="{2F0CDDF4-D18E-8737-0DF7-0C6881A8B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t="5182" r="-1" b="13588"/>
          <a:stretch>
            <a:fillRect/>
          </a:stretch>
        </p:blipFill>
        <p:spPr>
          <a:xfrm rot="10800000"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1174B5-DA89-3A80-3C95-E368D8FD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0599-8890-0B4E-B6A5-ACD404B738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Web</a:t>
            </a:r>
          </a:p>
          <a:p>
            <a:pPr lvl="1"/>
            <a:r>
              <a:rPr lang="en-CA" dirty="0"/>
              <a:t>Interface pour les </a:t>
            </a:r>
            <a:r>
              <a:rPr lang="en-CA" dirty="0" err="1"/>
              <a:t>professeurs</a:t>
            </a:r>
            <a:endParaRPr lang="en-CA" dirty="0"/>
          </a:p>
          <a:p>
            <a:pPr lvl="1"/>
            <a:r>
              <a:rPr lang="en-CA" dirty="0" err="1"/>
              <a:t>Permet</a:t>
            </a:r>
            <a:r>
              <a:rPr lang="en-CA" dirty="0"/>
              <a:t> de </a:t>
            </a:r>
            <a:r>
              <a:rPr lang="en-CA" dirty="0" err="1"/>
              <a:t>créer</a:t>
            </a:r>
            <a:r>
              <a:rPr lang="en-CA" dirty="0"/>
              <a:t> des groups</a:t>
            </a:r>
          </a:p>
          <a:p>
            <a:pPr lvl="1"/>
            <a:r>
              <a:rPr lang="en-CA" dirty="0" err="1"/>
              <a:t>Permet</a:t>
            </a:r>
            <a:r>
              <a:rPr lang="en-CA" dirty="0"/>
              <a:t> </a:t>
            </a:r>
            <a:r>
              <a:rPr lang="en-CA" dirty="0" err="1"/>
              <a:t>d’associer</a:t>
            </a:r>
            <a:r>
              <a:rPr lang="en-CA" dirty="0"/>
              <a:t> des </a:t>
            </a:r>
            <a:r>
              <a:rPr lang="en-CA" dirty="0" err="1"/>
              <a:t>étudiants</a:t>
            </a:r>
            <a:endParaRPr lang="en-CA" dirty="0"/>
          </a:p>
          <a:p>
            <a:pPr lvl="1"/>
            <a:r>
              <a:rPr lang="en-CA" dirty="0" err="1"/>
              <a:t>Permet</a:t>
            </a:r>
            <a:r>
              <a:rPr lang="en-CA" dirty="0"/>
              <a:t> de </a:t>
            </a:r>
            <a:r>
              <a:rPr lang="en-CA" dirty="0" err="1"/>
              <a:t>créer</a:t>
            </a:r>
            <a:r>
              <a:rPr lang="en-CA" dirty="0"/>
              <a:t> des équipes</a:t>
            </a:r>
          </a:p>
          <a:p>
            <a:pPr lvl="1"/>
            <a:r>
              <a:rPr lang="en-CA" dirty="0" err="1"/>
              <a:t>Permet</a:t>
            </a:r>
            <a:r>
              <a:rPr lang="en-CA" dirty="0"/>
              <a:t> de </a:t>
            </a:r>
            <a:r>
              <a:rPr lang="en-CA" dirty="0" err="1"/>
              <a:t>créer</a:t>
            </a:r>
            <a:r>
              <a:rPr lang="en-CA" dirty="0"/>
              <a:t> des </a:t>
            </a:r>
            <a:r>
              <a:rPr lang="en-CA" dirty="0" err="1"/>
              <a:t>projets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E3F79-0347-5D0C-C547-3406BCD4DF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Mobile</a:t>
            </a:r>
          </a:p>
          <a:p>
            <a:pPr lvl="1"/>
            <a:r>
              <a:rPr lang="en-US" dirty="0"/>
              <a:t>Interface pour les </a:t>
            </a:r>
            <a:r>
              <a:rPr lang="en-US" dirty="0" err="1"/>
              <a:t>étudiants</a:t>
            </a:r>
            <a:endParaRPr lang="en-US" dirty="0"/>
          </a:p>
          <a:p>
            <a:pPr lvl="1"/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d’avoir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des </a:t>
            </a:r>
            <a:r>
              <a:rPr lang="en-US" dirty="0" err="1"/>
              <a:t>projets</a:t>
            </a:r>
            <a:endParaRPr lang="en-US" dirty="0"/>
          </a:p>
          <a:p>
            <a:pPr lvl="1"/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rejoindre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équipe</a:t>
            </a:r>
          </a:p>
          <a:p>
            <a:pPr lvl="1"/>
            <a:r>
              <a:rPr lang="en-US" dirty="0" err="1"/>
              <a:t>Synchronisation</a:t>
            </a:r>
            <a:r>
              <a:rPr lang="en-US" dirty="0"/>
              <a:t> de la BD</a:t>
            </a:r>
          </a:p>
          <a:p>
            <a:pPr lvl="1"/>
            <a:r>
              <a:rPr lang="en-US" dirty="0" err="1"/>
              <a:t>Utilisation</a:t>
            </a:r>
            <a:r>
              <a:rPr lang="en-US" dirty="0"/>
              <a:t> locale: </a:t>
            </a:r>
            <a:r>
              <a:rPr lang="en-US" dirty="0" err="1"/>
              <a:t>Commentaire</a:t>
            </a:r>
            <a:endParaRPr lang="en-US" dirty="0"/>
          </a:p>
          <a:p>
            <a:pPr lvl="1"/>
            <a:r>
              <a:rPr lang="en-US" dirty="0" err="1"/>
              <a:t>Utilisation</a:t>
            </a:r>
            <a:r>
              <a:rPr lang="en-US" dirty="0"/>
              <a:t> locale: </a:t>
            </a:r>
            <a:r>
              <a:rPr lang="en-US" dirty="0" err="1"/>
              <a:t>ToDo</a:t>
            </a:r>
            <a:endParaRPr lang="en-US" dirty="0"/>
          </a:p>
          <a:p>
            <a:pPr lvl="1"/>
            <a:r>
              <a:rPr lang="en-US" dirty="0" err="1"/>
              <a:t>Utilisation</a:t>
            </a:r>
            <a:r>
              <a:rPr lang="en-US" dirty="0"/>
              <a:t> locale: Profile</a:t>
            </a:r>
          </a:p>
        </p:txBody>
      </p:sp>
    </p:spTree>
    <p:extLst>
      <p:ext uri="{BB962C8B-B14F-4D97-AF65-F5344CB8AC3E}">
        <p14:creationId xmlns:p14="http://schemas.microsoft.com/office/powerpoint/2010/main" val="36728424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89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TeamWork</vt:lpstr>
      <vt:lpstr>Antoine Blouin Kevin Larochelle Samy Larochelle Émeric Leclerc</vt:lpstr>
      <vt:lpstr>Problèmatique</vt:lpstr>
      <vt:lpstr>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Larochelle, Kevin</dc:creator>
  <cp:lastModifiedBy>Larochelle, Kevin</cp:lastModifiedBy>
  <cp:revision>7</cp:revision>
  <dcterms:created xsi:type="dcterms:W3CDTF">2025-05-16T18:41:33Z</dcterms:created>
  <dcterms:modified xsi:type="dcterms:W3CDTF">2025-05-16T19:02:31Z</dcterms:modified>
</cp:coreProperties>
</file>