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D56161C-4F38-4BA4-B527-FF5174D50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4AB4B479-A690-4A65-BBFB-E5E190373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07E091C1-4B65-4677-A82A-A1F1FD8BE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B733-D32E-4002-B2D2-04D6DEFD8712}" type="datetimeFigureOut">
              <a:rPr lang="hr-HR" smtClean="0"/>
              <a:t>14.6.2021.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3897BC8A-A4C1-4394-A605-11DD6469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FE5A8B7B-1BA9-4225-920E-7DB9E3BD1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21E5-FB89-4AFE-AD76-672D7F503BD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41531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70FCAF9-DAF1-476B-BF50-E96A01C0E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0D5B2224-86BE-4C07-9455-70E72CF95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119002BA-1962-41D3-A94D-E86508D82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B733-D32E-4002-B2D2-04D6DEFD8712}" type="datetimeFigureOut">
              <a:rPr lang="hr-HR" smtClean="0"/>
              <a:t>14.6.2021.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91E76DD6-D536-4FD1-8BD9-3CE816EAC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C3822D05-9FF1-416F-AC68-7FDB4BD1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21E5-FB89-4AFE-AD76-672D7F503BD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69651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>
            <a:extLst>
              <a:ext uri="{FF2B5EF4-FFF2-40B4-BE49-F238E27FC236}">
                <a16:creationId xmlns:a16="http://schemas.microsoft.com/office/drawing/2014/main" id="{4210E417-D547-41DF-8C60-AEDC8CC2E8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1968CB99-F49C-4FCC-A8E1-4DDE47DF2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B35FCA37-8183-4EF1-A173-4426E23E4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B733-D32E-4002-B2D2-04D6DEFD8712}" type="datetimeFigureOut">
              <a:rPr lang="hr-HR" smtClean="0"/>
              <a:t>14.6.2021.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CA46F381-118D-4EAD-AE93-85EA134AF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6CC0D8E6-2EB1-4A7B-8737-295F73531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21E5-FB89-4AFE-AD76-672D7F503BD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53386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CAE8675-65A4-4301-88A4-D394C2EEE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2896C2F-40BE-4D94-9738-531BEBCC8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1E5914FE-8B44-400A-8507-D9F7D26C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B733-D32E-4002-B2D2-04D6DEFD8712}" type="datetimeFigureOut">
              <a:rPr lang="hr-HR" smtClean="0"/>
              <a:t>14.6.2021.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68787E26-C72E-48B7-A677-D2B7FAB94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9EFFB6C5-87B6-46AC-BB0C-80226C20B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21E5-FB89-4AFE-AD76-672D7F503BD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02124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3E46812-89D3-4E84-8E41-B8A8FE736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F20A659B-7994-4607-938C-75DFDEDEA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045E1776-10AD-4DE1-B060-C5866FC16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B733-D32E-4002-B2D2-04D6DEFD8712}" type="datetimeFigureOut">
              <a:rPr lang="hr-HR" smtClean="0"/>
              <a:t>14.6.2021.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951F7851-4A06-4183-B077-D6E3A2DD4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1DBC32BC-0543-4E5C-A725-4CF5D442A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21E5-FB89-4AFE-AD76-672D7F503BD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31447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6F04A91-1625-4BAE-A2E3-C459069AD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6D9108A-72E7-4CEE-BB32-579F837346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1F2E3EE1-3923-49E7-AF4C-F9F9FAF5C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BCC668BA-291B-4A65-8BC2-5A165A1F4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B733-D32E-4002-B2D2-04D6DEFD8712}" type="datetimeFigureOut">
              <a:rPr lang="hr-HR" smtClean="0"/>
              <a:t>14.6.2021.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5CF00AAD-D9E1-4E93-96B3-E9EBB2A10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E0717250-3DD8-428A-83F9-9C1ED9A60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21E5-FB89-4AFE-AD76-672D7F503BD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61796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A3E83E7-AFE8-4D57-992A-13D5F387F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120526D7-122B-4059-9C09-A3C6BC50F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2EDA50BA-9E1A-4389-8100-7A2897AB2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C3C8A99B-3443-44E8-8E2C-B12761A81B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FB16251D-E515-42B7-A4E7-BA0C9A9969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7" name="Rezervirano mjesto datuma 6">
            <a:extLst>
              <a:ext uri="{FF2B5EF4-FFF2-40B4-BE49-F238E27FC236}">
                <a16:creationId xmlns:a16="http://schemas.microsoft.com/office/drawing/2014/main" id="{4807E7EC-1501-444C-AC67-7809AC6D6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B733-D32E-4002-B2D2-04D6DEFD8712}" type="datetimeFigureOut">
              <a:rPr lang="hr-HR" smtClean="0"/>
              <a:t>14.6.2021.</a:t>
            </a:fld>
            <a:endParaRPr lang="hr-HR"/>
          </a:p>
        </p:txBody>
      </p:sp>
      <p:sp>
        <p:nvSpPr>
          <p:cNvPr id="8" name="Rezervirano mjesto podnožja 7">
            <a:extLst>
              <a:ext uri="{FF2B5EF4-FFF2-40B4-BE49-F238E27FC236}">
                <a16:creationId xmlns:a16="http://schemas.microsoft.com/office/drawing/2014/main" id="{538A0A8B-6DB5-48A9-8A03-AFBBD0203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Rezervirano mjesto broja slajda 8">
            <a:extLst>
              <a:ext uri="{FF2B5EF4-FFF2-40B4-BE49-F238E27FC236}">
                <a16:creationId xmlns:a16="http://schemas.microsoft.com/office/drawing/2014/main" id="{D98BCD5D-AE95-4BFB-B73A-F91A262FC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21E5-FB89-4AFE-AD76-672D7F503BD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33865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56ECBFE-A90D-436B-AFD4-27309C4EC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datuma 2">
            <a:extLst>
              <a:ext uri="{FF2B5EF4-FFF2-40B4-BE49-F238E27FC236}">
                <a16:creationId xmlns:a16="http://schemas.microsoft.com/office/drawing/2014/main" id="{290585FE-6FCC-40F2-ACFA-B5CFDD119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B733-D32E-4002-B2D2-04D6DEFD8712}" type="datetimeFigureOut">
              <a:rPr lang="hr-HR" smtClean="0"/>
              <a:t>14.6.2021.</a:t>
            </a:fld>
            <a:endParaRPr lang="hr-HR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B898EDCB-5E7F-4AEE-BEE8-8671F8774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9F6F6E0C-B2C9-419D-AAEB-395331E5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21E5-FB89-4AFE-AD76-672D7F503BD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36429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>
            <a:extLst>
              <a:ext uri="{FF2B5EF4-FFF2-40B4-BE49-F238E27FC236}">
                <a16:creationId xmlns:a16="http://schemas.microsoft.com/office/drawing/2014/main" id="{0B4A0042-B5BF-47FA-B24C-775077DD5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B733-D32E-4002-B2D2-04D6DEFD8712}" type="datetimeFigureOut">
              <a:rPr lang="hr-HR" smtClean="0"/>
              <a:t>14.6.2021.</a:t>
            </a:fld>
            <a:endParaRPr lang="hr-HR"/>
          </a:p>
        </p:txBody>
      </p:sp>
      <p:sp>
        <p:nvSpPr>
          <p:cNvPr id="3" name="Rezervirano mjesto podnožja 2">
            <a:extLst>
              <a:ext uri="{FF2B5EF4-FFF2-40B4-BE49-F238E27FC236}">
                <a16:creationId xmlns:a16="http://schemas.microsoft.com/office/drawing/2014/main" id="{ABB7710F-A4A7-4AA8-BB6F-EE5686887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413EABB6-4F6A-4C18-A105-AB8EA9250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21E5-FB89-4AFE-AD76-672D7F503BD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42200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54EAE57-B4EE-46F0-A392-B0DAE1743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2E0F57F7-699E-4153-88E8-E315CDB76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1A0A8770-C868-44E1-8AA3-0F429920F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F018D819-DA0C-4409-AE7E-49F7FA6B5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B733-D32E-4002-B2D2-04D6DEFD8712}" type="datetimeFigureOut">
              <a:rPr lang="hr-HR" smtClean="0"/>
              <a:t>14.6.2021.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753DED5C-A0A1-4AE6-B6F5-95C200261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A86B1D24-6C27-467B-94AF-AF0733041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21E5-FB89-4AFE-AD76-672D7F503BD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75530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8F9408A-0AC0-4689-BD95-1275839FC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like 2">
            <a:extLst>
              <a:ext uri="{FF2B5EF4-FFF2-40B4-BE49-F238E27FC236}">
                <a16:creationId xmlns:a16="http://schemas.microsoft.com/office/drawing/2014/main" id="{248E302F-C249-418A-89C8-D5EADE329F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0E5C77B8-9C9C-4A4B-AFB0-3E4920D2F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DF1449D5-C89B-40CA-B359-F3ABAEA82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B733-D32E-4002-B2D2-04D6DEFD8712}" type="datetimeFigureOut">
              <a:rPr lang="hr-HR" smtClean="0"/>
              <a:t>14.6.2021.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312C6906-E865-4AC7-91A8-30AAB41E4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F67C980D-BC45-4462-8296-8CBC8E2D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21E5-FB89-4AFE-AD76-672D7F503BD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56968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>
            <a:extLst>
              <a:ext uri="{FF2B5EF4-FFF2-40B4-BE49-F238E27FC236}">
                <a16:creationId xmlns:a16="http://schemas.microsoft.com/office/drawing/2014/main" id="{42B30C93-8A61-4C4D-AD03-721D9943D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9E9A0952-DDAB-4D46-B7E6-5AEE20F43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A39C440A-F743-4879-AB20-70E5801681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DB733-D32E-4002-B2D2-04D6DEFD8712}" type="datetimeFigureOut">
              <a:rPr lang="hr-HR" smtClean="0"/>
              <a:t>14.6.2021.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6CA82BC3-7380-4309-B078-BD08221E7A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0ABAA349-ABA3-48D7-AF63-8990F30D9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A21E5-FB89-4AFE-AD76-672D7F503BD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46954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E2693DE-A0D0-48D5-BD33-BCFB93FD7E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Predstavljanje</a:t>
            </a:r>
            <a:r>
              <a:rPr lang="en-US" dirty="0"/>
              <a:t> </a:t>
            </a:r>
            <a:r>
              <a:rPr lang="en-US" dirty="0" err="1"/>
              <a:t>projekta</a:t>
            </a:r>
            <a:r>
              <a:rPr lang="en-US" dirty="0"/>
              <a:t> </a:t>
            </a:r>
            <a:r>
              <a:rPr lang="en-US" dirty="0" err="1"/>
              <a:t>Koohaj</a:t>
            </a:r>
            <a:endParaRPr lang="hr-HR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2307B318-C3B4-4C4F-AD7E-2AEB3DCA9C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Studenti</a:t>
            </a:r>
            <a:r>
              <a:rPr lang="en-US" dirty="0"/>
              <a:t>: Alen </a:t>
            </a:r>
            <a:r>
              <a:rPr lang="hr-HR" dirty="0" err="1"/>
              <a:t>Abdulahović</a:t>
            </a:r>
            <a:r>
              <a:rPr lang="hr-HR" dirty="0"/>
              <a:t>, Roberto </a:t>
            </a:r>
            <a:r>
              <a:rPr lang="hr-HR" dirty="0" err="1"/>
              <a:t>Salamon</a:t>
            </a:r>
            <a:endParaRPr lang="hr-HR" dirty="0"/>
          </a:p>
          <a:p>
            <a:r>
              <a:rPr lang="hr-HR" dirty="0"/>
              <a:t>Mentor: dr. sc. Marin </a:t>
            </a:r>
            <a:r>
              <a:rPr lang="hr-HR" dirty="0" err="1"/>
              <a:t>Kaluža</a:t>
            </a:r>
            <a:r>
              <a:rPr lang="hr-HR" dirty="0"/>
              <a:t>, prof. visoke škole</a:t>
            </a:r>
          </a:p>
        </p:txBody>
      </p:sp>
    </p:spTree>
    <p:extLst>
      <p:ext uri="{BB962C8B-B14F-4D97-AF65-F5344CB8AC3E}">
        <p14:creationId xmlns:p14="http://schemas.microsoft.com/office/powerpoint/2010/main" val="104875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5BD3E5E-DA01-4B91-8206-BF3AD827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Projektni zadatak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AE0DC78-3C9B-4763-A3D9-DDDE85E5C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Svrha projekta </a:t>
            </a:r>
          </a:p>
          <a:p>
            <a:pPr lvl="1"/>
            <a:r>
              <a:rPr lang="hr-HR" dirty="0"/>
              <a:t>Omogućiti korisnicima uvid u recepte </a:t>
            </a:r>
          </a:p>
          <a:p>
            <a:pPr lvl="1"/>
            <a:r>
              <a:rPr lang="hr-HR" dirty="0"/>
              <a:t>Olakšati pitanje „što kuhati sutra?!”</a:t>
            </a:r>
          </a:p>
          <a:p>
            <a:pPr lvl="1"/>
            <a:r>
              <a:rPr lang="hr-HR" dirty="0"/>
              <a:t>Razmjenjivanje iskustava s drugim korisnicima (kroz pregled recepata)</a:t>
            </a:r>
          </a:p>
          <a:p>
            <a:r>
              <a:rPr lang="hr-HR" dirty="0"/>
              <a:t>Funkcionalnosti:</a:t>
            </a:r>
          </a:p>
          <a:p>
            <a:pPr marL="457200" lvl="1" indent="0">
              <a:buNone/>
            </a:pPr>
            <a:r>
              <a:rPr lang="hr-HR"/>
              <a:t>1. </a:t>
            </a:r>
            <a:r>
              <a:rPr lang="hr-HR" dirty="0"/>
              <a:t>Pretraga i prikaz recepata</a:t>
            </a:r>
          </a:p>
          <a:p>
            <a:pPr marL="457200" lvl="1" indent="0">
              <a:buNone/>
            </a:pPr>
            <a:r>
              <a:rPr lang="hr-HR" dirty="0"/>
              <a:t>2. Funkcija nasumičnog prikaza recepata</a:t>
            </a:r>
          </a:p>
          <a:p>
            <a:pPr marL="457200" lvl="1" indent="0">
              <a:buNone/>
            </a:pPr>
            <a:r>
              <a:rPr lang="hr-HR" dirty="0"/>
              <a:t>3. Sustav prijave korisnika za 4. funkcionalnost</a:t>
            </a:r>
          </a:p>
          <a:p>
            <a:pPr marL="457200" lvl="1" indent="0">
              <a:buNone/>
            </a:pPr>
            <a:r>
              <a:rPr lang="hr-HR" dirty="0"/>
              <a:t>4. Unos recepata u bazu podataka</a:t>
            </a:r>
          </a:p>
          <a:p>
            <a:pPr marL="457200" lvl="1" indent="0">
              <a:buNone/>
            </a:pPr>
            <a:r>
              <a:rPr lang="hr-HR" dirty="0"/>
              <a:t>5. Pregled unosa</a:t>
            </a:r>
          </a:p>
          <a:p>
            <a:pPr lvl="1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8516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5A451210-77C9-47C0-B3F7-556CFEADD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hr-HR" sz="5400"/>
              <a:t>Arhitektura sustava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5FB08C2-8FA0-4F53-88A1-F1432178F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hr-HR" sz="2200" dirty="0"/>
              <a:t>Uređaji: mobilni uređaj, računalo</a:t>
            </a:r>
          </a:p>
          <a:p>
            <a:r>
              <a:rPr lang="hr-HR" sz="2200" dirty="0"/>
              <a:t>Sustav:</a:t>
            </a:r>
          </a:p>
          <a:p>
            <a:pPr lvl="1"/>
            <a:r>
              <a:rPr lang="hr-HR" sz="1800" dirty="0"/>
              <a:t>Korisnički uređaj</a:t>
            </a:r>
          </a:p>
          <a:p>
            <a:pPr lvl="1"/>
            <a:r>
              <a:rPr lang="hr-HR" sz="1800" dirty="0"/>
              <a:t>Poslužitelj (web i </a:t>
            </a:r>
            <a:r>
              <a:rPr lang="hr-HR" sz="1800" dirty="0" err="1"/>
              <a:t>database</a:t>
            </a:r>
            <a:r>
              <a:rPr lang="hr-HR" sz="1800" dirty="0"/>
              <a:t>)</a:t>
            </a:r>
          </a:p>
          <a:p>
            <a:r>
              <a:rPr lang="hr-HR" sz="2200" dirty="0"/>
              <a:t>Web poslužitelj – </a:t>
            </a:r>
            <a:r>
              <a:rPr lang="hr-HR" sz="2200" dirty="0" err="1"/>
              <a:t>Nginx</a:t>
            </a:r>
            <a:endParaRPr lang="hr-HR" sz="2200" dirty="0"/>
          </a:p>
          <a:p>
            <a:r>
              <a:rPr lang="hr-HR" sz="2200" dirty="0" err="1"/>
              <a:t>Database</a:t>
            </a:r>
            <a:r>
              <a:rPr lang="hr-HR" sz="2200" dirty="0"/>
              <a:t> poslužitelj – </a:t>
            </a:r>
            <a:r>
              <a:rPr lang="hr-HR" sz="2200" dirty="0" err="1"/>
              <a:t>Firebase</a:t>
            </a:r>
            <a:endParaRPr lang="hr-HR" sz="2200" dirty="0"/>
          </a:p>
          <a:p>
            <a:r>
              <a:rPr lang="hr-HR" sz="2200" dirty="0"/>
              <a:t>Prikaz sadržaja – Vue.js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CC14D0E-D1E3-4DC1-B0A2-D0D6EFEE058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5" r="10093" b="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35392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10EAAAD-2E4A-4E2A-A618-F87338ABF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 case dijagram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6C5079-EFBF-4478-B62C-BC7B1456D04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38749" y="339091"/>
            <a:ext cx="6574757" cy="62704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72851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81578BC3-785D-421A-A6BE-E2B24C5F8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Sekvencijalni dijagram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6C2062D-08CE-47C9-AAFE-3F55948814E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38726" y="295276"/>
            <a:ext cx="6863680" cy="64000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73417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273368F8-A182-4B36-8CAC-5B7E111C9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Dijagram klasa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94A6385A-C29E-431E-9B22-F40B217B783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57775" y="541401"/>
            <a:ext cx="6591061" cy="60777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70345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E1D8603-772C-446F-8179-F2FC9F8ED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96" y="4571216"/>
            <a:ext cx="10906008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/>
              <a:t>Dizajn sučelja</a:t>
            </a:r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5464F56E-636A-4C08-8FF5-F6704462AE6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75034" y="1762752"/>
            <a:ext cx="2685705" cy="2511134"/>
          </a:xfrm>
          <a:prstGeom prst="rect">
            <a:avLst/>
          </a:prstGeom>
          <a:noFill/>
        </p:spPr>
      </p:pic>
      <p:pic>
        <p:nvPicPr>
          <p:cNvPr id="5" name="Picture 6" descr="Diagram&#10;&#10;Description automatically generated with low confidence">
            <a:extLst>
              <a:ext uri="{FF2B5EF4-FFF2-40B4-BE49-F238E27FC236}">
                <a16:creationId xmlns:a16="http://schemas.microsoft.com/office/drawing/2014/main" id="{AFED77BF-0153-44F2-9E04-148560B6E9A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068" y="1785150"/>
            <a:ext cx="2685705" cy="2511134"/>
          </a:xfrm>
          <a:prstGeom prst="rect">
            <a:avLst/>
          </a:prstGeom>
          <a:noFill/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4E1B6177-ACB3-40F3-879B-53A2C371F91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23000" y="1785150"/>
            <a:ext cx="2637795" cy="2466338"/>
          </a:xfrm>
          <a:prstGeom prst="rect">
            <a:avLst/>
          </a:prstGeom>
          <a:noFill/>
        </p:spPr>
      </p:pic>
      <p:pic>
        <p:nvPicPr>
          <p:cNvPr id="4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77B3E92C-C93F-4A06-B7FE-8E1BF58D8E45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21662" y="1747069"/>
            <a:ext cx="2685706" cy="2504419"/>
          </a:xfrm>
          <a:prstGeom prst="rect">
            <a:avLst/>
          </a:prstGeom>
          <a:noFill/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33B210-462D-42A4-BA20-36743BB5E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367E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120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6D82179-E85C-4F3A-B848-FD02BA60C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hr-HR" sz="5400">
                <a:solidFill>
                  <a:srgbClr val="FFFFFF"/>
                </a:solidFill>
              </a:rPr>
              <a:t>Testiranje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1D19B8AF-39C7-4099-A3FC-BCC4AA6F1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82315"/>
            <a:ext cx="5254754" cy="5294647"/>
          </a:xfrm>
        </p:spPr>
        <p:txBody>
          <a:bodyPr>
            <a:normAutofit/>
          </a:bodyPr>
          <a:lstStyle/>
          <a:p>
            <a:r>
              <a:rPr lang="hr-HR" sz="2400" dirty="0"/>
              <a:t>Testiranje komponenti i </a:t>
            </a:r>
            <a:r>
              <a:rPr lang="hr-HR" sz="2400" dirty="0" err="1"/>
              <a:t>action</a:t>
            </a:r>
            <a:r>
              <a:rPr lang="hr-HR" sz="2400" dirty="0"/>
              <a:t> test</a:t>
            </a:r>
          </a:p>
          <a:p>
            <a:pPr lvl="1"/>
            <a:r>
              <a:rPr lang="hr-HR" dirty="0"/>
              <a:t>Cypress.js</a:t>
            </a:r>
          </a:p>
          <a:p>
            <a:pPr lvl="1"/>
            <a:r>
              <a:rPr lang="hr-HR" dirty="0"/>
              <a:t>Testirane komponente: test prijave/registracije, test naslovne stranice, test unosa u bazu podataka</a:t>
            </a:r>
          </a:p>
          <a:p>
            <a:r>
              <a:rPr lang="hr-HR" sz="2400" dirty="0"/>
              <a:t>Testiranje sigurnosti</a:t>
            </a:r>
          </a:p>
          <a:p>
            <a:pPr lvl="1"/>
            <a:r>
              <a:rPr lang="hr-HR" dirty="0" err="1"/>
              <a:t>Zed</a:t>
            </a:r>
            <a:r>
              <a:rPr lang="hr-HR" dirty="0"/>
              <a:t> </a:t>
            </a:r>
            <a:r>
              <a:rPr lang="hr-HR" dirty="0" err="1"/>
              <a:t>Attack</a:t>
            </a:r>
            <a:r>
              <a:rPr lang="hr-HR" dirty="0"/>
              <a:t> Proxy</a:t>
            </a:r>
          </a:p>
          <a:p>
            <a:pPr lvl="1"/>
            <a:r>
              <a:rPr lang="hr-HR" dirty="0"/>
              <a:t>Otkriveno 6 grešaka</a:t>
            </a:r>
          </a:p>
          <a:p>
            <a:pPr lvl="2"/>
            <a:r>
              <a:rPr lang="hr-HR" sz="2400" dirty="0"/>
              <a:t>Nisu greške kritičkih razina</a:t>
            </a:r>
          </a:p>
        </p:txBody>
      </p:sp>
    </p:spTree>
    <p:extLst>
      <p:ext uri="{BB962C8B-B14F-4D97-AF65-F5344CB8AC3E}">
        <p14:creationId xmlns:p14="http://schemas.microsoft.com/office/powerpoint/2010/main" val="23828175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162</Words>
  <Application>Microsoft Office PowerPoint</Application>
  <PresentationFormat>Široki zaslon</PresentationFormat>
  <Paragraphs>34</Paragraphs>
  <Slides>8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sustava Office</vt:lpstr>
      <vt:lpstr>Predstavljanje projekta Koohaj</vt:lpstr>
      <vt:lpstr>Projektni zadatak</vt:lpstr>
      <vt:lpstr>Arhitektura sustava</vt:lpstr>
      <vt:lpstr>Use case dijagram</vt:lpstr>
      <vt:lpstr>Sekvencijalni dijagram</vt:lpstr>
      <vt:lpstr>Dijagram klasa</vt:lpstr>
      <vt:lpstr>Dizajn sučelja</vt:lpstr>
      <vt:lpstr>Testiranje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Predstavljanje projekta Koohaj</dc:title>
  <dc:creator>Alen Abdulahovic</dc:creator>
  <cp:lastModifiedBy>Alen Abdulahovic</cp:lastModifiedBy>
  <cp:revision>21</cp:revision>
  <dcterms:created xsi:type="dcterms:W3CDTF">2021-06-14T12:19:27Z</dcterms:created>
  <dcterms:modified xsi:type="dcterms:W3CDTF">2021-06-14T15:04:38Z</dcterms:modified>
</cp:coreProperties>
</file>