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71"/>
            <p14:sldId id="262"/>
            <p14:sldId id="269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можно посмотреть на стр. 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посмотреть на стр. 53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3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</a:t>
            </a:r>
            <a:r>
              <a:rPr lang="ru-RU" baseline="0" dirty="0" smtClean="0"/>
              <a:t>19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интерфейса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"/>
            <a:ext cx="10249383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109663"/>
            <a:ext cx="8820150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47" y="28575"/>
            <a:ext cx="10309833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6" y="1323657"/>
            <a:ext cx="10044029" cy="47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938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Балансировка нагрузки</a:t>
            </a:r>
            <a:endParaRPr lang="ru-RU" dirty="0">
              <a:latin typeface="La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D:\Eugene\Дипломная работа\MessageDeliveryService\Балансировка нагрузки\Схема взаимодействия сервер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47" y="2880508"/>
            <a:ext cx="7648576" cy="33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85800" y="1554945"/>
            <a:ext cx="3600450" cy="101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Виды балансировки:</a:t>
            </a:r>
          </a:p>
          <a:p>
            <a:r>
              <a:rPr lang="en-US" dirty="0" smtClean="0"/>
              <a:t>Round Robin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4045" y="2043131"/>
            <a:ext cx="387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Weighted Round </a:t>
            </a:r>
            <a:r>
              <a:rPr lang="en-US" sz="2800" dirty="0" smtClean="0">
                <a:latin typeface="Lato" panose="020F0502020204030203"/>
              </a:rPr>
              <a:t>Robin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92277" y="2045503"/>
            <a:ext cx="3179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Least </a:t>
            </a:r>
            <a:r>
              <a:rPr lang="en-US" sz="2800" dirty="0" smtClean="0">
                <a:latin typeface="Lato" panose="020F0502020204030203"/>
              </a:rPr>
              <a:t>Connections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6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587" y="23333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95713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666867" cy="177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6" y="866161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7358" y="96720"/>
            <a:ext cx="11906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44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44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074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637"/>
            <a:ext cx="5835316" cy="47652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endParaRPr lang="en-US" sz="36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Программный 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комплекс внедрен в 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</a:p>
          <a:p>
            <a:pPr algn="just"/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Материалы опубликованы в научной электронной библиотеке (РИНЦ)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01" y="571500"/>
            <a:ext cx="3970066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13493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Основание для разработки</a:t>
            </a:r>
            <a:endParaRPr lang="ru-RU" dirty="0">
              <a:latin typeface="Lato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9650" y="1460501"/>
            <a:ext cx="6334125" cy="435133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Задание </a:t>
            </a:r>
            <a:r>
              <a:rPr lang="ru-RU" dirty="0"/>
              <a:t>на дипломную работу, выданное </a:t>
            </a:r>
            <a:r>
              <a:rPr lang="ru-RU" dirty="0" smtClean="0"/>
              <a:t>к.т.н., доц. </a:t>
            </a:r>
            <a:r>
              <a:rPr lang="ru-RU" dirty="0" err="1" smtClean="0"/>
              <a:t>Трубаковым</a:t>
            </a:r>
            <a:r>
              <a:rPr lang="ru-RU" dirty="0"/>
              <a:t> </a:t>
            </a:r>
            <a:r>
              <a:rPr lang="ru-RU" dirty="0" smtClean="0"/>
              <a:t>А.О</a:t>
            </a:r>
          </a:p>
          <a:p>
            <a:endParaRPr lang="ru-RU" dirty="0" smtClean="0"/>
          </a:p>
          <a:p>
            <a:r>
              <a:rPr lang="ru-RU" dirty="0" smtClean="0"/>
              <a:t>Заявка </a:t>
            </a:r>
            <a:r>
              <a:rPr lang="ru-RU" dirty="0"/>
              <a:t>на </a:t>
            </a:r>
            <a:r>
              <a:rPr lang="ru-RU" dirty="0" smtClean="0"/>
              <a:t>разработку от компании ООО «Максимум Веб»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93855"/>
            <a:ext cx="3834212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558" y="1683989"/>
            <a:ext cx="8896815" cy="467236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Цель</a:t>
            </a: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процессы отправки и доставки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14241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415367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558" y="549423"/>
            <a:ext cx="798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Формальные характеристики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Список проведенных задач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</a:t>
            </a:r>
            <a:r>
              <a:rPr lang="ru-RU" dirty="0" smtClean="0"/>
              <a:t>процессов </a:t>
            </a:r>
            <a:r>
              <a:rPr lang="ru-RU" dirty="0"/>
              <a:t>отправки </a:t>
            </a:r>
            <a:r>
              <a:rPr lang="ru-RU" dirty="0" smtClean="0"/>
              <a:t>и доставки электронного </a:t>
            </a:r>
            <a:r>
              <a:rPr lang="ru-RU" dirty="0"/>
              <a:t>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анализ требований и разработка ТЗ;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</a:t>
            </a:r>
            <a:r>
              <a:rPr lang="ru-RU" dirty="0" smtClean="0"/>
              <a:t>и отладка разработанного </a:t>
            </a:r>
            <a:r>
              <a:rPr lang="ru-RU" dirty="0"/>
              <a:t>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sz="1400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89" y="5037108"/>
            <a:ext cx="6158526" cy="11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Технологии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Сервер </a:t>
            </a:r>
            <a:r>
              <a:rPr lang="ru-RU" dirty="0"/>
              <a:t>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1050185"/>
            <a:ext cx="86403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17107" y="16895"/>
            <a:ext cx="499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910" y="1061085"/>
            <a:ext cx="804418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440</Words>
  <Application>Microsoft Office PowerPoint</Application>
  <PresentationFormat>Широкоэкранный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Основание для разработки</vt:lpstr>
      <vt:lpstr>Презентация PowerPoint</vt:lpstr>
      <vt:lpstr>Список проведенных задач</vt:lpstr>
      <vt:lpstr>Аналоги</vt:lpstr>
      <vt:lpstr>Технологии</vt:lpstr>
      <vt:lpstr>Архитектура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Балансировка нагрузки</vt:lpstr>
      <vt:lpstr>Организационная структура проекта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dc:title>
  <dc:creator>ПК</dc:creator>
  <cp:lastModifiedBy>Evgeny Sukharev</cp:lastModifiedBy>
  <cp:revision>48</cp:revision>
  <dcterms:created xsi:type="dcterms:W3CDTF">2021-06-05T15:28:56Z</dcterms:created>
  <dcterms:modified xsi:type="dcterms:W3CDTF">2021-06-20T20:17:12Z</dcterms:modified>
</cp:coreProperties>
</file>