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65" r:id="rId5"/>
    <p:sldId id="267" r:id="rId6"/>
    <p:sldId id="268" r:id="rId7"/>
    <p:sldId id="266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5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8697-9B37-4096-9985-438CD70DCAE4}" type="datetimeFigureOut">
              <a:rPr lang="fr-FR" smtClean="0"/>
              <a:t>08/08/2022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F11A-8FC9-416E-9708-ECAA9F1DCF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11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8697-9B37-4096-9985-438CD70DCAE4}" type="datetimeFigureOut">
              <a:rPr lang="fr-FR" smtClean="0"/>
              <a:t>08/08/2022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F11A-8FC9-416E-9708-ECAA9F1DCF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17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8697-9B37-4096-9985-438CD70DCAE4}" type="datetimeFigureOut">
              <a:rPr lang="fr-FR" smtClean="0"/>
              <a:t>08/08/2022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F11A-8FC9-416E-9708-ECAA9F1DCF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55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8697-9B37-4096-9985-438CD70DCAE4}" type="datetimeFigureOut">
              <a:rPr lang="fr-FR" smtClean="0"/>
              <a:t>08/08/2022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F11A-8FC9-416E-9708-ECAA9F1DCF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26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8697-9B37-4096-9985-438CD70DCAE4}" type="datetimeFigureOut">
              <a:rPr lang="fr-FR" smtClean="0"/>
              <a:t>08/08/2022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F11A-8FC9-416E-9708-ECAA9F1DCF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53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8697-9B37-4096-9985-438CD70DCAE4}" type="datetimeFigureOut">
              <a:rPr lang="fr-FR" smtClean="0"/>
              <a:t>08/08/2022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F11A-8FC9-416E-9708-ECAA9F1DCF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92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8697-9B37-4096-9985-438CD70DCAE4}" type="datetimeFigureOut">
              <a:rPr lang="fr-FR" smtClean="0"/>
              <a:t>08/08/2022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F11A-8FC9-416E-9708-ECAA9F1DCF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571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8697-9B37-4096-9985-438CD70DCAE4}" type="datetimeFigureOut">
              <a:rPr lang="fr-FR" smtClean="0"/>
              <a:t>08/08/2022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F11A-8FC9-416E-9708-ECAA9F1DCF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35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8697-9B37-4096-9985-438CD70DCAE4}" type="datetimeFigureOut">
              <a:rPr lang="fr-FR" smtClean="0"/>
              <a:t>08/08/2022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F11A-8FC9-416E-9708-ECAA9F1DCF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11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8697-9B37-4096-9985-438CD70DCAE4}" type="datetimeFigureOut">
              <a:rPr lang="fr-FR" smtClean="0"/>
              <a:t>08/08/2022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F11A-8FC9-416E-9708-ECAA9F1DCF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11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8697-9B37-4096-9985-438CD70DCAE4}" type="datetimeFigureOut">
              <a:rPr lang="fr-FR" smtClean="0"/>
              <a:t>08/08/2022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F11A-8FC9-416E-9708-ECAA9F1DCF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58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78697-9B37-4096-9985-438CD70DCAE4}" type="datetimeFigureOut">
              <a:rPr lang="fr-FR" smtClean="0"/>
              <a:t>08/08/2022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7F11A-8FC9-416E-9708-ECAA9F1DCF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9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132"/>
            <a:ext cx="12192001" cy="688713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928255" y="93518"/>
            <a:ext cx="9144000" cy="2387600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Tw Cen MT" panose="020B0602020104020603" pitchFamily="34" charset="0"/>
              </a:rPr>
              <a:t>PRÉSENTATION </a:t>
            </a:r>
            <a:br>
              <a:rPr lang="fr-FR" dirty="0" smtClean="0">
                <a:solidFill>
                  <a:schemeClr val="bg1"/>
                </a:solidFill>
                <a:latin typeface="Tw Cen MT" panose="020B0602020104020603" pitchFamily="34" charset="0"/>
              </a:rPr>
            </a:br>
            <a:r>
              <a:rPr lang="fr-FR" dirty="0" smtClean="0">
                <a:solidFill>
                  <a:schemeClr val="bg1"/>
                </a:solidFill>
                <a:latin typeface="Tw Cen MT" panose="020B0602020104020603" pitchFamily="34" charset="0"/>
              </a:rPr>
              <a:t>GRACIA NICOLAS</a:t>
            </a:r>
            <a:endParaRPr lang="fr-FR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544" y="2361389"/>
            <a:ext cx="3200401" cy="27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9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du contenu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9850"/>
            <a:ext cx="10515600" cy="1828150"/>
          </a:xfrm>
        </p:spPr>
      </p:pic>
      <p:sp>
        <p:nvSpPr>
          <p:cNvPr id="15" name="ZoneTexte 14"/>
          <p:cNvSpPr txBox="1"/>
          <p:nvPr/>
        </p:nvSpPr>
        <p:spPr>
          <a:xfrm>
            <a:off x="748144" y="540326"/>
            <a:ext cx="6608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Qui suis-je ?</a:t>
            </a:r>
            <a:endParaRPr lang="fr-FR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781877" y="2635831"/>
            <a:ext cx="6608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Envie de me reconvertir</a:t>
            </a:r>
            <a:endParaRPr lang="fr-F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697182" y="1741967"/>
            <a:ext cx="758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Une vie passée dans la chimie et l’industrie pharma</a:t>
            </a:r>
            <a:endParaRPr lang="fr-F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601605" y="3385908"/>
            <a:ext cx="6608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Recherche d’une alternative</a:t>
            </a:r>
            <a:endParaRPr lang="fr-F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4551224" y="4167158"/>
            <a:ext cx="73550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Réalisation d’une formation avec un stage</a:t>
            </a:r>
            <a:br>
              <a:rPr lang="fr-FR" sz="2800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</a:br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et un projet personnel</a:t>
            </a:r>
            <a:endParaRPr lang="fr-F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8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du contenu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9850"/>
            <a:ext cx="10515600" cy="1828150"/>
          </a:xfrm>
        </p:spPr>
      </p:pic>
      <p:sp>
        <p:nvSpPr>
          <p:cNvPr id="15" name="ZoneTexte 14"/>
          <p:cNvSpPr txBox="1"/>
          <p:nvPr/>
        </p:nvSpPr>
        <p:spPr>
          <a:xfrm>
            <a:off x="748144" y="540326"/>
            <a:ext cx="6608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Le contenu du stage ?</a:t>
            </a:r>
            <a:endParaRPr lang="fr-FR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666010" y="1367891"/>
            <a:ext cx="758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Travail principalement sur le CMS WordPress :</a:t>
            </a:r>
            <a:endParaRPr lang="fr-F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389911" y="2040028"/>
            <a:ext cx="6857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Utilisation du thème « DIVI » et « </a:t>
            </a:r>
            <a:r>
              <a:rPr lang="fr-FR" sz="2800" dirty="0" err="1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Elementor</a:t>
            </a:r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 »</a:t>
            </a:r>
            <a:endParaRPr lang="fr-F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89211" y="2627396"/>
            <a:ext cx="6348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Duplication de site en PROD en PREPROD</a:t>
            </a:r>
            <a:endParaRPr lang="fr-FR" sz="2800" dirty="0">
              <a:solidFill>
                <a:schemeClr val="accent1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789211" y="4280214"/>
            <a:ext cx="6348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Création d’un tuto basique WordPress</a:t>
            </a:r>
            <a:endParaRPr lang="fr-FR" sz="2800" dirty="0">
              <a:solidFill>
                <a:schemeClr val="accent1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789210" y="3207793"/>
            <a:ext cx="6348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Recherche et utilisation d’extensions WP</a:t>
            </a:r>
            <a:endParaRPr lang="fr-FR" sz="2800" dirty="0">
              <a:solidFill>
                <a:schemeClr val="accent1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3789210" y="3739548"/>
            <a:ext cx="6348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Refonte d’un site et de toute ces pages</a:t>
            </a:r>
            <a:endParaRPr lang="fr-FR" sz="2800" dirty="0">
              <a:solidFill>
                <a:schemeClr val="accent1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992876" y="4860611"/>
            <a:ext cx="5025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Recherche de défauts sur un site  </a:t>
            </a:r>
            <a:endParaRPr lang="fr-FR" sz="2800" dirty="0">
              <a:solidFill>
                <a:schemeClr val="accent1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7229796" y="4906777"/>
            <a:ext cx="4387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Découverte</a:t>
            </a:r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</a:rPr>
              <a:t> d’une faille XSS</a:t>
            </a:r>
            <a:endParaRPr lang="fr-F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909" y="4860611"/>
            <a:ext cx="986589" cy="57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5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0" grpId="0"/>
      <p:bldP spid="11" grpId="0"/>
      <p:bldP spid="13" grpId="0"/>
      <p:bldP spid="14" grpId="0"/>
      <p:bldP spid="21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du contenu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9850"/>
            <a:ext cx="10515600" cy="1828150"/>
          </a:xfrm>
        </p:spPr>
      </p:pic>
      <p:sp>
        <p:nvSpPr>
          <p:cNvPr id="15" name="ZoneTexte 14"/>
          <p:cNvSpPr txBox="1"/>
          <p:nvPr/>
        </p:nvSpPr>
        <p:spPr>
          <a:xfrm>
            <a:off x="748144" y="540326"/>
            <a:ext cx="6608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Le concept du projet ?</a:t>
            </a:r>
            <a:endParaRPr lang="fr-FR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666010" y="1831255"/>
            <a:ext cx="8735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L’envie de crée un outils pour une autre passion : La pêche</a:t>
            </a:r>
            <a:endParaRPr lang="fr-F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666010" y="2814407"/>
            <a:ext cx="758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Réflexion sur les besoins  </a:t>
            </a:r>
            <a:endParaRPr lang="fr-F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666010" y="3922128"/>
            <a:ext cx="758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Réflexion sur le temps disponible </a:t>
            </a:r>
            <a:endParaRPr lang="fr-F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87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du contenu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9850"/>
            <a:ext cx="10515600" cy="1828150"/>
          </a:xfrm>
        </p:spPr>
      </p:pic>
      <p:sp>
        <p:nvSpPr>
          <p:cNvPr id="15" name="ZoneTexte 14"/>
          <p:cNvSpPr txBox="1"/>
          <p:nvPr/>
        </p:nvSpPr>
        <p:spPr>
          <a:xfrm>
            <a:off x="748144" y="540326"/>
            <a:ext cx="6608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Le contenu du projet</a:t>
            </a:r>
            <a:endParaRPr lang="fr-FR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281546" y="2202320"/>
            <a:ext cx="10190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Pour tous les visiteurs sur la page </a:t>
            </a:r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d'accueil :  </a:t>
            </a:r>
            <a:endParaRPr lang="fr-F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84219" y="2969754"/>
            <a:ext cx="89846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Une </a:t>
            </a:r>
            <a:r>
              <a:rPr lang="fr-FR" sz="2800" dirty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carte qui localise en fonction d'une ville et la météo </a:t>
            </a:r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en temps </a:t>
            </a:r>
            <a:r>
              <a:rPr lang="fr-FR" sz="2800" dirty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réel de celle-ci afin d'observer les plan d'eau </a:t>
            </a:r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disponible à </a:t>
            </a:r>
            <a:r>
              <a:rPr lang="fr-FR" sz="2800" dirty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proximité.</a:t>
            </a:r>
          </a:p>
          <a:p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 </a:t>
            </a:r>
            <a:endParaRPr lang="fr-F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27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du contenu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9850"/>
            <a:ext cx="10515600" cy="1828150"/>
          </a:xfrm>
        </p:spPr>
      </p:pic>
      <p:sp>
        <p:nvSpPr>
          <p:cNvPr id="15" name="ZoneTexte 14"/>
          <p:cNvSpPr txBox="1"/>
          <p:nvPr/>
        </p:nvSpPr>
        <p:spPr>
          <a:xfrm>
            <a:off x="748144" y="540326"/>
            <a:ext cx="6608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Le contenu du projet</a:t>
            </a:r>
            <a:endParaRPr lang="fr-FR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53837" y="1303960"/>
            <a:ext cx="10190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Un espace membre :  </a:t>
            </a:r>
            <a:endParaRPr lang="fr-F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759528" y="1822389"/>
            <a:ext cx="91197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 Apres inscription, les membres peuvent se connecter est tenir un </a:t>
            </a:r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historique de </a:t>
            </a:r>
            <a:r>
              <a:rPr lang="fr-FR" sz="2800" dirty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leurs sessions de pêche en les commentant et en </a:t>
            </a:r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y attribuant </a:t>
            </a:r>
            <a:r>
              <a:rPr lang="fr-FR" sz="2800" dirty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une note</a:t>
            </a:r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.</a:t>
            </a:r>
            <a:endParaRPr lang="fr-FR" sz="2800" dirty="0">
              <a:solidFill>
                <a:schemeClr val="accent1">
                  <a:lumMod val="75000"/>
                </a:schemeClr>
              </a:solidFill>
              <a:latin typeface="Tw Cen MT" panose="020B0602020104020603" pitchFamily="34" charset="0"/>
            </a:endParaRPr>
          </a:p>
          <a:p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 Ils </a:t>
            </a:r>
            <a:r>
              <a:rPr lang="fr-FR" sz="2800" dirty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peuvent par la suite observé et filtrer cet historique.</a:t>
            </a:r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 </a:t>
            </a:r>
            <a:endParaRPr lang="fr-FR" sz="2800" dirty="0">
              <a:solidFill>
                <a:schemeClr val="accent1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253837" y="3808445"/>
            <a:ext cx="10190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Un espace admin :  </a:t>
            </a:r>
            <a:endParaRPr lang="fr-F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759527" y="4331665"/>
            <a:ext cx="89327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  Accessible uniquement par le/les admin il peut supprimer/modifier les </a:t>
            </a:r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rôles et </a:t>
            </a:r>
            <a:r>
              <a:rPr lang="fr-FR" sz="2800" dirty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les informations personnelles de n'importe quel utilisateur.</a:t>
            </a:r>
          </a:p>
        </p:txBody>
      </p:sp>
    </p:spTree>
    <p:extLst>
      <p:ext uri="{BB962C8B-B14F-4D97-AF65-F5344CB8AC3E}">
        <p14:creationId xmlns:p14="http://schemas.microsoft.com/office/powerpoint/2010/main" val="392019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8713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502227" y="-353291"/>
            <a:ext cx="9144000" cy="2387600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ALLONS DÉCOUVRIR </a:t>
            </a:r>
            <a:br>
              <a:rPr lang="fr-FR" dirty="0" smtClean="0">
                <a:solidFill>
                  <a:schemeClr val="bg1"/>
                </a:solidFill>
                <a:latin typeface="Tw Cen MT" panose="020B0602020104020603" pitchFamily="34" charset="0"/>
              </a:rPr>
            </a:br>
            <a:r>
              <a:rPr lang="fr-FR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CA</a:t>
            </a:r>
            <a:endParaRPr lang="fr-FR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989" y="2101616"/>
            <a:ext cx="3200401" cy="27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7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216</Words>
  <Application>Microsoft Office PowerPoint</Application>
  <PresentationFormat>Grand écran</PresentationFormat>
  <Paragraphs>30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Tw Cen MT</vt:lpstr>
      <vt:lpstr>Thème Office</vt:lpstr>
      <vt:lpstr>PRÉSENTATION  GRACIA NICOLAS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ALLONS DÉCOUVRIR  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 GRACIA NICOLAS</dc:title>
  <dc:creator>Utilisateur</dc:creator>
  <cp:lastModifiedBy>Utilisateur</cp:lastModifiedBy>
  <cp:revision>32</cp:revision>
  <dcterms:created xsi:type="dcterms:W3CDTF">2022-08-03T21:12:24Z</dcterms:created>
  <dcterms:modified xsi:type="dcterms:W3CDTF">2022-08-08T08:57:50Z</dcterms:modified>
</cp:coreProperties>
</file>