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Agriculture  Life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Here are eight concise slide title options for the topic "Agriculture - Life" with added emojis and signs: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🌾 Agriculture - Life 🌼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**Slide Title Options:**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1. 🌱 The Circle of Life: Understanding Agriculture's Role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2. 🥕 Seeds of Sustainability: Exploring the Future of Farming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1. 🌾✨ Farming: The Heart of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🌾✨ Farming: The Heart of Agriculture 🌼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Definition: Farming is the practice of cultivating plants and raising animals to</a:t>
            </a:r>
            <a:br/>
            <a:r>
              <a:t>produce food, fibers, and other products.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🌻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Importance: It is the backbone of agriculture, providing a significant portion</a:t>
            </a:r>
            <a:br/>
            <a:r>
              <a:t>of the world's food supply and supporting local economies.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2. 🌱👍 Sowing Seeds, Growing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🌱 Sowing Seeds, Growing Opportunities 🌱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Invest in yourself: Develop new skills and knowledge to increase your earning</a:t>
            </a:r>
            <a:br/>
            <a:r>
              <a:t>potential and stay competitive in the job market.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✓ Continuously learn and improve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✓ Stay adaptable and open to new opportunities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3. 🐝💪 The Buzz on Sustainable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🐝💪 The Buzz on Sustainable Agriculture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🌎 Reduce Your Carbon Footprint: Sustainable agriculture practices, such as</a:t>
            </a:r>
            <a:br/>
            <a:r>
              <a:t>regenerative agriculture and agroforestry, can help reduce greenhouse gas</a:t>
            </a:r>
            <a:br/>
            <a:r>
              <a:t>emissions and mitigate climate change.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💧 Conserve Water: Efficient irrigation systems and drought-resistant crops can</a:t>
            </a:r>
            <a:br/>
            <a:r>
              <a:t>minimize water waste and promote sustainable water management.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🐝 Support Biodiversity: Sustainable agriculture practices that incorporate</a:t>
            </a:r>
            <a:br/>
            <a:r>
              <a:t>pollinator-friendly plants and habitat restoration can help maintain ecosystem</a:t>
            </a:r>
            <a:br/>
            <a:r>
              <a:t>balance and support biodiversity.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4. 🌾💧 Water You Waiting For? (Water Conservation in 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🌾💧 Water You Waiting For? (Water Conservation in Agriculture)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The Importance of Water Conservation in Agriculture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=====================================================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As a vital component of our daily lives, water plays a crucial role in</a:t>
            </a:r>
            <a:br/>
            <a:r>
              <a:t>agriculture. However, the increasing demand for water has led to severe</a:t>
            </a:r>
            <a:br/>
            <a:r>
              <a:t>consequences on our environment and water resources.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5. 🚜💺 Tractors and Technology: The Future of Farming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🚜💺 Tractors and Technology: The Future of Farming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📈 Automation: Tractors with autonomous capabilities will optimize crop yields,</a:t>
            </a:r>
            <a:br/>
            <a:r>
              <a:t>reduce labor costs, and minimize environmental impact. This technology is</a:t>
            </a:r>
            <a:br/>
            <a:r>
              <a:t>expected to revolutionize farming practices.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🌐 Data Analysis: Advanced data analytics systems will help farmers make informed</a:t>
            </a:r>
            <a:br/>
            <a:r>
              <a:t>decisions about crop management, soil quality, and resource allocation. This</a:t>
            </a:r>
            <a:br/>
            <a:r>
              <a:t>data-driven approach will lead to increased efficiency and productivity.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💻 Artificial Intelligence (AI): AI-powered tractors will be equipped with</a:t>
            </a:r>
            <a:br/>
            <a:r>
              <a:t>machine learning algorithms that enable real-time monitoring of crops, soil</a:t>
            </a:r>
            <a:br/>
            <a:r>
              <a:t>conditions, and weather patterns. This will allow farmers to respond quickly to</a:t>
            </a:r>
            <a:br/>
            <a:r>
              <a:t>changes in their fields.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6. 🥗👨‍🌾 Food for Thought: The Importance of Local Produce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**6. 🥗👨‍🌾 Food for Thought: The Importance of Local Produce**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Supports local economies by stimulating job creation and investment in</a:t>
            </a:r>
            <a:br/>
            <a:r>
              <a:t>agriculture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Reduces carbon footprint due to lower transportation emissions, contributing to</a:t>
            </a:r>
            <a:br/>
            <a:r>
              <a:t>a more sustainable environment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Preserves unique genetic diversity of crops, enhancing food security and</a:t>
            </a:r>
            <a:br/>
            <a:r>
              <a:t>nutrition quality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latin typeface="Calibri"/>
              </a:defRPr>
            </a:pPr>
            <a:r>
              <a:t>7. 🌎️📈 Agriculture's Impact on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🌎️ Agriculture's Impact on the Environment 🌱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Deforestation &amp; Habitat Loss: Agriculture leads to widespread deforestation,</a:t>
            </a:r>
            <a:br/>
            <a:r>
              <a:t>resulting in loss of biodiversity and habitats, with an estimated 1 million</a:t>
            </a:r>
            <a:br/>
            <a:r>
              <a:t>species threatened or endangered due to human activities.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Greenhouse Gas Emissions: Farming practices like fertiliser use, livestock</a:t>
            </a:r>
            <a:br/>
            <a:r>
              <a:t>farming, and crop production contribute significantly to greenhouse gas</a:t>
            </a:r>
            <a:br/>
            <a:r>
              <a:t>emissions, exacerbating climate change.</a:t>
            </a:r>
          </a:p>
          <a:p>
            <a:pPr>
              <a:spcAft>
                <a:spcPts val="1000"/>
              </a:spcAft>
              <a:defRPr sz="1800">
                <a:latin typeface="Calibri"/>
              </a:defRPr>
            </a:pPr>
            <a:r>
              <a:t>Water Pollution &amp; Waste: Intensive agricultural practices can lead to soil</a:t>
            </a:r>
            <a:br/>
            <a:r>
              <a:t>degradation, water pollution, and waste generation, negatively impacting</a:t>
            </a:r>
            <a:br/>
            <a:r>
              <a:t>ecosystems and human health.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