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Blockchain Technology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8. 🤝 Interoperability: The Future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🤝 Interoperability: The Future of Blockchain 🚀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🔓 **Unlocking Cross-Chain Transactions**: Achieving seamless interactions</a:t>
            </a:r>
            <a:br/>
            <a:r>
              <a:t>between different blockchain networks, enabling users to transfer assets and</a:t>
            </a:r>
            <a:br/>
            <a:r>
              <a:t>data across platforms without compatibility issues.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🌐 **Enhancing Scalability and Performance**: Enabling multiple blockchains to</a:t>
            </a:r>
            <a:br/>
            <a:r>
              <a:t>share resources, improve processing speeds, and enhance overall system</a:t>
            </a:r>
            <a:br/>
            <a:r>
              <a:t>efficiency, leading to a more robust and sustainable blockchain ecosystem.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💻 **Interoperability Standards and Governance**: Establishing standardized</a:t>
            </a:r>
            <a:br/>
            <a:r>
              <a:t>protocols and guidelines for cross-chain interactions, ensuring that different</a:t>
            </a:r>
            <a:br/>
            <a:r>
              <a:t>blockchain systems can communicate effectively and maintain trust in the</a:t>
            </a:r>
            <a:br/>
            <a:r>
              <a:t>network.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9. 🔍 Blockchain Analytics for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🔍 Blockchain Analytics for Insights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**Unlocking Hidden Trends**: Identify patterns and anomalies in blockchain data</a:t>
            </a:r>
            <a:br/>
            <a:r>
              <a:t>to uncover hidden trends and insights.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💡 **Enhanced Data Visualization**: Utilize advanced analytics tools to create</a:t>
            </a:r>
            <a:br/>
            <a:r>
              <a:t>interactive visualizations that help analyze complex blockchain data.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📊 **Real-time Monitoring**: Implement real-time monitoring solutions to track</a:t>
            </a:r>
            <a:br/>
            <a:r>
              <a:t>blockchain activity, detect suspicious behavior, and prevent potential threats.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10 concise slide titles for the topic "Blockchain Technology" with added emojis and 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**Blockchain Technology 📈**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What is Blockchain? 💡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• A decentralized, digital ledger technology that records transactions across a</a:t>
            </a:r>
            <a:br/>
            <a:r>
              <a:t>network of computers.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How does Blockchain work? 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🚀 Understanding Blockchain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Title:** 🚀 Understanding Blockchain Basics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**Decentralized Network**: A blockchain is a decentralized network, meaning that</a:t>
            </a:r>
            <a:br/>
            <a:r>
              <a:t>it's not controlled by any single entity or government. 💻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**Distributed Ledger**: It uses a distributed ledger technology to record</a:t>
            </a:r>
            <a:br/>
            <a:r>
              <a:t>transactions across multiple computers, ensuring the integrity and security of</a:t>
            </a:r>
            <a:br/>
            <a:r>
              <a:t>data. 🔒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**Cryptography**: Blockchain relies on advanced cryptography to secure</a:t>
            </a:r>
            <a:br/>
            <a:r>
              <a:t>transactions and control the creation of new units. 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💰 The Rise of Decentralized Finance (DeFi)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**2. 💰 The Rise of Decentralized Finance (DeFi)**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🔓 **What is DeFi?**: A financial system that operates on blockchain technology,</a:t>
            </a:r>
            <a:br/>
            <a:r>
              <a:t>allowing for peer-to-peer transactions without the need for intermediaries.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**Key Features**: Open-source, decentralized, and permissionless, enabling</a:t>
            </a:r>
            <a:br/>
            <a:r>
              <a:t>users to lend, borrow, trade, and invest in various assets.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💸 **Benefits**: Increased security, transparency, and accessibility, as well as</a:t>
            </a:r>
            <a:br/>
            <a:r>
              <a:t>opportunities for innovative financial products and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🔒 Unlocking Security in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**Unlocking Security in Blockchain**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🔒 Introduction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Blockchain technology has gained significant attention in recent years due to</a:t>
            </a:r>
            <a:br/>
            <a:r>
              <a:t>its potential to revolutionize the way we store and manage data. However, with</a:t>
            </a:r>
            <a:br/>
            <a:r>
              <a:t>great power comes great responsibility, and ensuring the security of blockchain</a:t>
            </a:r>
            <a:br/>
            <a:r>
              <a:t>systems is crucial.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**Secure Key Management**: Implementing secure key management practices, such as</a:t>
            </a:r>
            <a:br/>
            <a:r>
              <a:t>multi-factor authentication and key rotation, is essential to prevent</a:t>
            </a:r>
            <a:br/>
            <a:r>
              <a:t>unauthorized access to sensitive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📈 How Blockchain Enables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How Blockchain Enables Scalability 📈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💻 **Distributed Ledger Technology**: Blockchain's decentralized architecture</a:t>
            </a:r>
            <a:br/>
            <a:r>
              <a:t>allows for a network of computers to validate and record transactions, reducing</a:t>
            </a:r>
            <a:br/>
            <a:r>
              <a:t>the reliance on a single point of failure.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🚀 **Sharding and Parallel Processing**: By dividing data into smaller chunks</a:t>
            </a:r>
            <a:br/>
            <a:r>
              <a:t>(shards) and processing them in parallel, blockchain networks can increase</a:t>
            </a:r>
            <a:br/>
            <a:r>
              <a:t>transaction capacity and speed up processing times.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🔒 **Consensus Mechanisms**: Consensus algorithms like Proof of Stake (PoS) or</a:t>
            </a:r>
            <a:br/>
            <a:r>
              <a:t>Proof of Work (PoW) ensure that all nodes on the network agree on the state of</a:t>
            </a:r>
            <a:br/>
            <a:r>
              <a:t>the ledger, promoting scalability and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5. 👥 Building a Strong Blockchain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**5. Building a Strong Blockchain Community 🌐**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Building a strong blockchain community is essential to drive adoption,</a:t>
            </a:r>
            <a:br/>
            <a:r>
              <a:t>innovation, and growth in the industry. Here are some key strategies to help you</a:t>
            </a:r>
            <a:br/>
            <a:r>
              <a:t>build a thriving community: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💡 **Foster Collaboration**: Encourage collaboration among developers,</a:t>
            </a:r>
            <a:br/>
            <a:r>
              <a:t>entrepreneurs, and enthusiasts to share knowledge, resources, and expertise.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📢 **Establish Open Communication Channels**: Create open channels for</a:t>
            </a:r>
            <a:br/>
            <a:r>
              <a:t>discussion, feedback, and Q&amp;A to ensure that everyone's voice is heard and</a:t>
            </a:r>
            <a:br/>
            <a:r>
              <a:t>valued.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6. 🌐 Exploring Global Blockchain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🌐 Exploring Global Blockchain Regulations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🔍 **Global Regulatory Landscape**: Understanding the diverse regulatory</a:t>
            </a:r>
            <a:br/>
            <a:r>
              <a:t>frameworks governing blockchain in different regions, including the United</a:t>
            </a:r>
            <a:br/>
            <a:r>
              <a:t>States, Europe, China, and Japan.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**Key Compliance Considerations**: Adhering to anti-money laundering (AML) and</a:t>
            </a:r>
            <a:br/>
            <a:r>
              <a:t>know-your-customer (KYC) regulations, as well as data privacy and security</a:t>
            </a:r>
            <a:br/>
            <a:r>
              <a:t>standards.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👥 **Regulatory Hubs and Hotspots**: Identifying key jurisdictions with</a:t>
            </a:r>
            <a:br/>
            <a:r>
              <a:t>established blockchain regulatory frameworks, such as Singapore, Switzerland,</a:t>
            </a:r>
            <a:br/>
            <a:r>
              <a:t>and the United Kingdom.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7. 💻 Developing Smart Contracts with 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🔒 Developing Smart Contracts with Ease 🔓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🛡️ Key Benefits of Smart Contracts: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• Increased Transparency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• Reduced Dispute Resolution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