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Cricket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Here are five potential slide title options for a presentation on Cricket: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Here is some generated content for the slide: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**Slide Title Options**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Are you ready to knock one out of the park? Here are five compelling title options for your presentation on cricket: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1. **"The Beautiful Game: Exploring the Strategies and Culture of Cricket"**</a:t>
            </a:r>
          </a:p>
          <a:p>
            <a:pPr>
              <a:defRPr sz="1600"/>
            </a:pPr>
            <a:r>
              <a:t>2. **"Cricket 101: A Beginner's Guide to the Sport, Its Rules, and Its History"**</a:t>
            </a:r>
          </a:p>
          <a:p>
            <a:pPr>
              <a:defRPr sz="1600"/>
            </a:pPr>
            <a:r>
              <a:t>3. **"Pitching Perfection: The Art and Science of Cricket"**</a:t>
            </a:r>
          </a:p>
          <a:p>
            <a:pPr>
              <a:defRPr sz="1600"/>
            </a:pPr>
            <a:r>
              <a:t>4. **"From Bat to Ball: Uncovering the Secrets of Cricket"**</a:t>
            </a:r>
          </a:p>
          <a:p>
            <a:pPr>
              <a:defRPr sz="1600"/>
            </a:pPr>
            <a:r>
              <a:t>5. **"The Thrill of Victory: Understanding the Game of Cricket Like Never Before"**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Feel free to customize these options to fit your presentation's tone and style!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1. "The Beautiful Game: An Introduction to Cricket"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Here's some engaging content for your slide: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**Slide Title:** "The Beautiful Game: An Introduction to Cricket"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**Subtitle:** "Discover the World's Second-Most Popular Sport, Played by 2.5 Billion People Worldwide!"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**Bullet Points:**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• **Origins:** Cricket originated in ancient civilizations, with records of games dating back to 16th-century England.</a:t>
            </a:r>
          </a:p>
          <a:p>
            <a:pPr>
              <a:defRPr sz="1600"/>
            </a:pPr>
            <a:r>
              <a:t>• **Objective:** The objective is simple: score runs by hitting a ball with a bat, while the opposing team tries to stop you!</a:t>
            </a:r>
          </a:p>
          <a:p>
            <a:pPr>
              <a:defRPr sz="1600"/>
            </a:pPr>
            <a:r>
              <a:t>• **Key Equipment:**</a:t>
            </a:r>
          </a:p>
          <a:p>
            <a:pPr>
              <a:defRPr sz="1600"/>
            </a:pPr>
            <a:r>
              <a:t> • Bat and ball</a:t>
            </a:r>
          </a:p>
          <a:p>
            <a:pPr>
              <a:defRPr sz="1600"/>
            </a:pPr>
            <a:r>
              <a:t> • Wickets (three vertical stumps with two horizontal sticks)</a:t>
            </a:r>
          </a:p>
          <a:p>
            <a:pPr>
              <a:defRPr sz="1600"/>
            </a:pPr>
            <a:r>
              <a:t> • Protective gear (helmets, pads, gloves)</a:t>
            </a:r>
          </a:p>
          <a:p>
            <a:pPr>
              <a:defRPr sz="1600"/>
            </a:pPr>
            <a:r>
              <a:t>• **Basic Rules:**</a:t>
            </a:r>
          </a:p>
          <a:p>
            <a:pPr>
              <a:defRPr sz="1600"/>
            </a:pPr>
            <a:r>
              <a:t> + Two teams of 11 players each</a:t>
            </a:r>
          </a:p>
          <a:p>
            <a:pPr>
              <a:defRPr sz="1600"/>
            </a:pPr>
            <a:r>
              <a:t> + Innings consist of two teams playing one at a time</a:t>
            </a:r>
          </a:p>
          <a:p>
            <a:pPr>
              <a:defRPr sz="1600"/>
            </a:pPr>
            <a:r>
              <a:t> + Teams take turns batting and bowling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**Fun Facts:**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• Cricket is the most popular sport in the world by number of fans!</a:t>
            </a:r>
          </a:p>
          <a:p>
            <a:pPr>
              <a:defRPr sz="1600"/>
            </a:pPr>
            <a:r>
              <a:t>• The first-ever international cricket match was played between England and Australia in 1864.</a:t>
            </a:r>
          </a:p>
          <a:p>
            <a:pPr>
              <a:defRPr sz="1600"/>
            </a:pPr>
            <a:r>
              <a:t>• The longest test match lasted 5 days, 6 hours, and 30 minutes!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**Why Watch Cricket?**</a:t>
            </a:r>
          </a:p>
          <a:p>
            <a:pPr>
              <a:defRPr sz="1600"/>
            </a:pPr>
            <a:r>
              <a:t>• High-energy action</a:t>
            </a:r>
          </a:p>
          <a:p>
            <a:pPr>
              <a:defRPr sz="1600"/>
            </a:pPr>
            <a:r>
              <a:t>• Strategic gameplay</a:t>
            </a:r>
          </a:p>
          <a:p>
            <a:pPr>
              <a:defRPr sz="1600"/>
            </a:pPr>
            <a:r>
              <a:t>• Global connections through international tournaments</a:t>
            </a:r>
          </a:p>
          <a:p>
            <a:pPr>
              <a:defRPr sz="1600"/>
            </a:pPr>
            <a:r>
              <a:t>• Enduring popularity across cultures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**Getting Started:**</a:t>
            </a:r>
          </a:p>
          <a:p>
            <a:pPr>
              <a:defRPr sz="1600"/>
            </a:pPr>
            <a:r>
              <a:t>Want to learn more about cricket or watch a live match? Explore the world of cricket today!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Feel free to customize it as per your needs!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2. "History of Cricket: From Ancient Roots to Modern Day"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Here's a potential outline and content for the slide: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**Title:** "History of Cricket: From Ancient Roots to Modern Day"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**Subtitle:** "A Journey Through Time, from Mesopotamia to the Present"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**Bullet Points:**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• **Ancient Origins (circa 2500 BCE):**</a:t>
            </a:r>
          </a:p>
          <a:p>
            <a:pPr>
              <a:defRPr sz="1600"/>
            </a:pPr>
            <a:r>
              <a:t> + The earliest known forms of cricket-like games were played in ancient civilizations such as:</a:t>
            </a:r>
          </a:p>
          <a:p>
            <a:pPr>
              <a:defRPr sz="1600"/>
            </a:pPr>
            <a:r>
              <a:t> - Mesopotamia</a:t>
            </a:r>
          </a:p>
          <a:p>
            <a:pPr>
              <a:defRPr sz="1600"/>
            </a:pPr>
            <a:r>
              <a:t> - Ancient India (e.g., "chuck" or "bot")</a:t>
            </a:r>
          </a:p>
          <a:p>
            <a:pPr>
              <a:defRPr sz="1600"/>
            </a:pPr>
            <a:r>
              <a:t> - China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• **Middle Ages (12th-15th centuries):**</a:t>
            </a:r>
          </a:p>
          <a:p>
            <a:pPr>
              <a:defRPr sz="1600"/>
            </a:pPr>
            <a:r>
              <a:t> + Cricket-like games continued to evolve, with the first written records appearing in:</a:t>
            </a:r>
          </a:p>
          <a:p>
            <a:pPr>
              <a:defRPr sz="1600"/>
            </a:pPr>
            <a:r>
              <a:t> - England (e.g., "creckett" or "cricke")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• **Modern Era (18th-19th centuries):**</a:t>
            </a:r>
          </a:p>
          <a:p>
            <a:pPr>
              <a:defRPr sz="1600"/>
            </a:pPr>
            <a:r>
              <a:t> + The modern rules of cricket emerged in the late 18th century, with the first official laws published in:</a:t>
            </a:r>
          </a:p>
          <a:p>
            <a:pPr>
              <a:defRPr sz="1600"/>
            </a:pPr>
            <a:r>
              <a:t> - Marylebone Cricket Club (MCC) in 1744</a:t>
            </a:r>
          </a:p>
          <a:p>
            <a:pPr>
              <a:defRPr sz="1600"/>
            </a:pPr>
            <a:r>
              <a:t> + The game spread throughout England and eventually to other parts of the world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• **Expansion and Globalization:**</a:t>
            </a:r>
          </a:p>
          <a:p>
            <a:pPr>
              <a:defRPr sz="1600"/>
            </a:pPr>
            <a:r>
              <a:t> + Cricket became a popular sport globally, with the establishment of international competitions such as:</a:t>
            </a:r>
          </a:p>
          <a:p>
            <a:pPr>
              <a:defRPr sz="1600"/>
            </a:pPr>
            <a:r>
              <a:t> - Test cricket (1877)</a:t>
            </a:r>
          </a:p>
          <a:p>
            <a:pPr>
              <a:defRPr sz="1600"/>
            </a:pPr>
            <a:r>
              <a:t> - One-Day Internationals (ODIs) (1971)</a:t>
            </a:r>
          </a:p>
          <a:p>
            <a:pPr>
              <a:defRPr sz="1600"/>
            </a:pPr>
            <a:r>
              <a:t> - Twenty20 (T20) format (2003)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**Key Milestones:**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• 1844: First recorded match between two English teams</a:t>
            </a:r>
          </a:p>
          <a:p>
            <a:pPr>
              <a:defRPr sz="1600"/>
            </a:pPr>
            <a:r>
              <a:t>• 1864: Establishment of the Marylebone Cricket Club (MCC)</a:t>
            </a:r>
          </a:p>
          <a:p>
            <a:pPr>
              <a:defRPr sz="1600"/>
            </a:pPr>
            <a:r>
              <a:t>• 1884: First international match between England and Australia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**Visuals:** A timeline image or a graphic illustrating the evolution of cricket over time, highlighting key milestones and developments.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This outline provides a brief overview of the history of cricket, from its ancient roots to its modern-day forms. You can expand on this content by adding more details, images, or anecdotes to make it more engaging and informative for your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3. "Cricket Techniques and Strategies: A Player's Guide"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Here's a potential outline for the slide: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**Slide Title:** "Cricket Techniques and Strategies: A Player's Guide"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**Subtitle:** "Master the Art of Cricket with Proven Tips and Tricks"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**Bullet Points:**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1. **Batsmanship:**</a:t>
            </a:r>
          </a:p>
          <a:p>
            <a:pPr>
              <a:defRPr sz="1600"/>
            </a:pPr>
            <a:r>
              <a:t>	* Understanding bat weight, balance, and grip</a:t>
            </a:r>
          </a:p>
          <a:p>
            <a:pPr>
              <a:defRPr sz="1600"/>
            </a:pPr>
            <a:r>
              <a:t>	* Various strokes (cut, drive, pull, hook) and when to use them</a:t>
            </a:r>
          </a:p>
          <a:p>
            <a:pPr>
              <a:defRPr sz="1600"/>
            </a:pPr>
            <a:r>
              <a:t>	* Footwork techniques for optimal shot selection</a:t>
            </a:r>
          </a:p>
          <a:p>
            <a:pPr>
              <a:defRPr sz="1600"/>
            </a:pPr>
            <a:r>
              <a:t>2. **Bowling Strategies:**</a:t>
            </a:r>
          </a:p>
          <a:p>
            <a:pPr>
              <a:defRPr sz="1600"/>
            </a:pPr>
            <a:r>
              <a:t>	* Types of deliveries (fast, spin, swing) and how to deliver them effectively</a:t>
            </a:r>
          </a:p>
          <a:p>
            <a:pPr>
              <a:defRPr sz="1600"/>
            </a:pPr>
            <a:r>
              <a:t>	* Variations in pace, length, and trajectory to deceive batsmen</a:t>
            </a:r>
          </a:p>
          <a:p>
            <a:pPr>
              <a:defRPr sz="1600"/>
            </a:pPr>
            <a:r>
              <a:t>	* Setting up and executing different bowling positions (short, long, wide)</a:t>
            </a:r>
          </a:p>
          <a:p>
            <a:pPr>
              <a:defRPr sz="1600"/>
            </a:pPr>
            <a:r>
              <a:t>3. **Fielding Techniques:**</a:t>
            </a:r>
          </a:p>
          <a:p>
            <a:pPr>
              <a:defRPr sz="1600"/>
            </a:pPr>
            <a:r>
              <a:t>	* Positioning and footwork for quick reactions and sharp throws</a:t>
            </a:r>
          </a:p>
          <a:p>
            <a:pPr>
              <a:defRPr sz="1600"/>
            </a:pPr>
            <a:r>
              <a:t>	* Handling various types of balls (catchable, skiddable, short)</a:t>
            </a:r>
          </a:p>
          <a:p>
            <a:pPr>
              <a:defRPr sz="1600"/>
            </a:pPr>
            <a:r>
              <a:t>	* Readying yourself to intercept shots and make crucial catches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**Visuals:** Consider adding images or diagrams that illustrate key points, such as: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 A batsman in action with arrows highlighting footwork and stroke techniques</a:t>
            </a:r>
          </a:p>
          <a:p>
            <a:pPr>
              <a:defRPr sz="1600"/>
            </a:pPr>
            <a:r>
              <a:t>* A bowler's action sequence with explanations of different deliveries and positions</a:t>
            </a:r>
          </a:p>
          <a:p>
            <a:pPr>
              <a:defRPr sz="1600"/>
            </a:pPr>
            <a:r>
              <a:t>* A fielder making a sharp throw with an illustration of the optimal foot position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4. "Cricket Around the World: Countries, Teams, and Stadiums"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Here's some engaging content for the slide: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**Title Slide:**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 **Cricket Around the World: Countries, Teams, and Stadiums**</a:t>
            </a:r>
          </a:p>
          <a:p>
            <a:pPr>
              <a:defRPr sz="1600"/>
            </a:pPr>
            <a:r>
              <a:t>* A brief overview of the global cricket scene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**Slide Content:**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1. **Countries with a Strong Cricket Presence:**</a:t>
            </a:r>
          </a:p>
          <a:p>
            <a:pPr>
              <a:defRPr sz="1600"/>
            </a:pPr>
            <a:r>
              <a:t>	+ India</a:t>
            </a:r>
          </a:p>
          <a:p>
            <a:pPr>
              <a:defRPr sz="1600"/>
            </a:pPr>
            <a:r>
              <a:t>	+ Australia</a:t>
            </a:r>
          </a:p>
          <a:p>
            <a:pPr>
              <a:defRPr sz="1600"/>
            </a:pPr>
            <a:r>
              <a:t>	+ England</a:t>
            </a:r>
          </a:p>
          <a:p>
            <a:pPr>
              <a:defRPr sz="1600"/>
            </a:pPr>
            <a:r>
              <a:t>	+ Pakistan</a:t>
            </a:r>
          </a:p>
          <a:p>
            <a:pPr>
              <a:defRPr sz="1600"/>
            </a:pPr>
            <a:r>
              <a:t>	+ South Africa</a:t>
            </a:r>
          </a:p>
          <a:p>
            <a:pPr>
              <a:defRPr sz="1600"/>
            </a:pPr>
            <a:r>
              <a:t>	+ West Indies (Caribbean region)</a:t>
            </a:r>
          </a:p>
          <a:p>
            <a:pPr>
              <a:defRPr sz="1600"/>
            </a:pPr>
            <a:r>
              <a:t>2. **Teams that Dominate International Competitions:**</a:t>
            </a:r>
          </a:p>
          <a:p>
            <a:pPr>
              <a:defRPr sz="1600"/>
            </a:pPr>
            <a:r>
              <a:t>	+ India (ICC World Cup winners in 1983, 2011, and 2019)</a:t>
            </a:r>
          </a:p>
          <a:p>
            <a:pPr>
              <a:defRPr sz="1600"/>
            </a:pPr>
            <a:r>
              <a:t>	+ Australia (ICC World Cup winners in 1987, 1999, 2003, 2007, 2015, and 2019)</a:t>
            </a:r>
          </a:p>
          <a:p>
            <a:pPr>
              <a:defRPr sz="1600"/>
            </a:pPr>
            <a:r>
              <a:t>	+ England (ICC World Cup winners in 1979, 1983, 1992, 2003, 2011, and 2019)</a:t>
            </a:r>
          </a:p>
          <a:p>
            <a:pPr>
              <a:defRPr sz="1600"/>
            </a:pPr>
            <a:r>
              <a:t>3. **Iconic Cricket Stadiums:**</a:t>
            </a:r>
          </a:p>
          <a:p>
            <a:pPr>
              <a:defRPr sz="1600"/>
            </a:pPr>
            <a:r>
              <a:t>	+ Melbourne Cricket Ground (Australia) - one of the largest stadiums in the world</a:t>
            </a:r>
          </a:p>
          <a:p>
            <a:pPr>
              <a:defRPr sz="1600"/>
            </a:pPr>
            <a:r>
              <a:t>	+ Lord's Cricket Ground (England) - often referred to as the "home of cricket"</a:t>
            </a:r>
          </a:p>
          <a:p>
            <a:pPr>
              <a:defRPr sz="1600"/>
            </a:pPr>
            <a:r>
              <a:t>	+ Eden Gardens (India) - holds a record for the highest attendance at a cricket match</a:t>
            </a:r>
          </a:p>
          <a:p>
            <a:pPr>
              <a:defRPr sz="1600"/>
            </a:pPr>
            <a:r>
              <a:t>4. **Cricket Tournaments and Competitions:**</a:t>
            </a:r>
          </a:p>
          <a:p>
            <a:pPr>
              <a:defRPr sz="1600"/>
            </a:pPr>
            <a:r>
              <a:t>	+ ICC World Cup</a:t>
            </a:r>
          </a:p>
          <a:p>
            <a:pPr>
              <a:defRPr sz="1600"/>
            </a:pPr>
            <a:r>
              <a:t>	+ ICC Champions Trophy</a:t>
            </a:r>
          </a:p>
          <a:p>
            <a:pPr>
              <a:defRPr sz="1600"/>
            </a:pPr>
            <a:r>
              <a:t>	+ ICC T20 World Cup</a:t>
            </a:r>
          </a:p>
          <a:p>
            <a:pPr>
              <a:defRPr sz="1600"/>
            </a:pPr>
            <a:r>
              <a:t>	+ Indian Premier League (IPL)</a:t>
            </a:r>
          </a:p>
          <a:p>
            <a:pPr>
              <a:defRPr sz="1600"/>
            </a:pPr>
            <a:r>
              <a:t>5. **Interesting Cricket-Related Facts:**</a:t>
            </a:r>
          </a:p>
          <a:p>
            <a:pPr>
              <a:defRPr sz="1600"/>
            </a:pPr>
            <a:r>
              <a:t>	+ The shortest ODI (One-Day International) match lasted just 8.3 overs!</a:t>
            </a:r>
          </a:p>
          <a:p>
            <a:pPr>
              <a:defRPr sz="1600"/>
            </a:pPr>
            <a:r>
              <a:t>	+ Sir Vivian Richards holds the record for the highest career average in Test cricket</a:t>
            </a:r>
          </a:p>
          <a:p>
            <a:pPr>
              <a:defRPr sz="1600"/>
            </a:pPr>
            <a:r>
              <a:t>	+ Australia's Adam Gilchrist is the only player to score a century in all three formats of the game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**Visuals:**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 Use images or logos of these countries, teams, and stadiums to add visual interest to the slide.</a:t>
            </a:r>
          </a:p>
          <a:p>
            <a:pPr>
              <a:defRPr sz="1600"/>
            </a:pPr>
            <a:r>
              <a:t>* Consider adding a map or globe with key countries marked to illustrate the global reach of cricket.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Feel free to adjust the content to fit your specific needs!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5. "The Art of Cricket: Rules, Scoring System, and Common Terms"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Here's a sample content for the slide: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**Slide Title:** The Art of Cricket: Rules, Scoring System, and Common Terms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**Subheading:** Mastering the Game of Cricket - Understanding its Basics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**Bullet Points:**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1. **Objective of Cricket**</a:t>
            </a:r>
          </a:p>
          <a:p>
            <a:pPr>
              <a:defRPr sz="1600"/>
            </a:pPr>
            <a:r>
              <a:t>	* Score runs by hitting the ball with a bat</a:t>
            </a:r>
          </a:p>
          <a:p>
            <a:pPr>
              <a:defRPr sz="1600"/>
            </a:pPr>
            <a:r>
              <a:t>	* Outscore the opposing team to win</a:t>
            </a:r>
          </a:p>
          <a:p>
            <a:pPr>
              <a:defRPr sz="1600"/>
            </a:pPr>
            <a:r>
              <a:t>2. **Basic Rules**</a:t>
            </a:r>
          </a:p>
          <a:p>
            <a:pPr>
              <a:defRPr sz="1600"/>
            </a:pPr>
            <a:r>
              <a:t>	* The game is played between two teams, each consisting of 11 players</a:t>
            </a:r>
          </a:p>
          <a:p>
            <a:pPr>
              <a:defRPr sz="1600"/>
            </a:pPr>
            <a:r>
              <a:t>	* Each team takes turns playing offense (batting) and defense (fielding)</a:t>
            </a:r>
          </a:p>
          <a:p>
            <a:pPr>
              <a:defRPr sz="1600"/>
            </a:pPr>
            <a:r>
              <a:t>	* A match consists of multiple innings, with each team getting a chance to bat and bowl</a:t>
            </a:r>
          </a:p>
          <a:p>
            <a:pPr>
              <a:defRPr sz="1600"/>
            </a:pPr>
            <a:r>
              <a:t>3. **Scoring System**</a:t>
            </a:r>
          </a:p>
          <a:p>
            <a:pPr>
              <a:defRPr sz="1600"/>
            </a:pPr>
            <a:r>
              <a:t>	* Runs: scored when batsmen hit the ball and reach the opposite end of the pitch</a:t>
            </a:r>
          </a:p>
          <a:p>
            <a:pPr>
              <a:defRPr sz="1600"/>
            </a:pPr>
            <a:r>
              <a:t>	* Wickets: taken when a batsman is dismissed (out) by the opposing team</a:t>
            </a:r>
          </a:p>
          <a:p>
            <a:pPr>
              <a:defRPr sz="1600"/>
            </a:pPr>
            <a:r>
              <a:t>	* Overs: sets of six balls bowled by a bowler</a:t>
            </a:r>
          </a:p>
          <a:p>
            <a:pPr>
              <a:defRPr sz="1600"/>
            </a:pPr>
            <a:r>
              <a:t>4. **Common Terms**</a:t>
            </a:r>
          </a:p>
          <a:p>
            <a:pPr>
              <a:defRPr sz="1600"/>
            </a:pPr>
            <a:r>
              <a:t>	* Overcast: weather conditions where clouds cover most of the sky, affecting gameplay</a:t>
            </a:r>
          </a:p>
          <a:p>
            <a:pPr>
              <a:defRPr sz="1600"/>
            </a:pPr>
            <a:r>
              <a:t>	* Duck: a batsman who is out for zero runs</a:t>
            </a:r>
          </a:p>
          <a:p>
            <a:pPr>
              <a:defRPr sz="1600"/>
            </a:pPr>
            <a:r>
              <a:t>	* How's that? (How's she?) A term used to describe a good delivery by a bowler</a:t>
            </a:r>
          </a:p>
          <a:p>
            <a:pPr>
              <a:defRPr sz="1600"/>
            </a:pPr>
            <a:r>
              <a:t>5. **Key Positions on the Field**</a:t>
            </a:r>
          </a:p>
          <a:p>
            <a:pPr>
              <a:defRPr sz="1600"/>
            </a:pPr>
            <a:r>
              <a:t>	* Wicketkeeper (wk): stands behind the wickets and handles stumping and catchings</a:t>
            </a:r>
          </a:p>
          <a:p>
            <a:pPr>
              <a:defRPr sz="1600"/>
            </a:pPr>
            <a:r>
              <a:t>	* Bowlers: deliver the ball towards the batsman</a:t>
            </a:r>
          </a:p>
          <a:p>
            <a:pPr>
              <a:defRPr sz="1600"/>
            </a:pPr>
            <a:r>
              <a:t>	* Batsmen: score runs by hitting the ball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**Visual Aids:**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 An illustration of a cricket field with players in action</a:t>
            </a:r>
          </a:p>
          <a:p>
            <a:pPr>
              <a:defRPr sz="1600"/>
            </a:pPr>
            <a:r>
              <a:t>* A diagram showing the scoring system (runs, wickets, overs)</a:t>
            </a:r>
          </a:p>
          <a:p>
            <a:pPr>
              <a:defRPr sz="1600"/>
            </a:pPr>
            <a:r>
              <a:t>* A list of common terms used in cricket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**Additional Tips:**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 Familiarize yourself with basic rules and scoring system to improve your understanding of the game</a:t>
            </a:r>
          </a:p>
          <a:p>
            <a:pPr>
              <a:defRPr sz="1600"/>
            </a:pPr>
            <a:r>
              <a:t>* Pay attention to key positions on the field to enhance your viewing experience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