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7 concise slide title options for the topic "Global Warming" with added emojis and signatures: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**Global Warming Slide Title Options**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Slide 1: 🌎 Rising Temperatures, Falling Seas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Global temperatures have risen by 1°C since the late 1800s.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The Arctic has warmed at a rate twice as fast as the global average.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❄️ Warning Signs: Understanding Global Warming 🌡️ - John Doe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**Warning Signs: Understanding Global Warming 🌡️ by John Doe**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🔹 Rising Sea Levels: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Increased frequency of coastal erosion and flooding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Saltwater intrusion into freshwater 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☀️ The Burning Truth About Global Warming 🔥 - Jane Smith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🔥 The Burning Truth About Global Warming 🔥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By Jane Smith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Rising global temperatures are primarily caused by human activities, such as</a:t>
            </a:r>
            <a:br/>
            <a:r>
              <a:t>burning fossil fuels and deforestation 🌎 (Source: NASA)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The concentration of greenhouse gases in the Earth's atmosphere has increased by</a:t>
            </a:r>
            <a:br/>
            <a:r>
              <a:t>40% since the Industrial Revolution, leading to a significant rise in global</a:t>
            </a:r>
            <a:br/>
            <a:r>
              <a:t>temperatures ❄️ (Source: IPCC)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👩‍🔬 Climate Change: Causes, Effects, &amp; Solutions 🌎 - Dr. Maria Rodriguez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Climate Change: Causes, Effects, &amp; Solutions 🌎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Speaker: Dr. Maria Rodriguez 👩‍🔬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☀️ **Causes of Climate Change**: Burning fossil fuels, deforestation, and</a:t>
            </a:r>
            <a:br/>
            <a:r>
              <a:t>industrial agriculture contribute to greenhouse gas emissions, leading to global</a:t>
            </a:r>
            <a:br/>
            <a:r>
              <a:t>warming.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🌪️ **Effects of Climate Change**: Rising sea levels, increased extreme weather</a:t>
            </a:r>
            <a:br/>
            <a:r>
              <a:t>events, and altered ecosystems threaten human health, economies, and</a:t>
            </a:r>
            <a:br/>
            <a:r>
              <a:t>biodiversity.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🚨 Rising Temperatures, Rising Concerns 📈 - Michael Brown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**Rising Temperatures, Rising Concerns 🌡️ - Michael Brown**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🚨 Global temperature increase: The average global temperature has risen by 1°C</a:t>
            </a:r>
            <a:br/>
            <a:r>
              <a:t>since the late 1800s, with an estimated 20% of warming occurring between 2000</a:t>
            </a:r>
            <a:br/>
            <a:r>
              <a:t>and 2019. (Source: NASA)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🌎 Consequences for ecosystems: Rising temperatures are altering species'</a:t>
            </a:r>
            <a:br/>
            <a:r>
              <a:t>habitats, disrupting food chains, and leading to mass extinctions. For example,</a:t>
            </a:r>
            <a:br/>
            <a:r>
              <a:t>coral bleaching is causing widespread damage to marine ecosystems. (Source:</a:t>
            </a:r>
            <a:br/>
            <a:r>
              <a:t>IPCC)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📈 Human health impacts: Warmer temperatures are increasing the spread of</a:t>
            </a:r>
            <a:br/>
            <a:r>
              <a:t>diseases, heat stress, and other health problems. In 2019, heatwaves caused over</a:t>
            </a:r>
            <a:br/>
            <a:r>
              <a:t>10,000 deaths worldwide. (Source: WHO)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5. 💧 Water Scarcity: A Growing Threat of Global Warming ☁️ - Emily 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🌎 Water Scarcity: A Growing Threat of Global Warming 🌡️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by Emily Chen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🔹 1 in 9 people worldwide lack access to safe drinking water, with 2.3 billion</a:t>
            </a:r>
            <a:br/>
            <a:r>
              <a:t>people relying on untreated or under-treated water sources. (Source: World</a:t>
            </a:r>
            <a:br/>
            <a:r>
              <a:t>Health Organization)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💧 Climate change is altering precipitation patterns, leading to droughts and</a:t>
            </a:r>
            <a:br/>
            <a:r>
              <a:t>floods that further exacerbate water scarcity issues. Rising temperatures also</a:t>
            </a:r>
            <a:br/>
            <a:r>
              <a:t>increase evaporation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6. 🔴 The Human Factor: How Our Actions Contribute to Global Warming 🌟 - David Lee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🔴 The Human Factor: How Our Actions Contribute to Global Warming 🌟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by David Lee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⚡️🌎 75% of greenhouse gas emissions come from human activities, primarily: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Burned fossil fuels (transportation, industry, and power generation)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