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Hospital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Here are five concise slide title options for a "Hospital Management System" presentation: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**Slide Title Options for Hospital Management System Presentation**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   **Streamlined Patient Management**: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• Automate patient registration and check-in processes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• Integrate electronic health records for seamless data sharing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1. Modernizing Healthcare: Hospital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**Modernizing Healthcare: Hospital Management System**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In today's fast-paced healthcare industry, hospitals require efficient systems</a:t>
            </a:r>
            <a:br/>
            <a:r>
              <a:t>to manage operations effectively.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**Improved Patient Care**: Implementing a hospital management system enables</a:t>
            </a:r>
            <a:br/>
            <a:r>
              <a:t>accurate tracking of patient records, medical history, and test results,</a:t>
            </a:r>
            <a:br/>
            <a:r>
              <a:t>ultimately leading to better-informed decision-making.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**Enhanced Administrative Efficiency**: A modern management system automates</a:t>
            </a:r>
            <a:br/>
            <a:r>
              <a:t>routine tasks such as billing, inventory management, and staffing schedules,</a:t>
            </a:r>
            <a:br/>
            <a:r>
              <a:t>freeing up staff to focus on high-value tasks.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2. Streamlining Operations: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**Streamlining Operations: Key Features**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**Automation of Repetitive Tasks**: Automate routine tasks to reduce manual</a:t>
            </a:r>
            <a:br/>
            <a:r>
              <a:t>effort, increase efficiency, and minimize errors.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**Standardization of Processes**: Establish standardized processes to ensure</a:t>
            </a:r>
            <a:br/>
            <a:r>
              <a:t>consistency, accuracy, and speed in operations, making it easier to onboard new</a:t>
            </a:r>
            <a:br/>
            <a:r>
              <a:t>staff or outsource tasks.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**Real-Time Monitoring and Feedback**: Implement real-time monitoring systems to</a:t>
            </a:r>
            <a:br/>
            <a:r>
              <a:t>track key performance indicators (KPIs), receive alerts, and make data-driven</a:t>
            </a:r>
            <a:br/>
            <a:r>
              <a:t>decisions to optimize operations.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3. Patient Care at its Best: HMIS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Patient Care at its Best: HMIS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**Optimized Patient Data**: Utilize HMIS to standardize patient data, ensuring</a:t>
            </a:r>
            <a:br/>
            <a:r>
              <a:t>accurate and up-to-date information, enabling informed decision-making.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**Streamlined Clinical Workflows**: Leverage HMIS to automate clinical</a:t>
            </a:r>
            <a:br/>
            <a:r>
              <a:t>workflows, reducing administrative burdens and enhancing patient engagement</a:t>
            </a:r>
            <a:br/>
            <a:r>
              <a:t>through personalized care plans.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**Improved Patient Outcomes**: Implement HMIS to track key performance</a:t>
            </a:r>
            <a:br/>
            <a:r>
              <a:t>indicators (KPIs), facilitating data-driven insights that promote quality</a:t>
            </a:r>
            <a:br/>
            <a:r>
              <a:t>improvement initiatives and enhanced patient care experiences.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4. Boosting Efficiency and Productivity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**Boosting Efficiency and Productivity**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As organizations continue to grow and evolve, it's essential to optimize</a:t>
            </a:r>
            <a:br/>
            <a:r>
              <a:t>processes and workflows to maximize efficiency and productivity.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**Streamline Workflows**: Automate repetitive tasks, eliminate unnecessary</a:t>
            </a:r>
            <a:br/>
            <a:r>
              <a:t>steps, and implement a workflow that aligns with business objectives.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**Invest in Technology**: Leverage tools and software that enhance</a:t>
            </a:r>
            <a:br/>
            <a:r>
              <a:t>collaboration, streamline data management, and provide real-time insights into</a:t>
            </a:r>
            <a:br/>
            <a:r>
              <a:t>performance metrics.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