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Hotel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five concise slide title options for the topic "Hotel Management System":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 Options for Hotel Management System**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### Slide Content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#### **Option 1: Modern Hospitality Solutions**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**Streamlined Operations**: Automate tasks, reduce paperwork, and increase</a:t>
            </a:r>
            <a:br/>
            <a:r>
              <a:t>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Hotel Operations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the slide content: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**Hotel Operations at Scale**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As hotels continue to expand and grow, it's essential to understand the key</a:t>
            </a:r>
            <a:br/>
            <a:r>
              <a:t>factors that contribute to efficient operations at scale.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**Centralized Systems and Technology**: Implementing centralized systems and</a:t>
            </a:r>
            <a:br/>
            <a:r>
              <a:t>technology can streamline operations, improve communication, and enhance guest</a:t>
            </a:r>
            <a:br/>
            <a:r>
              <a:t>experience. This includes property management systems (PMS), revenue management</a:t>
            </a:r>
            <a:br/>
            <a:r>
              <a:t>software, and cloud-based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Efficient Room Booking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well-structured slide content for "2. Efficient Room Booking and</a:t>
            </a:r>
            <a:br/>
            <a:r>
              <a:t>Allocation":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Title:** Efficient Room Booking and Allocation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Maximizing Productivity and Minimizing Downtime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**Bullet Points:**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Customer Relationship Management in Hotels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suggested slide content for "3. Customer Relationship Management in</a:t>
            </a:r>
            <a:br/>
            <a:r>
              <a:t>Hotels":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Title:** Customer Relationship Management in Hotels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=====================================================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**Definition:** Customer Relationship Management (CRM) is the process of</a:t>
            </a:r>
            <a:br/>
            <a:r>
              <a:t>managing customer interactions to build strong relationships, increase loyalty,</a:t>
            </a:r>
            <a:br/>
            <a:r>
              <a:t>and drive repeat business.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Streamlining Front Desk and Check-in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suggested slide content for "Streamlining Front Desk and Check-in</a:t>
            </a:r>
            <a:br/>
            <a:r>
              <a:t>Process":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**Title:** Streamlining Front Desk and Check-in Process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Enhance Customer Experience and Increase Efficiency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**Benefits of Streamlining:**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