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To win Hackathon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Here are five potential slide title options for the topic "How to Win a Hackathon":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 is some potential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**Title Options for "How to Win a Hackathon"**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When it comes to participating in a hackathon, success goes beyond just coding skills. Here are five compelling title options to get you started: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**"Hack Your Way to Victory: Proven Strategies for Success"**</a:t>
            </a:r>
          </a:p>
          <a:p>
            <a:pPr>
              <a:defRPr sz="1600"/>
            </a:pPr>
            <a:r>
              <a:t>2. **"From Idea to Launch: The Ultimate Guide to Winning a Hackathon"**</a:t>
            </a:r>
          </a:p>
          <a:p>
            <a:pPr>
              <a:defRPr sz="1600"/>
            </a:pPr>
            <a:r>
              <a:t>3. **"Cracking the Code: Insider Tips on How to Dominate the Competition"**</a:t>
            </a:r>
          </a:p>
          <a:p>
            <a:pPr>
              <a:defRPr sz="1600"/>
            </a:pPr>
            <a:r>
              <a:t>4. **"The Ultimate Hackathon Handbook: From Preparation to Pitch Day"**</a:t>
            </a:r>
          </a:p>
          <a:p>
            <a:pPr>
              <a:defRPr sz="1600"/>
            </a:pPr>
            <a:r>
              <a:t>5. **"Outshine the Rest: Expert Advice for Building a Winning Hackathon Project"**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These titles aim to capture the essence of what participants can expect to learn from the presentation, emphasizing the importance of preparation, strategy, and expertise in achieving success at a hackathon.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Feel free to customize or modify them as needed!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1. **"Hackatholics Unite! Strategies for Success in the Fast-Paced World of Hackathons"**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a possible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**Title:** "Hackatholics Unite! Strategies for Success in the Fast-Paced World of Hackathons"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**Subtitle:** "Leverage your passion, stay focused, and thrive in the high-pressure world of hackathons"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**Bullet Points:**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**Prepare, Prepare, Prepare**</a:t>
            </a:r>
          </a:p>
          <a:p>
            <a:pPr>
              <a:defRPr sz="1600"/>
            </a:pPr>
            <a:r>
              <a:t>	* Familiarize yourself with the theme, rules, and judging criteria</a:t>
            </a:r>
          </a:p>
          <a:p>
            <a:pPr>
              <a:defRPr sz="1600"/>
            </a:pPr>
            <a:r>
              <a:t>	* Conduct thorough research on the topic and brainstorm innovative ideas</a:t>
            </a:r>
          </a:p>
          <a:p>
            <a:pPr>
              <a:defRPr sz="1600"/>
            </a:pPr>
            <a:r>
              <a:t>	* Create a solid plan and divide tasks among team members</a:t>
            </a:r>
          </a:p>
          <a:p>
            <a:pPr>
              <a:defRPr sz="1600"/>
            </a:pPr>
            <a:r>
              <a:t>2. **Stay Focused and Organized**</a:t>
            </a:r>
          </a:p>
          <a:p>
            <a:pPr>
              <a:defRPr sz="1600"/>
            </a:pPr>
            <a:r>
              <a:t>	* Establish clear roles and responsibilities within the team</a:t>
            </a:r>
          </a:p>
          <a:p>
            <a:pPr>
              <a:defRPr sz="1600"/>
            </a:pPr>
            <a:r>
              <a:t>	* Use project management tools to track progress and stay on schedule</a:t>
            </a:r>
          </a:p>
          <a:p>
            <a:pPr>
              <a:defRPr sz="1600"/>
            </a:pPr>
            <a:r>
              <a:t>	* Minimize distractions and maintain a healthy work-life balance</a:t>
            </a:r>
          </a:p>
          <a:p>
            <a:pPr>
              <a:defRPr sz="1600"/>
            </a:pPr>
            <a:r>
              <a:t>3. **Collaborate, Communicate, and Adapt**</a:t>
            </a:r>
          </a:p>
          <a:p>
            <a:pPr>
              <a:defRPr sz="1600"/>
            </a:pPr>
            <a:r>
              <a:t>	* Foster open communication and encourage constructive feedback</a:t>
            </a:r>
          </a:p>
          <a:p>
            <a:pPr>
              <a:defRPr sz="1600"/>
            </a:pPr>
            <a:r>
              <a:t>	* Be willing to pivot or adjust plans based on new information or challenges</a:t>
            </a:r>
          </a:p>
          <a:p>
            <a:pPr>
              <a:defRPr sz="1600"/>
            </a:pPr>
            <a:r>
              <a:t>	* Leverage the collective knowledge and skills of your team members</a:t>
            </a:r>
          </a:p>
          <a:p>
            <a:pPr>
              <a:defRPr sz="1600"/>
            </a:pPr>
            <a:r>
              <a:t>4. **Time Management is Key**</a:t>
            </a:r>
          </a:p>
          <a:p>
            <a:pPr>
              <a:defRPr sz="1600"/>
            </a:pPr>
            <a:r>
              <a:t>	* Prioritize tasks and manage time effectively to meet deadlines</a:t>
            </a:r>
          </a:p>
          <a:p>
            <a:pPr>
              <a:defRPr sz="1600"/>
            </a:pPr>
            <a:r>
              <a:t>	* Use tools like Pomodoro timers or project management software to stay on track</a:t>
            </a:r>
          </a:p>
          <a:p>
            <a:pPr>
              <a:defRPr sz="1600"/>
            </a:pPr>
            <a:r>
              <a:t>	* Avoid procrastination and stay focused under pressure</a:t>
            </a:r>
          </a:p>
          <a:p>
            <a:pPr>
              <a:defRPr sz="1600"/>
            </a:pPr>
            <a:r>
              <a:t>5. **Learn from Failure and Embrace Risk-Taking**</a:t>
            </a:r>
          </a:p>
          <a:p>
            <a:pPr>
              <a:defRPr sz="1600"/>
            </a:pPr>
            <a:r>
              <a:t>	* View failures as opportunities for growth and learning</a:t>
            </a:r>
          </a:p>
          <a:p>
            <a:pPr>
              <a:defRPr sz="1600"/>
            </a:pPr>
            <a:r>
              <a:t>	* Take calculated risks to innovate and push the boundaries of your solution</a:t>
            </a:r>
          </a:p>
          <a:p>
            <a:pPr>
              <a:defRPr sz="1600"/>
            </a:pPr>
            <a:r>
              <a:t>	* Reflect on what went wrong and adjust your approach for future challenges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**Call-to-Action:** "Join the hackathon community, share your experiences, and learn from others. Good luck, and may the coding forces be with you!"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This content aims to provide a comprehensive overview of strategies for success in hackathons, including preparation, organization, collaboration, time management, and learning from failure. Feel free to modify or add to it as needed!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2. **"From Idea to Launch: Proven Techniques for Winning a Hackathon"**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a potential outline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**Title:** "From Idea to Launch: Proven Techniques for Winning a Hackathon"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**Subtitle:** "Unlock Your Team's Full Potential with Effective Planning, Execution, and Presentation Strategies"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**Content:**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I. Pre-Hackathon Preparation (Before the Big Day)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**Define Your Problem Statement**: Clearly articulate the problem you're trying to solve, identifying key pain points and potential solutions.</a:t>
            </a:r>
          </a:p>
          <a:p>
            <a:pPr>
              <a:defRPr sz="1600"/>
            </a:pPr>
            <a:r>
              <a:t>* **Conduct Market Research**: Gather insights into your target audience, industry trends, and emerging technologies that could support your idea.</a:t>
            </a:r>
          </a:p>
          <a:p>
            <a:pPr>
              <a:defRPr sz="1600"/>
            </a:pPr>
            <a:r>
              <a:t>* **Develop a Unique Value Proposition (UVP)**: Distill your concept into a concise, compelling statement that highlights the benefits of your solution.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II. Idea Generation and Selection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**Brainstorming Session**: Encourage wild and creative ideas during an initial brainstorming session to get your team excited about potential projects.</a:t>
            </a:r>
          </a:p>
          <a:p>
            <a:pPr>
              <a:defRPr sz="1600"/>
            </a:pPr>
            <a:r>
              <a:t>* **Evaluate Ideas Using Criteria Such as**:</a:t>
            </a:r>
          </a:p>
          <a:p>
            <a:pPr>
              <a:defRPr sz="1600"/>
            </a:pPr>
            <a:r>
              <a:t> + **Relevance**: How closely does the idea align with the hackathon theme or problem statement?</a:t>
            </a:r>
          </a:p>
          <a:p>
            <a:pPr>
              <a:defRPr sz="1600"/>
            </a:pPr>
            <a:r>
              <a:t> + **Feasibility**: Can your team realistically develop and deploy a prototype within the given timeframe?</a:t>
            </a:r>
          </a:p>
          <a:p>
            <a:pPr>
              <a:defRPr sz="1600"/>
            </a:pPr>
            <a:r>
              <a:t> + **Novelty**: Does your idea bring a fresh perspective to the table, offering something new and innovative?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III. Team Collaboration and Project Planning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**Assemble a Strong Team**: Ensure each member brings diverse skills and expertise to contribute to the project's success.</a:t>
            </a:r>
          </a:p>
          <a:p>
            <a:pPr>
              <a:defRPr sz="1600"/>
            </a:pPr>
            <a:r>
              <a:t>* **Create a Gantt Chart or Kanban Board**: Visualize your project timeline, breaking tasks into manageable chunks and outlining key milestones.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IV. Development and Prototype Building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**Choose the Right Technology Stack**: Select tools and platforms that align with your team's strengths and fit within the hackathon time constraint.</a:t>
            </a:r>
          </a:p>
          <a:p>
            <a:pPr>
              <a:defRPr sz="1600"/>
            </a:pPr>
            <a:r>
              <a:t>* **Focus on a Minimum Viable Product (MVP)**: Prioritize developing a functional, yet simplified prototype to demonstrate your idea's potential.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V. Pitching and Presenting Your Project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**Craft a Compelling Pitch Deck**: Use clear, concise language and visually appealing graphics to communicate the value of your project.</a:t>
            </a:r>
          </a:p>
          <a:p>
            <a:pPr>
              <a:defRPr sz="1600"/>
            </a:pPr>
            <a:r>
              <a:t>* **Practice Your Delivery**: Rehearse your presentation to ensure confidence, pace, and clarity when pitching in front of judges or an audience.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VI. Winning Strategies (Bonus Tips!)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**Understand the Judges' Perspective**: Familiarize yourself with the hackathon's focus areas and common pain points in the industry.</a:t>
            </a:r>
          </a:p>
          <a:p>
            <a:pPr>
              <a:defRPr sz="1600"/>
            </a:pPr>
            <a:r>
              <a:t>* **Be Prepared for Questions**: Anticipate potential queries from judges and be ready to provide insightful, well-reasoned responses.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**Call-to-Action:** Take these proven techniques and apply them to your next hackathon project. Remember to stay flexible, adapt to challenges, and have fun!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3. **"Code Like Crazy, Live Like a Champion: Mastering the Art of Hackathon Victory"**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some potential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**Title Slide:**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"Code Like Crazy, Live Like a Champion: Mastering the Art of Hackathon Victory"</a:t>
            </a:r>
          </a:p>
          <a:p>
            <a:pPr>
              <a:defRPr sz="1600"/>
            </a:pPr>
            <a:r>
              <a:t>* Image: A high-energy image of developers coding, with confetti and balloons in the background to convey excitement and celebration.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**Bullet Points:**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**Embracing the Chaos**: Ditch perfectionism and focus on rapid prototyping and iteration.</a:t>
            </a:r>
          </a:p>
          <a:p>
            <a:pPr>
              <a:defRPr sz="1600"/>
            </a:pPr>
            <a:r>
              <a:t>	* Key Takeaways:</a:t>
            </a:r>
          </a:p>
          <a:p>
            <a:pPr>
              <a:defRPr sz="1600"/>
            </a:pPr>
            <a:r>
              <a:t>		+ Don't get bogged down by minor bugs or technical issues</a:t>
            </a:r>
          </a:p>
          <a:p>
            <a:pPr>
              <a:defRPr sz="1600"/>
            </a:pPr>
            <a:r>
              <a:t>		+ Prioritize functionality over aesthetics</a:t>
            </a:r>
          </a:p>
          <a:p>
            <a:pPr>
              <a:defRPr sz="1600"/>
            </a:pPr>
            <a:r>
              <a:t>		+ Code like crazy, but also code smartly</a:t>
            </a:r>
          </a:p>
          <a:p>
            <a:pPr>
              <a:defRPr sz="1600"/>
            </a:pPr>
            <a:r>
              <a:t>2. **Building for Victory**: Design with a winning strategy in mind.</a:t>
            </a:r>
          </a:p>
          <a:p>
            <a:pPr>
              <a:defRPr sz="1600"/>
            </a:pPr>
            <a:r>
              <a:t>	* Key Takeaways:</a:t>
            </a:r>
          </a:p>
          <a:p>
            <a:pPr>
              <a:defRPr sz="1600"/>
            </a:pPr>
            <a:r>
              <a:t>		+ Understand the judges' needs and pain points</a:t>
            </a:r>
          </a:p>
          <a:p>
            <a:pPr>
              <a:defRPr sz="1600"/>
            </a:pPr>
            <a:r>
              <a:t>		+ Create a unique value proposition that sets you apart</a:t>
            </a:r>
          </a:p>
          <a:p>
            <a:pPr>
              <a:defRPr sz="1600"/>
            </a:pPr>
            <a:r>
              <a:t>		+ Craft a compelling presentation that tells your story</a:t>
            </a:r>
          </a:p>
          <a:p>
            <a:pPr>
              <a:defRPr sz="1600"/>
            </a:pPr>
            <a:r>
              <a:t>3. **Living Like a Champion**: Manage stress, stay focused, and celebrate milestones.</a:t>
            </a:r>
          </a:p>
          <a:p>
            <a:pPr>
              <a:defRPr sz="1600"/>
            </a:pPr>
            <a:r>
              <a:t>	* Key Takeaways:</a:t>
            </a:r>
          </a:p>
          <a:p>
            <a:pPr>
              <a:defRPr sz="1600"/>
            </a:pPr>
            <a:r>
              <a:t>		+ Take care of your physical and mental well-being</a:t>
            </a:r>
          </a:p>
          <a:p>
            <a:pPr>
              <a:defRPr sz="1600"/>
            </a:pPr>
            <a:r>
              <a:t>		+ Set realistic goals and deadlines</a:t>
            </a:r>
          </a:p>
          <a:p>
            <a:pPr>
              <a:defRPr sz="1600"/>
            </a:pPr>
            <a:r>
              <a:t>		+ Share the experience with your team and stakeholders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**Visuals:**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Use icons or graphics to break up the text and add visual interest.</a:t>
            </a:r>
          </a:p>
          <a:p>
            <a:pPr>
              <a:defRPr sz="1600"/>
            </a:pPr>
            <a:r>
              <a:t>* Consider adding a "Code Like Crazy" or "Live Like a Champion" logo to reinforce the brand identity.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**Call-to-Action:**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Encourage attendees to apply the principles discussed in the talk to their own hackathon experiences.</a:t>
            </a:r>
          </a:p>
          <a:p>
            <a:pPr>
              <a:defRPr sz="1600"/>
            </a:pPr>
            <a:r>
              <a:t>* Provide resources, such as books or online courses, that can help them improve their coding skills and hacking strategies.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This content aims to inspire and motivate developers to approach hackathons with a winning mindset. By embracing chaos, building for victory, and living like a champion, attendees can increase their chances of success and walk away with valuable lessons and memories.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4. **"The Ultimate Hackathon Playbook: Tips and Tricks for Winning Big"**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a potential outline and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**Slide Title:** "The Ultimate Hackathon Playbook: Tips and Tricks for Winning Big"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**Subtitle:** "Unlock the secrets of successful hackathons with these expert-approved strategies"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**Main Content:**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**I. Preparation is Key**</a:t>
            </a:r>
          </a:p>
          <a:p>
            <a:pPr>
              <a:defRPr sz="1600"/>
            </a:pPr>
            <a:r>
              <a:t>	* 48-72 hours of solo work before teaming up</a:t>
            </a:r>
          </a:p>
          <a:p>
            <a:pPr>
              <a:defRPr sz="1600"/>
            </a:pPr>
            <a:r>
              <a:t>	* Define project scope, goals, and constraints</a:t>
            </a:r>
          </a:p>
          <a:p>
            <a:pPr>
              <a:defRPr sz="1600"/>
            </a:pPr>
            <a:r>
              <a:t>	* Conduct thorough research and gather relevant resources</a:t>
            </a:r>
          </a:p>
          <a:p>
            <a:pPr>
              <a:defRPr sz="1600"/>
            </a:pPr>
            <a:r>
              <a:t>2. **II. Form a Strong Team**</a:t>
            </a:r>
          </a:p>
          <a:p>
            <a:pPr>
              <a:defRPr sz="1600"/>
            </a:pPr>
            <a:r>
              <a:t>	* Recruit diverse skill sets (programming, design, business, etc.)</a:t>
            </a:r>
          </a:p>
          <a:p>
            <a:pPr>
              <a:defRPr sz="1600"/>
            </a:pPr>
            <a:r>
              <a:t>	* Establish clear roles and responsibilities</a:t>
            </a:r>
          </a:p>
          <a:p>
            <a:pPr>
              <a:defRPr sz="1600"/>
            </a:pPr>
            <a:r>
              <a:t>	* Foster open communication and collaboration</a:t>
            </a:r>
          </a:p>
          <a:p>
            <a:pPr>
              <a:defRPr sz="1600"/>
            </a:pPr>
            <a:r>
              <a:t>3. **III. Create a Solid Project Concept**</a:t>
            </a:r>
          </a:p>
          <a:p>
            <a:pPr>
              <a:defRPr sz="1600"/>
            </a:pPr>
            <a:r>
              <a:t>	* Identify real-world problems or pain points</a:t>
            </a:r>
          </a:p>
          <a:p>
            <a:pPr>
              <a:defRPr sz="1600"/>
            </a:pPr>
            <a:r>
              <a:t>	* Conduct market research and gather user feedback</a:t>
            </a:r>
          </a:p>
          <a:p>
            <a:pPr>
              <a:defRPr sz="1600"/>
            </a:pPr>
            <a:r>
              <a:t>	* Develop a unique value proposition and minimum viable product (MVP)</a:t>
            </a:r>
          </a:p>
          <a:p>
            <a:pPr>
              <a:defRPr sz="1600"/>
            </a:pPr>
            <a:r>
              <a:t>4. **IV. Stay Organized and Focused**</a:t>
            </a:r>
          </a:p>
          <a:p>
            <a:pPr>
              <a:defRPr sz="1600"/>
            </a:pPr>
            <a:r>
              <a:t>	* Prioritize tasks using the Eisenhower Matrix</a:t>
            </a:r>
          </a:p>
          <a:p>
            <a:pPr>
              <a:defRPr sz="1600"/>
            </a:pPr>
            <a:r>
              <a:t>	* Use agile methodologies for iterative development</a:t>
            </a:r>
          </a:p>
          <a:p>
            <a:pPr>
              <a:defRPr sz="1600"/>
            </a:pPr>
            <a:r>
              <a:t>	* Implement effective time management and break strategies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**Visuals:**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A simple, modern design with a clean layout</a:t>
            </a:r>
          </a:p>
          <a:p>
            <a:pPr>
              <a:defRPr sz="1600"/>
            </a:pPr>
            <a:r>
              <a:t>* Incorporate icons or graphics to illustrate each tip (e.g. a lightbulb for idea generation)</a:t>
            </a:r>
          </a:p>
          <a:p>
            <a:pPr>
              <a:defRPr sz="1600"/>
            </a:pPr>
            <a:r>
              <a:t>* Use bold fonts and headings to emphasize key points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**Call-to-Action:**</a:t>
            </a:r>
          </a:p>
          <a:p>
            <a:pPr>
              <a:defRPr sz="1600"/>
            </a:pPr>
            <a:r>
              <a:t>Get ready to win big at your next hackathon! Download our exclusive hackathon playbook template to take your project planning and execution to the next level.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This content provides a concise overview of essential tips and tricks for success in a hackathon. Feel free to modify or expand it as needed to fit your presentation style and goals!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5. **"Think Outside the Box (and Build It Too!): Unconventional Strategies to Take Home the Hackathon Prize"**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some engaging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**Title Slide:**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Title: "Think Outside the Box (and Build It Too!): Unconventional Strategies to Take Home the Hackathon Prize"</a:t>
            </a:r>
          </a:p>
          <a:p>
            <a:pPr>
              <a:defRPr sz="1600"/>
            </a:pPr>
            <a:r>
              <a:t>* Subtitle: "Break the Mold, Push Boundaries, and Win Big!"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**Slide Content:**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**Don't Just Mimic Existing Ideas**</a:t>
            </a:r>
          </a:p>
          <a:p>
            <a:pPr>
              <a:defRPr sz="1600"/>
            </a:pPr>
            <a:r>
              <a:t>	* Image: A picture of a person staring at a blank whiteboard or a screenshot of a generic hackathon project</a:t>
            </a:r>
          </a:p>
          <a:p>
            <a:pPr>
              <a:defRPr sz="1600"/>
            </a:pPr>
            <a:r>
              <a:t>	* Text: "Steal ideas from anywhere: books, movies, games, even cooking shows! The key is to find inspiration in unexpected places."</a:t>
            </a:r>
          </a:p>
          <a:p>
            <a:pPr>
              <a:defRPr sz="1600"/>
            </a:pPr>
            <a:r>
              <a:t>2. **Use Alternative Data Sources**</a:t>
            </a:r>
          </a:p>
          <a:p>
            <a:pPr>
              <a:defRPr sz="1600"/>
            </a:pPr>
            <a:r>
              <a:t>	* Image: A graph showing unusual data points, such as weather patterns or social media trends</a:t>
            </a:r>
          </a:p>
          <a:p>
            <a:pPr>
              <a:defRPr sz="1600"/>
            </a:pPr>
            <a:r>
              <a:t>	* Text: "Leverage underutilized data sources like Twitter APIs, Instagram's geotag feature, or even historical climate data to create innovative solutions."</a:t>
            </a:r>
          </a:p>
          <a:p>
            <a:pPr>
              <a:defRPr sz="1600"/>
            </a:pPr>
            <a:r>
              <a:t>3. **Combine Diverse Technologies**</a:t>
            </a:r>
          </a:p>
          <a:p>
            <a:pPr>
              <a:defRPr sz="1600"/>
            </a:pPr>
            <a:r>
              <a:t>	* Image: A collage of different technologies, such as AI, AR, and IoT devices</a:t>
            </a:r>
          </a:p>
          <a:p>
            <a:pPr>
              <a:defRPr sz="1600"/>
            </a:pPr>
            <a:r>
              <a:t>	* Text: "Mix and match seemingly unrelated techs to create something entirely new. For example, integrate machine learning with physical sensors or use 3D printing for prototyping."</a:t>
            </a:r>
          </a:p>
          <a:p>
            <a:pPr>
              <a:defRPr sz="1600"/>
            </a:pPr>
            <a:r>
              <a:t>4. **Get Creative with APIs**</a:t>
            </a:r>
          </a:p>
          <a:p>
            <a:pPr>
              <a:defRPr sz="1600"/>
            </a:pPr>
            <a:r>
              <a:t>	* Image: A screenshot of a hacked API dashboard or a person coding away on their laptop</a:t>
            </a:r>
          </a:p>
          <a:p>
            <a:pPr>
              <a:defRPr sz="1600"/>
            </a:pPr>
            <a:r>
              <a:t>	* Text: "Don't be afraid to poke and prod at APIs to find hidden gems. You might discover a game-changing feature that others haven't explored yet!"</a:t>
            </a:r>
          </a:p>
          <a:p>
            <a:pPr>
              <a:defRPr sz="1600"/>
            </a:pPr>
            <a:r>
              <a:t>5. **Join Forces (or Not) with Others**</a:t>
            </a:r>
          </a:p>
          <a:p>
            <a:pPr>
              <a:defRPr sz="1600"/>
            </a:pPr>
            <a:r>
              <a:t>	* Image: A split-screen image showing two people working together, versus one person solo coding</a:t>
            </a:r>
          </a:p>
          <a:p>
            <a:pPr>
              <a:defRPr sz="1600"/>
            </a:pPr>
            <a:r>
              <a:t>	* Text: "Sometimes, the best approach is to collaborate... but not always! Find your tribe or work alone – it's up to you to decide what works best for your project."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**Conclusion Slide:**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Title: "Your Turn!"</a:t>
            </a:r>
          </a:p>
          <a:p>
            <a:pPr>
              <a:defRPr sz="1600"/>
            </a:pPr>
            <a:r>
              <a:t>* Text: "Now that you've got some unconventional strategies up your sleeve, take the leap and start building! Remember, the most innovative ideas come from thinking outside the box. Good luck, hackers!"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Feel free to adjust or add content as needed to fit your presentation style!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These titles aim to capture the essence of a hackathon, emphasizing creativity, strategy, and determination – all essential qualities for winning 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Here's some content that could work well on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**Unlocking Victory: Essential Titles for Hackathon Success**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**"Revolutionize Reality"**: Harness innovation and imagination to create cutting-edge solutions.</a:t>
            </a:r>
          </a:p>
          <a:p>
            <a:pPr>
              <a:defRPr sz="1600"/>
            </a:pPr>
            <a:r>
              <a:t>* **"Game Changers Unite"**: Collaborate with like-minded individuals to build scalable, impactful projects.</a:t>
            </a:r>
          </a:p>
          <a:p>
            <a:pPr>
              <a:defRPr sz="1600"/>
            </a:pPr>
            <a:r>
              <a:t>* **"Cracking the Code"**: Develop strategic thinking and problem-solving skills to overcome obstacles and emerge victorious.</a:t>
            </a:r>
          </a:p>
          <a:p>
            <a:pPr>
              <a:defRPr sz="1600"/>
            </a:pPr>
            <a:r>
              <a:t>* **"Innovate Without Borders"**: Push the limits of what's possible by embracing diverse perspectives and expertise.</a:t>
            </a:r>
          </a:p>
          <a:p>
            <a:pPr>
              <a:defRPr sz="1600"/>
            </a:pPr>
            <a:r>
              <a:t>* **"Fuel Your Passion"**: Channel your energy and creativity into meaningful, high-impact projects that make a lasting difference.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Alternatively, you could use a more concise format: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**Top 5 Titles for Hackathon Success**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"Revolutionize Reality"</a:t>
            </a:r>
          </a:p>
          <a:p>
            <a:pPr>
              <a:defRPr sz="1600"/>
            </a:pPr>
            <a:r>
              <a:t>2. "Cracking the Code"</a:t>
            </a:r>
          </a:p>
          <a:p>
            <a:pPr>
              <a:defRPr sz="1600"/>
            </a:pPr>
            <a:r>
              <a:t>3. "Game Changers Unite"</a:t>
            </a:r>
          </a:p>
          <a:p>
            <a:pPr>
              <a:defRPr sz="1600"/>
            </a:pPr>
            <a:r>
              <a:t>4. "Innovate Without Borders"</a:t>
            </a:r>
          </a:p>
          <a:p>
            <a:pPr>
              <a:defRPr sz="1600"/>
            </a:pPr>
            <a:r>
              <a:t>5. "Fuel Your Passion"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Or, if you'd like to emphasize key qualities rather than specific titles: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**Essential Qualities for Hackathon Success**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Creativity</a:t>
            </a:r>
          </a:p>
          <a:p>
            <a:pPr>
              <a:defRPr sz="1600"/>
            </a:pPr>
            <a:r>
              <a:t>* Strategic thinking</a:t>
            </a:r>
          </a:p>
          <a:p>
            <a:pPr>
              <a:defRPr sz="1600"/>
            </a:pPr>
            <a:r>
              <a:t>* Determination</a:t>
            </a:r>
          </a:p>
          <a:p>
            <a:pPr>
              <a:defRPr sz="1600"/>
            </a:pPr>
            <a:r>
              <a:t>* Collaboration</a:t>
            </a:r>
          </a:p>
          <a:p>
            <a:pPr>
              <a:defRPr sz="1600"/>
            </a:pPr>
            <a:r>
              <a:t>* Innovation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Feel free to mix and match to fit your needs!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