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Student Management System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five concise slide title options for the topic "Student Management System":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 Options for Student Management System**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are five concise slide title options for the topic "Student Management</a:t>
            </a:r>
            <a:br/>
            <a:r>
              <a:t>System":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### Option 1: **Streamlining Student Records**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Automate student data entry and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**"Streamline Student Records"**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suggested slide content for "Streamline Student Records":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Title:** Streamline Student Records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Efficient Management for Better Decision-Making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**Bullet Points:**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**"Managing Student Success"**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suggested slide content for "Managing Student Success":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Title:** Managing Student Success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Strategies to Support Student Achievement and Well-being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**Bullet Points:**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**"Efficient Student Tracking"**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Here's a suggested slide content for "3. Efficient Student Tracking":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**Title:** Efficient Student Tracking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Streamlining Data Management for Better Learning Outcomes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**Automated Attendance System**: Implement a digital attendance system that</a:t>
            </a:r>
            <a:br/>
            <a:r>
              <a:t>eliminates manual recording of student presence, reducing errors and increasing</a:t>
            </a:r>
            <a:br/>
            <a:r>
              <a:t>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**"Simplifying Student Administration"**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Here is a suggested slide content for "4. Simplifying Student Administration":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**Title:** Simplifying Student Administration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**Subtitle:** Streamlining Processes for Better Efficiency and Effectiveness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**Bullet Points:**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