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agricultural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Here are five concise slide title options for the topic "Agricultural" with added emojis and signatures: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**Agricultural 🌾**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Sustainable Farming Practices 🌿: Reduce the environmental impact of farming by</a:t>
            </a:r>
            <a:br/>
            <a:r>
              <a:t>implementing practices like crop rotation, composting, and using cover crops.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Climate Change Mitigation 🌡️: Use regenerative agriculture techniques to</a:t>
            </a:r>
            <a:br/>
            <a:r>
              <a:t>sequester carbon in soils, reduce greenhouse gas emissions, and promote</a:t>
            </a:r>
            <a:br/>
            <a:r>
              <a:t>biodiversity.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Food Security 🍃: Increase food production while minimizing waste and promoting</a:t>
            </a:r>
            <a:br/>
            <a:r>
              <a:t>efficient use of resources through vertical farming, hydroponics, and precision</a:t>
            </a:r>
            <a:br/>
            <a:r>
              <a:t>agriculture.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1. 🌾 Sustainable Farming Practices - S. Patel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🌾 Sustainable Farming Practices - S. Patel 🌱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💦️ Reduces Water Pollution: Implementing drip irrigation systems reduces the use</a:t>
            </a:r>
            <a:br/>
            <a:r>
              <a:t>of chemical fertilizers, which in turn decreases water pollution.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🌿️ Preserves Biodiversity: Maintaining crop rotation and polyculture practices</a:t>
            </a:r>
            <a:br/>
            <a:r>
              <a:t>helps preserve biodiversity and promotes ecosystem services.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📈 Increases Crop Yields: Using natural pest control methods like introducing</a:t>
            </a:r>
            <a:br/>
            <a:r>
              <a:t>beneficial insects increases crop yields while minimizing the use of synthetic</a:t>
            </a:r>
            <a:br/>
            <a:r>
              <a:t>pesticides.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2. The Future of Food: Agritech Innovations - A. Gupta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**The Future of Food: Agritech Innovations by A. Gupta**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🌾 Introduction to Agritech Innovations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Agritech innovations are revolutionizing the way we produce, process, and</a:t>
            </a:r>
            <a:br/>
            <a:r>
              <a:t>consume food.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🚀 **Precision Farming**: Uses advanced technology like drones, satellite</a:t>
            </a:r>
            <a:br/>
            <a:r>
              <a:t>imaging, and AI to optimize crop yields, reduce waste, and minimize</a:t>
            </a:r>
            <a:br/>
            <a:r>
              <a:t>environmental impact.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3. Boosting Crop Yields through Precision Agriculture 💡 - R. Sharma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🌾 Boosting Crop Yields through Precision Agriculture 💡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R. Sharma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📊 **Data-Driven Decision Making**: Utilize advanced data analytics and sensors</a:t>
            </a:r>
            <a:br/>
            <a:r>
              <a:t>to collect precise information on soil type, moisture levels, temperature, and</a:t>
            </a:r>
            <a:br/>
            <a:r>
              <a:t>crop health, enabling informed decisions to optimize yields.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🚀 **Precision Irrigation Systems**: Implement efficient irrigation systems that</a:t>
            </a:r>
            <a:br/>
            <a:r>
              <a:t>adjust water usage based on factors such as weather conditions, soil type, and</a:t>
            </a:r>
            <a:br/>
            <a:r>
              <a:t>crop requirements, minimizing waste and optimizing water usage.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4. Environmental Conservation in Agricultural Landscapes 🌿 - K. Singh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**Environmental Conservation in Agricultural Landscapes 🌿 - K. Singh**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**Sustainable Farming Practices 🌱**: Implementing conservation agriculture</a:t>
            </a:r>
            <a:br/>
            <a:r>
              <a:t>techniques such as no-till or reduced-till farming, crop rotation, and cover</a:t>
            </a:r>
            <a:br/>
            <a:r>
              <a:t>cropping can help reduce soil erosion, conserve water, and promote biodiversity.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**Conservation of Water Resources 💧**: Efficient irrigation systems, mulching,</a:t>
            </a:r>
            <a:br/>
            <a:r>
              <a:t>and crop selection can minimize water waste and ensure that water is used</a:t>
            </a:r>
            <a:br/>
            <a:r>
              <a:t>effectively for crop production.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**Promoting Biodiversity 🐝**: Encouraging the use of native crops, maintaining</a:t>
            </a:r>
            <a:br/>
            <a:r>
              <a:t>ecological corridors, and preserving natural habitats can help maintain</a:t>
            </a:r>
            <a:br/>
            <a:r>
              <a:t>ecosystem services and promote biodiversity in agricultural landscapes.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