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9" r:id="rId3"/>
    <p:sldId id="261" r:id="rId4"/>
    <p:sldId id="297" r:id="rId5"/>
    <p:sldId id="257" r:id="rId6"/>
    <p:sldId id="275" r:id="rId7"/>
  </p:sldIdLst>
  <p:sldSz cx="9144000" cy="5143500" type="screen16x9"/>
  <p:notesSz cx="6858000" cy="9144000"/>
  <p:embeddedFontLst>
    <p:embeddedFont>
      <p:font typeface="Kufam Black" panose="020B0604020202020204" charset="-78"/>
      <p:bold r:id="rId9"/>
      <p:boldItalic r:id="rId10"/>
    </p:embeddedFont>
    <p:embeddedFont>
      <p:font typeface="Kufam Medium" panose="020B0604020202020204" charset="-78"/>
      <p:regular r:id="rId11"/>
      <p:bold r:id="rId12"/>
      <p:italic r:id="rId13"/>
      <p:boldItalic r:id="rId14"/>
    </p:embeddedFont>
    <p:embeddedFont>
      <p:font typeface="Lexend" panose="020B0604020202020204" charset="0"/>
      <p:regular r:id="rId15"/>
      <p:bold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ED84BD-4411-47C0-94EF-80D65152483A}">
  <a:tblStyle styleId="{5DED84BD-4411-47C0-94EF-80D651524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77" y="989"/>
      </p:cViewPr>
      <p:guideLst>
        <p:guide orient="horz" pos="6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08c67ff35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08c67ff35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0c4925857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0c4925857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e4957916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e4957916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7E63B970-5B84-4CDC-BC07-3FBD106E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e4957916ed_0_20:notes">
            <a:extLst>
              <a:ext uri="{FF2B5EF4-FFF2-40B4-BE49-F238E27FC236}">
                <a16:creationId xmlns:a16="http://schemas.microsoft.com/office/drawing/2014/main" id="{E2BC77DD-3977-29AF-26C7-03B0B771D7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e4957916ed_0_20:notes">
            <a:extLst>
              <a:ext uri="{FF2B5EF4-FFF2-40B4-BE49-F238E27FC236}">
                <a16:creationId xmlns:a16="http://schemas.microsoft.com/office/drawing/2014/main" id="{92929DE7-E4E1-7226-A60D-53F902E0F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31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0c4925857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0c4925857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e4957916e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e4957916e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10" name="Google Shape;10;p2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20000" y="1289900"/>
            <a:ext cx="36000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20000" y="3937400"/>
            <a:ext cx="36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62928" y="4603490"/>
            <a:ext cx="210480" cy="210440"/>
            <a:chOff x="3029140" y="1519690"/>
            <a:chExt cx="210480" cy="210440"/>
          </a:xfrm>
        </p:grpSpPr>
        <p:sp>
          <p:nvSpPr>
            <p:cNvPr id="19" name="Google Shape;19;p2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5"/>
                    <a:pt x="2906" y="5260"/>
                    <a:pt x="0" y="5260"/>
                  </a:cubicBezTo>
                  <a:lnTo>
                    <a:pt x="0" y="5260"/>
                  </a:lnTo>
                  <a:lnTo>
                    <a:pt x="0" y="5260"/>
                  </a:lnTo>
                  <a:cubicBezTo>
                    <a:pt x="0" y="2356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5260"/>
                  </a:moveTo>
                  <a:lnTo>
                    <a:pt x="5261" y="5260"/>
                  </a:lnTo>
                  <a:cubicBezTo>
                    <a:pt x="2356" y="5260"/>
                    <a:pt x="0" y="2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906" y="0"/>
                    <a:pt x="5261" y="2356"/>
                    <a:pt x="5261" y="526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576390" y="2710385"/>
            <a:ext cx="210520" cy="210480"/>
            <a:chOff x="195140" y="3987410"/>
            <a:chExt cx="210520" cy="210480"/>
          </a:xfrm>
        </p:grpSpPr>
        <p:sp>
          <p:nvSpPr>
            <p:cNvPr id="22" name="Google Shape;22;p2"/>
            <p:cNvSpPr/>
            <p:nvPr/>
          </p:nvSpPr>
          <p:spPr>
            <a:xfrm>
              <a:off x="195180" y="3987410"/>
              <a:ext cx="210480" cy="210480"/>
            </a:xfrm>
            <a:custGeom>
              <a:avLst/>
              <a:gdLst/>
              <a:ahLst/>
              <a:cxnLst/>
              <a:rect l="l" t="t" r="r" b="b"/>
              <a:pathLst>
                <a:path w="5262" h="5262" fill="none" extrusionOk="0">
                  <a:moveTo>
                    <a:pt x="1" y="0"/>
                  </a:moveTo>
                  <a:lnTo>
                    <a:pt x="1" y="0"/>
                  </a:lnTo>
                  <a:cubicBezTo>
                    <a:pt x="2906" y="0"/>
                    <a:pt x="5262" y="2357"/>
                    <a:pt x="5262" y="5261"/>
                  </a:cubicBezTo>
                  <a:lnTo>
                    <a:pt x="5262" y="5261"/>
                  </a:lnTo>
                  <a:lnTo>
                    <a:pt x="5262" y="5261"/>
                  </a:lnTo>
                  <a:cubicBezTo>
                    <a:pt x="2355" y="5261"/>
                    <a:pt x="1" y="2906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5140" y="3987410"/>
              <a:ext cx="210440" cy="210480"/>
            </a:xfrm>
            <a:custGeom>
              <a:avLst/>
              <a:gdLst/>
              <a:ahLst/>
              <a:cxnLst/>
              <a:rect l="l" t="t" r="r" b="b"/>
              <a:pathLst>
                <a:path w="5261" h="5262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6"/>
                    <a:pt x="2906" y="5261"/>
                    <a:pt x="1" y="5261"/>
                  </a:cubicBezTo>
                  <a:lnTo>
                    <a:pt x="1" y="5261"/>
                  </a:lnTo>
                  <a:lnTo>
                    <a:pt x="1" y="5261"/>
                  </a:lnTo>
                  <a:cubicBezTo>
                    <a:pt x="2" y="2357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 flipH="1">
            <a:off x="3710240" y="4628970"/>
            <a:ext cx="381160" cy="285920"/>
            <a:chOff x="1655140" y="4032570"/>
            <a:chExt cx="381160" cy="285920"/>
          </a:xfrm>
        </p:grpSpPr>
        <p:sp>
          <p:nvSpPr>
            <p:cNvPr id="25" name="Google Shape;25;p2"/>
            <p:cNvSpPr/>
            <p:nvPr/>
          </p:nvSpPr>
          <p:spPr>
            <a:xfrm>
              <a:off x="1750420" y="4032570"/>
              <a:ext cx="95360" cy="95360"/>
            </a:xfrm>
            <a:custGeom>
              <a:avLst/>
              <a:gdLst/>
              <a:ahLst/>
              <a:cxnLst/>
              <a:rect l="l" t="t" r="r" b="b"/>
              <a:pathLst>
                <a:path w="2384" h="2384" extrusionOk="0">
                  <a:moveTo>
                    <a:pt x="0" y="1"/>
                  </a:moveTo>
                  <a:lnTo>
                    <a:pt x="0" y="2384"/>
                  </a:lnTo>
                  <a:lnTo>
                    <a:pt x="2384" y="2384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514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0" y="1"/>
                  </a:moveTo>
                  <a:lnTo>
                    <a:pt x="0" y="2384"/>
                  </a:lnTo>
                  <a:lnTo>
                    <a:pt x="2382" y="2384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50420" y="422317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4" y="238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40980" y="42231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4098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" y="1"/>
                  </a:moveTo>
                  <a:lnTo>
                    <a:pt x="1" y="2384"/>
                  </a:lnTo>
                  <a:lnTo>
                    <a:pt x="2383" y="238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8133610" y="4352600"/>
            <a:ext cx="580800" cy="580760"/>
            <a:chOff x="2878860" y="3483650"/>
            <a:chExt cx="580800" cy="580760"/>
          </a:xfrm>
        </p:grpSpPr>
        <p:sp>
          <p:nvSpPr>
            <p:cNvPr id="31" name="Google Shape;31;p2"/>
            <p:cNvSpPr/>
            <p:nvPr/>
          </p:nvSpPr>
          <p:spPr>
            <a:xfrm>
              <a:off x="2878860" y="369309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1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1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88340" y="348365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0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0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78860" y="3484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50140" y="3856210"/>
              <a:ext cx="208280" cy="208200"/>
            </a:xfrm>
            <a:custGeom>
              <a:avLst/>
              <a:gdLst/>
              <a:ahLst/>
              <a:cxnLst/>
              <a:rect l="l" t="t" r="r" b="b"/>
              <a:pathLst>
                <a:path w="5207" h="5205" fill="none" extrusionOk="0">
                  <a:moveTo>
                    <a:pt x="5207" y="0"/>
                  </a:moveTo>
                  <a:lnTo>
                    <a:pt x="1" y="5204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47300" y="3487730"/>
              <a:ext cx="208240" cy="208240"/>
            </a:xfrm>
            <a:custGeom>
              <a:avLst/>
              <a:gdLst/>
              <a:ahLst/>
              <a:cxnLst/>
              <a:rect l="l" t="t" r="r" b="b"/>
              <a:pathLst>
                <a:path w="5206" h="5206" fill="none" extrusionOk="0">
                  <a:moveTo>
                    <a:pt x="5205" y="1"/>
                  </a:moveTo>
                  <a:lnTo>
                    <a:pt x="0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84140" y="3850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503795" y="903155"/>
            <a:ext cx="432400" cy="432440"/>
            <a:chOff x="531220" y="591330"/>
            <a:chExt cx="432400" cy="432440"/>
          </a:xfrm>
        </p:grpSpPr>
        <p:sp>
          <p:nvSpPr>
            <p:cNvPr id="38" name="Google Shape;38;p2"/>
            <p:cNvSpPr/>
            <p:nvPr/>
          </p:nvSpPr>
          <p:spPr>
            <a:xfrm>
              <a:off x="644380" y="59133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9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6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1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7780" y="647930"/>
              <a:ext cx="334200" cy="334080"/>
            </a:xfrm>
            <a:custGeom>
              <a:avLst/>
              <a:gdLst/>
              <a:ahLst/>
              <a:cxnLst/>
              <a:rect l="l" t="t" r="r" b="b"/>
              <a:pathLst>
                <a:path w="8355" h="8352" fill="none" extrusionOk="0">
                  <a:moveTo>
                    <a:pt x="7639" y="7638"/>
                  </a:moveTo>
                  <a:cubicBezTo>
                    <a:pt x="6924" y="8352"/>
                    <a:pt x="4794" y="7382"/>
                    <a:pt x="2883" y="5471"/>
                  </a:cubicBezTo>
                  <a:cubicBezTo>
                    <a:pt x="970" y="3559"/>
                    <a:pt x="1" y="1429"/>
                    <a:pt x="715" y="714"/>
                  </a:cubicBezTo>
                  <a:cubicBezTo>
                    <a:pt x="1429" y="0"/>
                    <a:pt x="3559" y="970"/>
                    <a:pt x="5471" y="2881"/>
                  </a:cubicBezTo>
                  <a:cubicBezTo>
                    <a:pt x="7383" y="4794"/>
                    <a:pt x="8354" y="6924"/>
                    <a:pt x="7639" y="763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1220" y="70445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8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7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2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57885" y="2710370"/>
            <a:ext cx="285920" cy="381160"/>
            <a:chOff x="7431260" y="2481770"/>
            <a:chExt cx="285920" cy="381160"/>
          </a:xfrm>
        </p:grpSpPr>
        <p:sp>
          <p:nvSpPr>
            <p:cNvPr id="42" name="Google Shape;42;p2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0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606" name="Google Shape;606;p20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20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609" name="Google Shape;609;p20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0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0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2" name="Google Shape;612;p20"/>
          <p:cNvSpPr txBox="1">
            <a:spLocks noGrp="1"/>
          </p:cNvSpPr>
          <p:nvPr>
            <p:ph type="ctrTitle"/>
          </p:nvPr>
        </p:nvSpPr>
        <p:spPr>
          <a:xfrm>
            <a:off x="2412021" y="540000"/>
            <a:ext cx="432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2412021" y="1680600"/>
            <a:ext cx="43200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14" name="Google Shape;614;p20"/>
          <p:cNvSpPr txBox="1"/>
          <p:nvPr/>
        </p:nvSpPr>
        <p:spPr>
          <a:xfrm>
            <a:off x="2628000" y="3495300"/>
            <a:ext cx="388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615" name="Google Shape;615;p20"/>
          <p:cNvGrpSpPr/>
          <p:nvPr/>
        </p:nvGrpSpPr>
        <p:grpSpPr>
          <a:xfrm>
            <a:off x="8549615" y="1275785"/>
            <a:ext cx="210520" cy="210480"/>
            <a:chOff x="195140" y="3987410"/>
            <a:chExt cx="210520" cy="210480"/>
          </a:xfrm>
        </p:grpSpPr>
        <p:sp>
          <p:nvSpPr>
            <p:cNvPr id="616" name="Google Shape;616;p20"/>
            <p:cNvSpPr/>
            <p:nvPr/>
          </p:nvSpPr>
          <p:spPr>
            <a:xfrm>
              <a:off x="195180" y="3987410"/>
              <a:ext cx="210480" cy="210480"/>
            </a:xfrm>
            <a:custGeom>
              <a:avLst/>
              <a:gdLst/>
              <a:ahLst/>
              <a:cxnLst/>
              <a:rect l="l" t="t" r="r" b="b"/>
              <a:pathLst>
                <a:path w="5262" h="5262" fill="none" extrusionOk="0">
                  <a:moveTo>
                    <a:pt x="1" y="0"/>
                  </a:moveTo>
                  <a:lnTo>
                    <a:pt x="1" y="0"/>
                  </a:lnTo>
                  <a:cubicBezTo>
                    <a:pt x="2906" y="0"/>
                    <a:pt x="5262" y="2357"/>
                    <a:pt x="5262" y="5261"/>
                  </a:cubicBezTo>
                  <a:lnTo>
                    <a:pt x="5262" y="5261"/>
                  </a:lnTo>
                  <a:lnTo>
                    <a:pt x="5262" y="5261"/>
                  </a:lnTo>
                  <a:cubicBezTo>
                    <a:pt x="2355" y="5261"/>
                    <a:pt x="1" y="2906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195140" y="3987410"/>
              <a:ext cx="210440" cy="210480"/>
            </a:xfrm>
            <a:custGeom>
              <a:avLst/>
              <a:gdLst/>
              <a:ahLst/>
              <a:cxnLst/>
              <a:rect l="l" t="t" r="r" b="b"/>
              <a:pathLst>
                <a:path w="5261" h="5262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6"/>
                    <a:pt x="2906" y="5261"/>
                    <a:pt x="1" y="5261"/>
                  </a:cubicBezTo>
                  <a:lnTo>
                    <a:pt x="1" y="5261"/>
                  </a:lnTo>
                  <a:lnTo>
                    <a:pt x="1" y="5261"/>
                  </a:lnTo>
                  <a:cubicBezTo>
                    <a:pt x="2" y="2357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0"/>
          <p:cNvGrpSpPr/>
          <p:nvPr/>
        </p:nvGrpSpPr>
        <p:grpSpPr>
          <a:xfrm flipH="1">
            <a:off x="338840" y="4628973"/>
            <a:ext cx="381160" cy="285920"/>
            <a:chOff x="1655140" y="4032570"/>
            <a:chExt cx="381160" cy="285920"/>
          </a:xfrm>
        </p:grpSpPr>
        <p:sp>
          <p:nvSpPr>
            <p:cNvPr id="619" name="Google Shape;619;p20"/>
            <p:cNvSpPr/>
            <p:nvPr/>
          </p:nvSpPr>
          <p:spPr>
            <a:xfrm>
              <a:off x="1750420" y="4032570"/>
              <a:ext cx="95360" cy="95360"/>
            </a:xfrm>
            <a:custGeom>
              <a:avLst/>
              <a:gdLst/>
              <a:ahLst/>
              <a:cxnLst/>
              <a:rect l="l" t="t" r="r" b="b"/>
              <a:pathLst>
                <a:path w="2384" h="2384" extrusionOk="0">
                  <a:moveTo>
                    <a:pt x="0" y="1"/>
                  </a:moveTo>
                  <a:lnTo>
                    <a:pt x="0" y="2384"/>
                  </a:lnTo>
                  <a:lnTo>
                    <a:pt x="2384" y="2384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65514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0" y="1"/>
                  </a:moveTo>
                  <a:lnTo>
                    <a:pt x="0" y="2384"/>
                  </a:lnTo>
                  <a:lnTo>
                    <a:pt x="2382" y="2384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1750420" y="422317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4" y="238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1940980" y="42231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94098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" y="1"/>
                  </a:moveTo>
                  <a:lnTo>
                    <a:pt x="1" y="2384"/>
                  </a:lnTo>
                  <a:lnTo>
                    <a:pt x="2383" y="238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2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21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626" name="Google Shape;626;p21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8" name="Google Shape;628;p21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629" name="Google Shape;629;p21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1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21"/>
          <p:cNvGrpSpPr/>
          <p:nvPr/>
        </p:nvGrpSpPr>
        <p:grpSpPr>
          <a:xfrm flipH="1">
            <a:off x="5588510" y="4676990"/>
            <a:ext cx="2670360" cy="1691520"/>
            <a:chOff x="1715100" y="-143510"/>
            <a:chExt cx="2670360" cy="1691520"/>
          </a:xfrm>
        </p:grpSpPr>
        <p:sp>
          <p:nvSpPr>
            <p:cNvPr id="633" name="Google Shape;633;p21"/>
            <p:cNvSpPr/>
            <p:nvPr/>
          </p:nvSpPr>
          <p:spPr>
            <a:xfrm>
              <a:off x="2928860" y="145401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928860" y="134753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49"/>
                    <a:pt x="6068" y="2349"/>
                  </a:cubicBezTo>
                  <a:cubicBezTo>
                    <a:pt x="9103" y="2349"/>
                    <a:pt x="9103" y="1"/>
                    <a:pt x="12136" y="1"/>
                  </a:cubicBezTo>
                  <a:cubicBezTo>
                    <a:pt x="15172" y="1"/>
                    <a:pt x="15172" y="2349"/>
                    <a:pt x="18206" y="2349"/>
                  </a:cubicBezTo>
                  <a:cubicBezTo>
                    <a:pt x="21241" y="2349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928860" y="124101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928860" y="113453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928860" y="102797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715100" y="921490"/>
              <a:ext cx="2427560" cy="94000"/>
            </a:xfrm>
            <a:custGeom>
              <a:avLst/>
              <a:gdLst/>
              <a:ahLst/>
              <a:cxnLst/>
              <a:rect l="l" t="t" r="r" b="b"/>
              <a:pathLst>
                <a:path w="60689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7" y="1"/>
                  </a:cubicBezTo>
                  <a:cubicBezTo>
                    <a:pt x="21241" y="1"/>
                    <a:pt x="21241" y="2350"/>
                    <a:pt x="24275" y="2350"/>
                  </a:cubicBezTo>
                  <a:cubicBezTo>
                    <a:pt x="27310" y="2350"/>
                    <a:pt x="27310" y="1"/>
                    <a:pt x="30345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7" y="2350"/>
                    <a:pt x="39447" y="1"/>
                    <a:pt x="42480" y="1"/>
                  </a:cubicBezTo>
                  <a:cubicBezTo>
                    <a:pt x="45516" y="1"/>
                    <a:pt x="45516" y="2350"/>
                    <a:pt x="48550" y="2350"/>
                  </a:cubicBezTo>
                  <a:cubicBezTo>
                    <a:pt x="51585" y="2350"/>
                    <a:pt x="51585" y="1"/>
                    <a:pt x="54618" y="1"/>
                  </a:cubicBezTo>
                  <a:cubicBezTo>
                    <a:pt x="57653" y="1"/>
                    <a:pt x="57653" y="2350"/>
                    <a:pt x="60688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1715100" y="81497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6" y="1"/>
                  </a:cubicBezTo>
                  <a:cubicBezTo>
                    <a:pt x="21240" y="1"/>
                    <a:pt x="21240" y="2350"/>
                    <a:pt x="24274" y="2350"/>
                  </a:cubicBezTo>
                  <a:cubicBezTo>
                    <a:pt x="27308" y="2350"/>
                    <a:pt x="27308" y="1"/>
                    <a:pt x="30343" y="1"/>
                  </a:cubicBezTo>
                  <a:cubicBezTo>
                    <a:pt x="33378" y="1"/>
                    <a:pt x="33378" y="2350"/>
                    <a:pt x="36411" y="2350"/>
                  </a:cubicBezTo>
                  <a:cubicBezTo>
                    <a:pt x="39446" y="2350"/>
                    <a:pt x="39446" y="1"/>
                    <a:pt x="42479" y="1"/>
                  </a:cubicBezTo>
                  <a:cubicBezTo>
                    <a:pt x="45514" y="1"/>
                    <a:pt x="45514" y="2350"/>
                    <a:pt x="48549" y="2350"/>
                  </a:cubicBezTo>
                  <a:cubicBezTo>
                    <a:pt x="51584" y="2350"/>
                    <a:pt x="51584" y="1"/>
                    <a:pt x="54617" y="1"/>
                  </a:cubicBezTo>
                  <a:cubicBezTo>
                    <a:pt x="57652" y="1"/>
                    <a:pt x="57652" y="2350"/>
                    <a:pt x="60686" y="2350"/>
                  </a:cubicBezTo>
                  <a:cubicBezTo>
                    <a:pt x="63722" y="2350"/>
                    <a:pt x="63722" y="1"/>
                    <a:pt x="66756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1715100" y="70849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6" y="0"/>
                  </a:cubicBezTo>
                  <a:cubicBezTo>
                    <a:pt x="21240" y="0"/>
                    <a:pt x="21240" y="2349"/>
                    <a:pt x="24274" y="2349"/>
                  </a:cubicBezTo>
                  <a:cubicBezTo>
                    <a:pt x="27308" y="2349"/>
                    <a:pt x="27308" y="0"/>
                    <a:pt x="30343" y="0"/>
                  </a:cubicBezTo>
                  <a:cubicBezTo>
                    <a:pt x="33378" y="0"/>
                    <a:pt x="33378" y="2349"/>
                    <a:pt x="36411" y="2349"/>
                  </a:cubicBezTo>
                  <a:cubicBezTo>
                    <a:pt x="39446" y="2349"/>
                    <a:pt x="39446" y="0"/>
                    <a:pt x="42479" y="0"/>
                  </a:cubicBezTo>
                  <a:cubicBezTo>
                    <a:pt x="45514" y="0"/>
                    <a:pt x="45514" y="2349"/>
                    <a:pt x="48549" y="2349"/>
                  </a:cubicBezTo>
                  <a:cubicBezTo>
                    <a:pt x="51584" y="2349"/>
                    <a:pt x="51584" y="0"/>
                    <a:pt x="54617" y="0"/>
                  </a:cubicBezTo>
                  <a:cubicBezTo>
                    <a:pt x="57652" y="0"/>
                    <a:pt x="57652" y="2349"/>
                    <a:pt x="60686" y="2349"/>
                  </a:cubicBezTo>
                  <a:cubicBezTo>
                    <a:pt x="63722" y="2349"/>
                    <a:pt x="63722" y="0"/>
                    <a:pt x="66756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1715100" y="601970"/>
              <a:ext cx="2670320" cy="94000"/>
            </a:xfrm>
            <a:custGeom>
              <a:avLst/>
              <a:gdLst/>
              <a:ahLst/>
              <a:cxnLst/>
              <a:rect l="l" t="t" r="r" b="b"/>
              <a:pathLst>
                <a:path w="66758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7" y="0"/>
                  </a:cubicBezTo>
                  <a:cubicBezTo>
                    <a:pt x="21241" y="0"/>
                    <a:pt x="21241" y="2349"/>
                    <a:pt x="24275" y="2349"/>
                  </a:cubicBezTo>
                  <a:cubicBezTo>
                    <a:pt x="27310" y="2349"/>
                    <a:pt x="27310" y="0"/>
                    <a:pt x="30345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0" y="0"/>
                  </a:cubicBezTo>
                  <a:cubicBezTo>
                    <a:pt x="45516" y="0"/>
                    <a:pt x="45516" y="2349"/>
                    <a:pt x="48550" y="2349"/>
                  </a:cubicBezTo>
                  <a:cubicBezTo>
                    <a:pt x="51585" y="2349"/>
                    <a:pt x="51585" y="0"/>
                    <a:pt x="54618" y="0"/>
                  </a:cubicBezTo>
                  <a:cubicBezTo>
                    <a:pt x="57653" y="0"/>
                    <a:pt x="57653" y="2349"/>
                    <a:pt x="60688" y="2349"/>
                  </a:cubicBezTo>
                  <a:cubicBezTo>
                    <a:pt x="63723" y="2349"/>
                    <a:pt x="63723" y="0"/>
                    <a:pt x="66757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957820" y="49549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0"/>
                  </a:moveTo>
                  <a:cubicBezTo>
                    <a:pt x="3036" y="0"/>
                    <a:pt x="3036" y="2349"/>
                    <a:pt x="6070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7" y="2349"/>
                  </a:cubicBezTo>
                  <a:cubicBezTo>
                    <a:pt x="21242" y="2349"/>
                    <a:pt x="21242" y="0"/>
                    <a:pt x="24277" y="0"/>
                  </a:cubicBezTo>
                  <a:cubicBezTo>
                    <a:pt x="27311" y="0"/>
                    <a:pt x="27311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8" y="0"/>
                    <a:pt x="39448" y="2349"/>
                    <a:pt x="42482" y="2349"/>
                  </a:cubicBezTo>
                  <a:cubicBezTo>
                    <a:pt x="45517" y="2349"/>
                    <a:pt x="45517" y="0"/>
                    <a:pt x="48550" y="0"/>
                  </a:cubicBezTo>
                  <a:cubicBezTo>
                    <a:pt x="51585" y="0"/>
                    <a:pt x="51585" y="2349"/>
                    <a:pt x="54620" y="2349"/>
                  </a:cubicBezTo>
                  <a:cubicBezTo>
                    <a:pt x="57655" y="2349"/>
                    <a:pt x="57655" y="0"/>
                    <a:pt x="60689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1957820" y="38893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7" y="2350"/>
                  </a:cubicBezTo>
                  <a:cubicBezTo>
                    <a:pt x="21242" y="2350"/>
                    <a:pt x="21242" y="1"/>
                    <a:pt x="24277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8" y="1"/>
                    <a:pt x="39448" y="2350"/>
                    <a:pt x="42482" y="2350"/>
                  </a:cubicBezTo>
                  <a:cubicBezTo>
                    <a:pt x="45517" y="2350"/>
                    <a:pt x="45517" y="1"/>
                    <a:pt x="48550" y="1"/>
                  </a:cubicBezTo>
                  <a:cubicBezTo>
                    <a:pt x="51585" y="1"/>
                    <a:pt x="51585" y="2350"/>
                    <a:pt x="54620" y="2350"/>
                  </a:cubicBezTo>
                  <a:cubicBezTo>
                    <a:pt x="57655" y="2350"/>
                    <a:pt x="57655" y="1"/>
                    <a:pt x="6068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200620" y="28245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70" y="1"/>
                  </a:cubicBezTo>
                  <a:cubicBezTo>
                    <a:pt x="9105" y="1"/>
                    <a:pt x="9105" y="2350"/>
                    <a:pt x="12139" y="2350"/>
                  </a:cubicBezTo>
                  <a:cubicBezTo>
                    <a:pt x="15173" y="2350"/>
                    <a:pt x="15173" y="1"/>
                    <a:pt x="18208" y="1"/>
                  </a:cubicBezTo>
                  <a:cubicBezTo>
                    <a:pt x="21242" y="1"/>
                    <a:pt x="21242" y="2350"/>
                    <a:pt x="24275" y="2350"/>
                  </a:cubicBezTo>
                  <a:cubicBezTo>
                    <a:pt x="27311" y="2350"/>
                    <a:pt x="27311" y="1"/>
                    <a:pt x="30344" y="1"/>
                  </a:cubicBezTo>
                  <a:cubicBezTo>
                    <a:pt x="33379" y="1"/>
                    <a:pt x="33379" y="2350"/>
                    <a:pt x="36413" y="2350"/>
                  </a:cubicBezTo>
                  <a:cubicBezTo>
                    <a:pt x="39448" y="2350"/>
                    <a:pt x="39448" y="1"/>
                    <a:pt x="42481" y="1"/>
                  </a:cubicBezTo>
                  <a:cubicBezTo>
                    <a:pt x="45517" y="1"/>
                    <a:pt x="45517" y="2350"/>
                    <a:pt x="48551" y="2350"/>
                  </a:cubicBezTo>
                  <a:cubicBezTo>
                    <a:pt x="51586" y="2350"/>
                    <a:pt x="51586" y="1"/>
                    <a:pt x="5462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443340" y="175970"/>
              <a:ext cx="1942080" cy="94000"/>
            </a:xfrm>
            <a:custGeom>
              <a:avLst/>
              <a:gdLst/>
              <a:ahLst/>
              <a:cxnLst/>
              <a:rect l="l" t="t" r="r" b="b"/>
              <a:pathLst>
                <a:path w="48552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10" y="1"/>
                    <a:pt x="27310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2" y="2350"/>
                  </a:cubicBezTo>
                  <a:cubicBezTo>
                    <a:pt x="45517" y="2350"/>
                    <a:pt x="45517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443340" y="6949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443340" y="-3703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443340" y="-14351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21"/>
          <p:cNvGrpSpPr/>
          <p:nvPr/>
        </p:nvGrpSpPr>
        <p:grpSpPr>
          <a:xfrm>
            <a:off x="-2023840" y="2770205"/>
            <a:ext cx="2670280" cy="1691560"/>
            <a:chOff x="6278580" y="660770"/>
            <a:chExt cx="2670280" cy="1691560"/>
          </a:xfrm>
        </p:grpSpPr>
        <p:sp>
          <p:nvSpPr>
            <p:cNvPr id="650" name="Google Shape;650;p21"/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21"/>
          <p:cNvGrpSpPr/>
          <p:nvPr/>
        </p:nvGrpSpPr>
        <p:grpSpPr>
          <a:xfrm>
            <a:off x="8715610" y="3352480"/>
            <a:ext cx="210520" cy="210520"/>
            <a:chOff x="7549420" y="3691410"/>
            <a:chExt cx="210520" cy="210520"/>
          </a:xfrm>
        </p:grpSpPr>
        <p:sp>
          <p:nvSpPr>
            <p:cNvPr id="667" name="Google Shape;667;p21"/>
            <p:cNvSpPr/>
            <p:nvPr/>
          </p:nvSpPr>
          <p:spPr>
            <a:xfrm>
              <a:off x="7549460" y="3691410"/>
              <a:ext cx="210480" cy="210520"/>
            </a:xfrm>
            <a:custGeom>
              <a:avLst/>
              <a:gdLst/>
              <a:ahLst/>
              <a:cxnLst/>
              <a:rect l="l" t="t" r="r" b="b"/>
              <a:pathLst>
                <a:path w="5262" h="5263" fill="none" extrusionOk="0">
                  <a:moveTo>
                    <a:pt x="0" y="1"/>
                  </a:moveTo>
                  <a:lnTo>
                    <a:pt x="0" y="1"/>
                  </a:lnTo>
                  <a:cubicBezTo>
                    <a:pt x="2905" y="1"/>
                    <a:pt x="5261" y="2357"/>
                    <a:pt x="5261" y="5262"/>
                  </a:cubicBezTo>
                  <a:lnTo>
                    <a:pt x="5261" y="5262"/>
                  </a:lnTo>
                  <a:lnTo>
                    <a:pt x="5261" y="5262"/>
                  </a:lnTo>
                  <a:cubicBezTo>
                    <a:pt x="2355" y="5262"/>
                    <a:pt x="0" y="2907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7549420" y="3691410"/>
              <a:ext cx="210440" cy="210520"/>
            </a:xfrm>
            <a:custGeom>
              <a:avLst/>
              <a:gdLst/>
              <a:ahLst/>
              <a:cxnLst/>
              <a:rect l="l" t="t" r="r" b="b"/>
              <a:pathLst>
                <a:path w="5261" h="5263" fill="none" extrusionOk="0">
                  <a:moveTo>
                    <a:pt x="5260" y="1"/>
                  </a:moveTo>
                  <a:lnTo>
                    <a:pt x="5260" y="1"/>
                  </a:lnTo>
                  <a:cubicBezTo>
                    <a:pt x="5260" y="2907"/>
                    <a:pt x="2905" y="5262"/>
                    <a:pt x="0" y="5262"/>
                  </a:cubicBezTo>
                  <a:lnTo>
                    <a:pt x="0" y="5262"/>
                  </a:lnTo>
                  <a:lnTo>
                    <a:pt x="0" y="5262"/>
                  </a:lnTo>
                  <a:cubicBezTo>
                    <a:pt x="1" y="2357"/>
                    <a:pt x="2356" y="1"/>
                    <a:pt x="52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1"/>
          <p:cNvGrpSpPr/>
          <p:nvPr/>
        </p:nvGrpSpPr>
        <p:grpSpPr>
          <a:xfrm>
            <a:off x="435975" y="692405"/>
            <a:ext cx="210480" cy="210440"/>
            <a:chOff x="3029140" y="1519690"/>
            <a:chExt cx="210480" cy="210440"/>
          </a:xfrm>
        </p:grpSpPr>
        <p:sp>
          <p:nvSpPr>
            <p:cNvPr id="670" name="Google Shape;670;p21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5"/>
                    <a:pt x="2906" y="5260"/>
                    <a:pt x="0" y="5260"/>
                  </a:cubicBezTo>
                  <a:lnTo>
                    <a:pt x="0" y="5260"/>
                  </a:lnTo>
                  <a:lnTo>
                    <a:pt x="0" y="5260"/>
                  </a:lnTo>
                  <a:cubicBezTo>
                    <a:pt x="0" y="2356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5260"/>
                  </a:moveTo>
                  <a:lnTo>
                    <a:pt x="5261" y="5260"/>
                  </a:lnTo>
                  <a:cubicBezTo>
                    <a:pt x="2356" y="5260"/>
                    <a:pt x="0" y="2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906" y="0"/>
                    <a:pt x="5261" y="2356"/>
                    <a:pt x="5261" y="526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1"/>
          <p:cNvGrpSpPr/>
          <p:nvPr/>
        </p:nvGrpSpPr>
        <p:grpSpPr>
          <a:xfrm>
            <a:off x="2355110" y="4681545"/>
            <a:ext cx="210520" cy="210480"/>
            <a:chOff x="195140" y="3987410"/>
            <a:chExt cx="210520" cy="210480"/>
          </a:xfrm>
        </p:grpSpPr>
        <p:sp>
          <p:nvSpPr>
            <p:cNvPr id="673" name="Google Shape;673;p21"/>
            <p:cNvSpPr/>
            <p:nvPr/>
          </p:nvSpPr>
          <p:spPr>
            <a:xfrm>
              <a:off x="195180" y="3987410"/>
              <a:ext cx="210480" cy="210480"/>
            </a:xfrm>
            <a:custGeom>
              <a:avLst/>
              <a:gdLst/>
              <a:ahLst/>
              <a:cxnLst/>
              <a:rect l="l" t="t" r="r" b="b"/>
              <a:pathLst>
                <a:path w="5262" h="5262" fill="none" extrusionOk="0">
                  <a:moveTo>
                    <a:pt x="1" y="0"/>
                  </a:moveTo>
                  <a:lnTo>
                    <a:pt x="1" y="0"/>
                  </a:lnTo>
                  <a:cubicBezTo>
                    <a:pt x="2906" y="0"/>
                    <a:pt x="5262" y="2357"/>
                    <a:pt x="5262" y="5261"/>
                  </a:cubicBezTo>
                  <a:lnTo>
                    <a:pt x="5262" y="5261"/>
                  </a:lnTo>
                  <a:lnTo>
                    <a:pt x="5262" y="5261"/>
                  </a:lnTo>
                  <a:cubicBezTo>
                    <a:pt x="2355" y="5261"/>
                    <a:pt x="1" y="2906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195140" y="3987410"/>
              <a:ext cx="210440" cy="210480"/>
            </a:xfrm>
            <a:custGeom>
              <a:avLst/>
              <a:gdLst/>
              <a:ahLst/>
              <a:cxnLst/>
              <a:rect l="l" t="t" r="r" b="b"/>
              <a:pathLst>
                <a:path w="5261" h="5262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6"/>
                    <a:pt x="2906" y="5261"/>
                    <a:pt x="1" y="5261"/>
                  </a:cubicBezTo>
                  <a:lnTo>
                    <a:pt x="1" y="5261"/>
                  </a:lnTo>
                  <a:lnTo>
                    <a:pt x="1" y="5261"/>
                  </a:lnTo>
                  <a:cubicBezTo>
                    <a:pt x="2" y="2357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1"/>
          <p:cNvGrpSpPr/>
          <p:nvPr/>
        </p:nvGrpSpPr>
        <p:grpSpPr>
          <a:xfrm>
            <a:off x="8500210" y="4387277"/>
            <a:ext cx="432400" cy="432440"/>
            <a:chOff x="531220" y="591330"/>
            <a:chExt cx="432400" cy="432440"/>
          </a:xfrm>
        </p:grpSpPr>
        <p:sp>
          <p:nvSpPr>
            <p:cNvPr id="676" name="Google Shape;676;p21"/>
            <p:cNvSpPr/>
            <p:nvPr/>
          </p:nvSpPr>
          <p:spPr>
            <a:xfrm>
              <a:off x="644380" y="59133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9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6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1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587780" y="647930"/>
              <a:ext cx="334200" cy="334080"/>
            </a:xfrm>
            <a:custGeom>
              <a:avLst/>
              <a:gdLst/>
              <a:ahLst/>
              <a:cxnLst/>
              <a:rect l="l" t="t" r="r" b="b"/>
              <a:pathLst>
                <a:path w="8355" h="8352" fill="none" extrusionOk="0">
                  <a:moveTo>
                    <a:pt x="7639" y="7638"/>
                  </a:moveTo>
                  <a:cubicBezTo>
                    <a:pt x="6924" y="8352"/>
                    <a:pt x="4794" y="7382"/>
                    <a:pt x="2883" y="5471"/>
                  </a:cubicBezTo>
                  <a:cubicBezTo>
                    <a:pt x="970" y="3559"/>
                    <a:pt x="1" y="1429"/>
                    <a:pt x="715" y="714"/>
                  </a:cubicBezTo>
                  <a:cubicBezTo>
                    <a:pt x="1429" y="0"/>
                    <a:pt x="3559" y="970"/>
                    <a:pt x="5471" y="2881"/>
                  </a:cubicBezTo>
                  <a:cubicBezTo>
                    <a:pt x="7383" y="4794"/>
                    <a:pt x="8354" y="6924"/>
                    <a:pt x="7639" y="763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531220" y="70445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8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7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2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1"/>
          <p:cNvGrpSpPr/>
          <p:nvPr/>
        </p:nvGrpSpPr>
        <p:grpSpPr>
          <a:xfrm flipH="1">
            <a:off x="213785" y="1875572"/>
            <a:ext cx="432440" cy="432440"/>
            <a:chOff x="3110620" y="2445810"/>
            <a:chExt cx="432440" cy="432440"/>
          </a:xfrm>
        </p:grpSpPr>
        <p:sp>
          <p:nvSpPr>
            <p:cNvPr id="680" name="Google Shape;680;p21"/>
            <p:cNvSpPr/>
            <p:nvPr/>
          </p:nvSpPr>
          <p:spPr>
            <a:xfrm>
              <a:off x="3223780" y="2559010"/>
              <a:ext cx="319280" cy="319240"/>
            </a:xfrm>
            <a:custGeom>
              <a:avLst/>
              <a:gdLst/>
              <a:ahLst/>
              <a:cxnLst/>
              <a:rect l="l" t="t" r="r" b="b"/>
              <a:pathLst>
                <a:path w="7982" h="7981" fill="none" extrusionOk="0">
                  <a:moveTo>
                    <a:pt x="7638" y="715"/>
                  </a:moveTo>
                  <a:cubicBezTo>
                    <a:pt x="7981" y="1058"/>
                    <a:pt x="7945" y="1752"/>
                    <a:pt x="7538" y="2644"/>
                  </a:cubicBezTo>
                  <a:cubicBezTo>
                    <a:pt x="7133" y="3535"/>
                    <a:pt x="6388" y="4553"/>
                    <a:pt x="5471" y="5471"/>
                  </a:cubicBezTo>
                  <a:cubicBezTo>
                    <a:pt x="4553" y="6388"/>
                    <a:pt x="3535" y="7133"/>
                    <a:pt x="2645" y="7538"/>
                  </a:cubicBezTo>
                  <a:cubicBezTo>
                    <a:pt x="1753" y="7945"/>
                    <a:pt x="1058" y="7980"/>
                    <a:pt x="715" y="7637"/>
                  </a:cubicBezTo>
                  <a:cubicBezTo>
                    <a:pt x="0" y="6922"/>
                    <a:pt x="971" y="4793"/>
                    <a:pt x="2882" y="2882"/>
                  </a:cubicBezTo>
                  <a:cubicBezTo>
                    <a:pt x="4793" y="971"/>
                    <a:pt x="6922" y="0"/>
                    <a:pt x="7638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3167220" y="2502410"/>
              <a:ext cx="319240" cy="319240"/>
            </a:xfrm>
            <a:custGeom>
              <a:avLst/>
              <a:gdLst/>
              <a:ahLst/>
              <a:cxnLst/>
              <a:rect l="l" t="t" r="r" b="b"/>
              <a:pathLst>
                <a:path w="7981" h="7981" fill="none" extrusionOk="0">
                  <a:moveTo>
                    <a:pt x="7637" y="715"/>
                  </a:moveTo>
                  <a:cubicBezTo>
                    <a:pt x="7981" y="1058"/>
                    <a:pt x="7945" y="1752"/>
                    <a:pt x="7539" y="2644"/>
                  </a:cubicBezTo>
                  <a:cubicBezTo>
                    <a:pt x="7132" y="3536"/>
                    <a:pt x="6389" y="4553"/>
                    <a:pt x="5470" y="5471"/>
                  </a:cubicBezTo>
                  <a:cubicBezTo>
                    <a:pt x="4552" y="6389"/>
                    <a:pt x="3536" y="7132"/>
                    <a:pt x="2644" y="7539"/>
                  </a:cubicBezTo>
                  <a:cubicBezTo>
                    <a:pt x="1752" y="7945"/>
                    <a:pt x="1058" y="7981"/>
                    <a:pt x="715" y="7637"/>
                  </a:cubicBezTo>
                  <a:cubicBezTo>
                    <a:pt x="1" y="6923"/>
                    <a:pt x="970" y="4794"/>
                    <a:pt x="2881" y="2882"/>
                  </a:cubicBezTo>
                  <a:cubicBezTo>
                    <a:pt x="4794" y="971"/>
                    <a:pt x="6923" y="0"/>
                    <a:pt x="7637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3110620" y="2445810"/>
              <a:ext cx="334160" cy="334160"/>
            </a:xfrm>
            <a:custGeom>
              <a:avLst/>
              <a:gdLst/>
              <a:ahLst/>
              <a:cxnLst/>
              <a:rect l="l" t="t" r="r" b="b"/>
              <a:pathLst>
                <a:path w="8354" h="8354" fill="none" extrusionOk="0">
                  <a:moveTo>
                    <a:pt x="715" y="7639"/>
                  </a:moveTo>
                  <a:cubicBezTo>
                    <a:pt x="1" y="6924"/>
                    <a:pt x="971" y="4794"/>
                    <a:pt x="2883" y="2883"/>
                  </a:cubicBezTo>
                  <a:cubicBezTo>
                    <a:pt x="4795" y="971"/>
                    <a:pt x="6923" y="1"/>
                    <a:pt x="7639" y="715"/>
                  </a:cubicBezTo>
                  <a:cubicBezTo>
                    <a:pt x="8353" y="1429"/>
                    <a:pt x="7384" y="3559"/>
                    <a:pt x="5471" y="5471"/>
                  </a:cubicBezTo>
                  <a:cubicBezTo>
                    <a:pt x="3560" y="7384"/>
                    <a:pt x="1431" y="8353"/>
                    <a:pt x="715" y="763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1"/>
          <p:cNvGrpSpPr/>
          <p:nvPr/>
        </p:nvGrpSpPr>
        <p:grpSpPr>
          <a:xfrm flipH="1">
            <a:off x="4379195" y="4679620"/>
            <a:ext cx="381160" cy="285920"/>
            <a:chOff x="1655140" y="4032570"/>
            <a:chExt cx="381160" cy="285920"/>
          </a:xfrm>
        </p:grpSpPr>
        <p:sp>
          <p:nvSpPr>
            <p:cNvPr id="684" name="Google Shape;684;p21"/>
            <p:cNvSpPr/>
            <p:nvPr/>
          </p:nvSpPr>
          <p:spPr>
            <a:xfrm>
              <a:off x="1750420" y="4032570"/>
              <a:ext cx="95360" cy="95360"/>
            </a:xfrm>
            <a:custGeom>
              <a:avLst/>
              <a:gdLst/>
              <a:ahLst/>
              <a:cxnLst/>
              <a:rect l="l" t="t" r="r" b="b"/>
              <a:pathLst>
                <a:path w="2384" h="2384" extrusionOk="0">
                  <a:moveTo>
                    <a:pt x="0" y="1"/>
                  </a:moveTo>
                  <a:lnTo>
                    <a:pt x="0" y="2384"/>
                  </a:lnTo>
                  <a:lnTo>
                    <a:pt x="2384" y="2384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65514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0" y="1"/>
                  </a:moveTo>
                  <a:lnTo>
                    <a:pt x="0" y="2384"/>
                  </a:lnTo>
                  <a:lnTo>
                    <a:pt x="2382" y="2384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1750420" y="422317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4" y="238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1940980" y="42231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194098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" y="1"/>
                  </a:moveTo>
                  <a:lnTo>
                    <a:pt x="1" y="2384"/>
                  </a:lnTo>
                  <a:lnTo>
                    <a:pt x="2383" y="238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1"/>
          <p:cNvGrpSpPr/>
          <p:nvPr/>
        </p:nvGrpSpPr>
        <p:grpSpPr>
          <a:xfrm>
            <a:off x="8501828" y="1825018"/>
            <a:ext cx="285920" cy="381160"/>
            <a:chOff x="7431260" y="2481770"/>
            <a:chExt cx="285920" cy="381160"/>
          </a:xfrm>
        </p:grpSpPr>
        <p:sp>
          <p:nvSpPr>
            <p:cNvPr id="690" name="Google Shape;690;p21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2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697" name="Google Shape;697;p22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22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700" name="Google Shape;700;p22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22"/>
          <p:cNvGrpSpPr/>
          <p:nvPr/>
        </p:nvGrpSpPr>
        <p:grpSpPr>
          <a:xfrm flipH="1">
            <a:off x="1245110" y="4676990"/>
            <a:ext cx="2670360" cy="1691520"/>
            <a:chOff x="1715100" y="-143510"/>
            <a:chExt cx="2670360" cy="1691520"/>
          </a:xfrm>
        </p:grpSpPr>
        <p:sp>
          <p:nvSpPr>
            <p:cNvPr id="704" name="Google Shape;704;p22"/>
            <p:cNvSpPr/>
            <p:nvPr/>
          </p:nvSpPr>
          <p:spPr>
            <a:xfrm>
              <a:off x="2928860" y="145401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2928860" y="134753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49"/>
                    <a:pt x="6068" y="2349"/>
                  </a:cubicBezTo>
                  <a:cubicBezTo>
                    <a:pt x="9103" y="2349"/>
                    <a:pt x="9103" y="1"/>
                    <a:pt x="12136" y="1"/>
                  </a:cubicBezTo>
                  <a:cubicBezTo>
                    <a:pt x="15172" y="1"/>
                    <a:pt x="15172" y="2349"/>
                    <a:pt x="18206" y="2349"/>
                  </a:cubicBezTo>
                  <a:cubicBezTo>
                    <a:pt x="21241" y="2349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2928860" y="124101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928860" y="113453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928860" y="102797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15100" y="921490"/>
              <a:ext cx="2427560" cy="94000"/>
            </a:xfrm>
            <a:custGeom>
              <a:avLst/>
              <a:gdLst/>
              <a:ahLst/>
              <a:cxnLst/>
              <a:rect l="l" t="t" r="r" b="b"/>
              <a:pathLst>
                <a:path w="60689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7" y="1"/>
                  </a:cubicBezTo>
                  <a:cubicBezTo>
                    <a:pt x="21241" y="1"/>
                    <a:pt x="21241" y="2350"/>
                    <a:pt x="24275" y="2350"/>
                  </a:cubicBezTo>
                  <a:cubicBezTo>
                    <a:pt x="27310" y="2350"/>
                    <a:pt x="27310" y="1"/>
                    <a:pt x="30345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7" y="2350"/>
                    <a:pt x="39447" y="1"/>
                    <a:pt x="42480" y="1"/>
                  </a:cubicBezTo>
                  <a:cubicBezTo>
                    <a:pt x="45516" y="1"/>
                    <a:pt x="45516" y="2350"/>
                    <a:pt x="48550" y="2350"/>
                  </a:cubicBezTo>
                  <a:cubicBezTo>
                    <a:pt x="51585" y="2350"/>
                    <a:pt x="51585" y="1"/>
                    <a:pt x="54618" y="1"/>
                  </a:cubicBezTo>
                  <a:cubicBezTo>
                    <a:pt x="57653" y="1"/>
                    <a:pt x="57653" y="2350"/>
                    <a:pt x="60688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1715100" y="81497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6" y="1"/>
                  </a:cubicBezTo>
                  <a:cubicBezTo>
                    <a:pt x="21240" y="1"/>
                    <a:pt x="21240" y="2350"/>
                    <a:pt x="24274" y="2350"/>
                  </a:cubicBezTo>
                  <a:cubicBezTo>
                    <a:pt x="27308" y="2350"/>
                    <a:pt x="27308" y="1"/>
                    <a:pt x="30343" y="1"/>
                  </a:cubicBezTo>
                  <a:cubicBezTo>
                    <a:pt x="33378" y="1"/>
                    <a:pt x="33378" y="2350"/>
                    <a:pt x="36411" y="2350"/>
                  </a:cubicBezTo>
                  <a:cubicBezTo>
                    <a:pt x="39446" y="2350"/>
                    <a:pt x="39446" y="1"/>
                    <a:pt x="42479" y="1"/>
                  </a:cubicBezTo>
                  <a:cubicBezTo>
                    <a:pt x="45514" y="1"/>
                    <a:pt x="45514" y="2350"/>
                    <a:pt x="48549" y="2350"/>
                  </a:cubicBezTo>
                  <a:cubicBezTo>
                    <a:pt x="51584" y="2350"/>
                    <a:pt x="51584" y="1"/>
                    <a:pt x="54617" y="1"/>
                  </a:cubicBezTo>
                  <a:cubicBezTo>
                    <a:pt x="57652" y="1"/>
                    <a:pt x="57652" y="2350"/>
                    <a:pt x="60686" y="2350"/>
                  </a:cubicBezTo>
                  <a:cubicBezTo>
                    <a:pt x="63722" y="2350"/>
                    <a:pt x="63722" y="1"/>
                    <a:pt x="66756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1715100" y="70849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6" y="0"/>
                  </a:cubicBezTo>
                  <a:cubicBezTo>
                    <a:pt x="21240" y="0"/>
                    <a:pt x="21240" y="2349"/>
                    <a:pt x="24274" y="2349"/>
                  </a:cubicBezTo>
                  <a:cubicBezTo>
                    <a:pt x="27308" y="2349"/>
                    <a:pt x="27308" y="0"/>
                    <a:pt x="30343" y="0"/>
                  </a:cubicBezTo>
                  <a:cubicBezTo>
                    <a:pt x="33378" y="0"/>
                    <a:pt x="33378" y="2349"/>
                    <a:pt x="36411" y="2349"/>
                  </a:cubicBezTo>
                  <a:cubicBezTo>
                    <a:pt x="39446" y="2349"/>
                    <a:pt x="39446" y="0"/>
                    <a:pt x="42479" y="0"/>
                  </a:cubicBezTo>
                  <a:cubicBezTo>
                    <a:pt x="45514" y="0"/>
                    <a:pt x="45514" y="2349"/>
                    <a:pt x="48549" y="2349"/>
                  </a:cubicBezTo>
                  <a:cubicBezTo>
                    <a:pt x="51584" y="2349"/>
                    <a:pt x="51584" y="0"/>
                    <a:pt x="54617" y="0"/>
                  </a:cubicBezTo>
                  <a:cubicBezTo>
                    <a:pt x="57652" y="0"/>
                    <a:pt x="57652" y="2349"/>
                    <a:pt x="60686" y="2349"/>
                  </a:cubicBezTo>
                  <a:cubicBezTo>
                    <a:pt x="63722" y="2349"/>
                    <a:pt x="63722" y="0"/>
                    <a:pt x="66756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1715100" y="601970"/>
              <a:ext cx="2670320" cy="94000"/>
            </a:xfrm>
            <a:custGeom>
              <a:avLst/>
              <a:gdLst/>
              <a:ahLst/>
              <a:cxnLst/>
              <a:rect l="l" t="t" r="r" b="b"/>
              <a:pathLst>
                <a:path w="66758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7" y="0"/>
                  </a:cubicBezTo>
                  <a:cubicBezTo>
                    <a:pt x="21241" y="0"/>
                    <a:pt x="21241" y="2349"/>
                    <a:pt x="24275" y="2349"/>
                  </a:cubicBezTo>
                  <a:cubicBezTo>
                    <a:pt x="27310" y="2349"/>
                    <a:pt x="27310" y="0"/>
                    <a:pt x="30345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0" y="0"/>
                  </a:cubicBezTo>
                  <a:cubicBezTo>
                    <a:pt x="45516" y="0"/>
                    <a:pt x="45516" y="2349"/>
                    <a:pt x="48550" y="2349"/>
                  </a:cubicBezTo>
                  <a:cubicBezTo>
                    <a:pt x="51585" y="2349"/>
                    <a:pt x="51585" y="0"/>
                    <a:pt x="54618" y="0"/>
                  </a:cubicBezTo>
                  <a:cubicBezTo>
                    <a:pt x="57653" y="0"/>
                    <a:pt x="57653" y="2349"/>
                    <a:pt x="60688" y="2349"/>
                  </a:cubicBezTo>
                  <a:cubicBezTo>
                    <a:pt x="63723" y="2349"/>
                    <a:pt x="63723" y="0"/>
                    <a:pt x="66757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1957820" y="49549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0"/>
                  </a:moveTo>
                  <a:cubicBezTo>
                    <a:pt x="3036" y="0"/>
                    <a:pt x="3036" y="2349"/>
                    <a:pt x="6070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7" y="2349"/>
                  </a:cubicBezTo>
                  <a:cubicBezTo>
                    <a:pt x="21242" y="2349"/>
                    <a:pt x="21242" y="0"/>
                    <a:pt x="24277" y="0"/>
                  </a:cubicBezTo>
                  <a:cubicBezTo>
                    <a:pt x="27311" y="0"/>
                    <a:pt x="27311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8" y="0"/>
                    <a:pt x="39448" y="2349"/>
                    <a:pt x="42482" y="2349"/>
                  </a:cubicBezTo>
                  <a:cubicBezTo>
                    <a:pt x="45517" y="2349"/>
                    <a:pt x="45517" y="0"/>
                    <a:pt x="48550" y="0"/>
                  </a:cubicBezTo>
                  <a:cubicBezTo>
                    <a:pt x="51585" y="0"/>
                    <a:pt x="51585" y="2349"/>
                    <a:pt x="54620" y="2349"/>
                  </a:cubicBezTo>
                  <a:cubicBezTo>
                    <a:pt x="57655" y="2349"/>
                    <a:pt x="57655" y="0"/>
                    <a:pt x="60689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1957820" y="38893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7" y="2350"/>
                  </a:cubicBezTo>
                  <a:cubicBezTo>
                    <a:pt x="21242" y="2350"/>
                    <a:pt x="21242" y="1"/>
                    <a:pt x="24277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8" y="1"/>
                    <a:pt x="39448" y="2350"/>
                    <a:pt x="42482" y="2350"/>
                  </a:cubicBezTo>
                  <a:cubicBezTo>
                    <a:pt x="45517" y="2350"/>
                    <a:pt x="45517" y="1"/>
                    <a:pt x="48550" y="1"/>
                  </a:cubicBezTo>
                  <a:cubicBezTo>
                    <a:pt x="51585" y="1"/>
                    <a:pt x="51585" y="2350"/>
                    <a:pt x="54620" y="2350"/>
                  </a:cubicBezTo>
                  <a:cubicBezTo>
                    <a:pt x="57655" y="2350"/>
                    <a:pt x="57655" y="1"/>
                    <a:pt x="6068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200620" y="28245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70" y="1"/>
                  </a:cubicBezTo>
                  <a:cubicBezTo>
                    <a:pt x="9105" y="1"/>
                    <a:pt x="9105" y="2350"/>
                    <a:pt x="12139" y="2350"/>
                  </a:cubicBezTo>
                  <a:cubicBezTo>
                    <a:pt x="15173" y="2350"/>
                    <a:pt x="15173" y="1"/>
                    <a:pt x="18208" y="1"/>
                  </a:cubicBezTo>
                  <a:cubicBezTo>
                    <a:pt x="21242" y="1"/>
                    <a:pt x="21242" y="2350"/>
                    <a:pt x="24275" y="2350"/>
                  </a:cubicBezTo>
                  <a:cubicBezTo>
                    <a:pt x="27311" y="2350"/>
                    <a:pt x="27311" y="1"/>
                    <a:pt x="30344" y="1"/>
                  </a:cubicBezTo>
                  <a:cubicBezTo>
                    <a:pt x="33379" y="1"/>
                    <a:pt x="33379" y="2350"/>
                    <a:pt x="36413" y="2350"/>
                  </a:cubicBezTo>
                  <a:cubicBezTo>
                    <a:pt x="39448" y="2350"/>
                    <a:pt x="39448" y="1"/>
                    <a:pt x="42481" y="1"/>
                  </a:cubicBezTo>
                  <a:cubicBezTo>
                    <a:pt x="45517" y="1"/>
                    <a:pt x="45517" y="2350"/>
                    <a:pt x="48551" y="2350"/>
                  </a:cubicBezTo>
                  <a:cubicBezTo>
                    <a:pt x="51586" y="2350"/>
                    <a:pt x="51586" y="1"/>
                    <a:pt x="5462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443340" y="175970"/>
              <a:ext cx="1942080" cy="94000"/>
            </a:xfrm>
            <a:custGeom>
              <a:avLst/>
              <a:gdLst/>
              <a:ahLst/>
              <a:cxnLst/>
              <a:rect l="l" t="t" r="r" b="b"/>
              <a:pathLst>
                <a:path w="48552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10" y="1"/>
                    <a:pt x="27310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2" y="2350"/>
                  </a:cubicBezTo>
                  <a:cubicBezTo>
                    <a:pt x="45517" y="2350"/>
                    <a:pt x="45517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443340" y="6949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2443340" y="-3703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2443340" y="-14351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22"/>
          <p:cNvGrpSpPr/>
          <p:nvPr/>
        </p:nvGrpSpPr>
        <p:grpSpPr>
          <a:xfrm>
            <a:off x="8500210" y="3563005"/>
            <a:ext cx="2670280" cy="1691560"/>
            <a:chOff x="6278580" y="660770"/>
            <a:chExt cx="2670280" cy="1691560"/>
          </a:xfrm>
        </p:grpSpPr>
        <p:sp>
          <p:nvSpPr>
            <p:cNvPr id="721" name="Google Shape;721;p22"/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22"/>
          <p:cNvGrpSpPr/>
          <p:nvPr/>
        </p:nvGrpSpPr>
        <p:grpSpPr>
          <a:xfrm flipH="1">
            <a:off x="220265" y="3276280"/>
            <a:ext cx="210520" cy="210520"/>
            <a:chOff x="7549420" y="3691410"/>
            <a:chExt cx="210520" cy="210520"/>
          </a:xfrm>
        </p:grpSpPr>
        <p:sp>
          <p:nvSpPr>
            <p:cNvPr id="738" name="Google Shape;738;p22"/>
            <p:cNvSpPr/>
            <p:nvPr/>
          </p:nvSpPr>
          <p:spPr>
            <a:xfrm>
              <a:off x="7549460" y="3691410"/>
              <a:ext cx="210480" cy="210520"/>
            </a:xfrm>
            <a:custGeom>
              <a:avLst/>
              <a:gdLst/>
              <a:ahLst/>
              <a:cxnLst/>
              <a:rect l="l" t="t" r="r" b="b"/>
              <a:pathLst>
                <a:path w="5262" h="5263" fill="none" extrusionOk="0">
                  <a:moveTo>
                    <a:pt x="0" y="1"/>
                  </a:moveTo>
                  <a:lnTo>
                    <a:pt x="0" y="1"/>
                  </a:lnTo>
                  <a:cubicBezTo>
                    <a:pt x="2905" y="1"/>
                    <a:pt x="5261" y="2357"/>
                    <a:pt x="5261" y="5262"/>
                  </a:cubicBezTo>
                  <a:lnTo>
                    <a:pt x="5261" y="5262"/>
                  </a:lnTo>
                  <a:lnTo>
                    <a:pt x="5261" y="5262"/>
                  </a:lnTo>
                  <a:cubicBezTo>
                    <a:pt x="2355" y="5262"/>
                    <a:pt x="0" y="2907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7549420" y="3691410"/>
              <a:ext cx="210440" cy="210520"/>
            </a:xfrm>
            <a:custGeom>
              <a:avLst/>
              <a:gdLst/>
              <a:ahLst/>
              <a:cxnLst/>
              <a:rect l="l" t="t" r="r" b="b"/>
              <a:pathLst>
                <a:path w="5261" h="5263" fill="none" extrusionOk="0">
                  <a:moveTo>
                    <a:pt x="5260" y="1"/>
                  </a:moveTo>
                  <a:lnTo>
                    <a:pt x="5260" y="1"/>
                  </a:lnTo>
                  <a:cubicBezTo>
                    <a:pt x="5260" y="2907"/>
                    <a:pt x="2905" y="5262"/>
                    <a:pt x="0" y="5262"/>
                  </a:cubicBezTo>
                  <a:lnTo>
                    <a:pt x="0" y="5262"/>
                  </a:lnTo>
                  <a:lnTo>
                    <a:pt x="0" y="5262"/>
                  </a:lnTo>
                  <a:cubicBezTo>
                    <a:pt x="1" y="2357"/>
                    <a:pt x="2356" y="1"/>
                    <a:pt x="52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2"/>
          <p:cNvGrpSpPr/>
          <p:nvPr/>
        </p:nvGrpSpPr>
        <p:grpSpPr>
          <a:xfrm flipH="1">
            <a:off x="6542665" y="4681545"/>
            <a:ext cx="210520" cy="210480"/>
            <a:chOff x="195140" y="3987410"/>
            <a:chExt cx="210520" cy="210480"/>
          </a:xfrm>
        </p:grpSpPr>
        <p:sp>
          <p:nvSpPr>
            <p:cNvPr id="741" name="Google Shape;741;p22"/>
            <p:cNvSpPr/>
            <p:nvPr/>
          </p:nvSpPr>
          <p:spPr>
            <a:xfrm>
              <a:off x="195180" y="3987410"/>
              <a:ext cx="210480" cy="210480"/>
            </a:xfrm>
            <a:custGeom>
              <a:avLst/>
              <a:gdLst/>
              <a:ahLst/>
              <a:cxnLst/>
              <a:rect l="l" t="t" r="r" b="b"/>
              <a:pathLst>
                <a:path w="5262" h="5262" fill="none" extrusionOk="0">
                  <a:moveTo>
                    <a:pt x="1" y="0"/>
                  </a:moveTo>
                  <a:lnTo>
                    <a:pt x="1" y="0"/>
                  </a:lnTo>
                  <a:cubicBezTo>
                    <a:pt x="2906" y="0"/>
                    <a:pt x="5262" y="2357"/>
                    <a:pt x="5262" y="5261"/>
                  </a:cubicBezTo>
                  <a:lnTo>
                    <a:pt x="5262" y="5261"/>
                  </a:lnTo>
                  <a:lnTo>
                    <a:pt x="5262" y="5261"/>
                  </a:lnTo>
                  <a:cubicBezTo>
                    <a:pt x="2355" y="5261"/>
                    <a:pt x="1" y="2906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95140" y="3987410"/>
              <a:ext cx="210440" cy="210480"/>
            </a:xfrm>
            <a:custGeom>
              <a:avLst/>
              <a:gdLst/>
              <a:ahLst/>
              <a:cxnLst/>
              <a:rect l="l" t="t" r="r" b="b"/>
              <a:pathLst>
                <a:path w="5261" h="5262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6"/>
                    <a:pt x="2906" y="5261"/>
                    <a:pt x="1" y="5261"/>
                  </a:cubicBezTo>
                  <a:lnTo>
                    <a:pt x="1" y="5261"/>
                  </a:lnTo>
                  <a:lnTo>
                    <a:pt x="1" y="5261"/>
                  </a:lnTo>
                  <a:cubicBezTo>
                    <a:pt x="2" y="2357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2"/>
          <p:cNvGrpSpPr/>
          <p:nvPr/>
        </p:nvGrpSpPr>
        <p:grpSpPr>
          <a:xfrm>
            <a:off x="213785" y="4387277"/>
            <a:ext cx="432400" cy="432440"/>
            <a:chOff x="531220" y="591330"/>
            <a:chExt cx="432400" cy="432440"/>
          </a:xfrm>
        </p:grpSpPr>
        <p:sp>
          <p:nvSpPr>
            <p:cNvPr id="744" name="Google Shape;744;p22"/>
            <p:cNvSpPr/>
            <p:nvPr/>
          </p:nvSpPr>
          <p:spPr>
            <a:xfrm>
              <a:off x="644380" y="59133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9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6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1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87780" y="647930"/>
              <a:ext cx="334200" cy="334080"/>
            </a:xfrm>
            <a:custGeom>
              <a:avLst/>
              <a:gdLst/>
              <a:ahLst/>
              <a:cxnLst/>
              <a:rect l="l" t="t" r="r" b="b"/>
              <a:pathLst>
                <a:path w="8355" h="8352" fill="none" extrusionOk="0">
                  <a:moveTo>
                    <a:pt x="7639" y="7638"/>
                  </a:moveTo>
                  <a:cubicBezTo>
                    <a:pt x="6924" y="8352"/>
                    <a:pt x="4794" y="7382"/>
                    <a:pt x="2883" y="5471"/>
                  </a:cubicBezTo>
                  <a:cubicBezTo>
                    <a:pt x="970" y="3559"/>
                    <a:pt x="1" y="1429"/>
                    <a:pt x="715" y="714"/>
                  </a:cubicBezTo>
                  <a:cubicBezTo>
                    <a:pt x="1429" y="0"/>
                    <a:pt x="3559" y="970"/>
                    <a:pt x="5471" y="2881"/>
                  </a:cubicBezTo>
                  <a:cubicBezTo>
                    <a:pt x="7383" y="4794"/>
                    <a:pt x="8354" y="6924"/>
                    <a:pt x="7639" y="763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31220" y="70445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8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7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2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2"/>
          <p:cNvGrpSpPr/>
          <p:nvPr/>
        </p:nvGrpSpPr>
        <p:grpSpPr>
          <a:xfrm flipH="1">
            <a:off x="8500170" y="2355523"/>
            <a:ext cx="432440" cy="432440"/>
            <a:chOff x="3110620" y="2445810"/>
            <a:chExt cx="432440" cy="432440"/>
          </a:xfrm>
        </p:grpSpPr>
        <p:sp>
          <p:nvSpPr>
            <p:cNvPr id="748" name="Google Shape;748;p22"/>
            <p:cNvSpPr/>
            <p:nvPr/>
          </p:nvSpPr>
          <p:spPr>
            <a:xfrm>
              <a:off x="3223780" y="2559010"/>
              <a:ext cx="319280" cy="319240"/>
            </a:xfrm>
            <a:custGeom>
              <a:avLst/>
              <a:gdLst/>
              <a:ahLst/>
              <a:cxnLst/>
              <a:rect l="l" t="t" r="r" b="b"/>
              <a:pathLst>
                <a:path w="7982" h="7981" fill="none" extrusionOk="0">
                  <a:moveTo>
                    <a:pt x="7638" y="715"/>
                  </a:moveTo>
                  <a:cubicBezTo>
                    <a:pt x="7981" y="1058"/>
                    <a:pt x="7945" y="1752"/>
                    <a:pt x="7538" y="2644"/>
                  </a:cubicBezTo>
                  <a:cubicBezTo>
                    <a:pt x="7133" y="3535"/>
                    <a:pt x="6388" y="4553"/>
                    <a:pt x="5471" y="5471"/>
                  </a:cubicBezTo>
                  <a:cubicBezTo>
                    <a:pt x="4553" y="6388"/>
                    <a:pt x="3535" y="7133"/>
                    <a:pt x="2645" y="7538"/>
                  </a:cubicBezTo>
                  <a:cubicBezTo>
                    <a:pt x="1753" y="7945"/>
                    <a:pt x="1058" y="7980"/>
                    <a:pt x="715" y="7637"/>
                  </a:cubicBezTo>
                  <a:cubicBezTo>
                    <a:pt x="0" y="6922"/>
                    <a:pt x="971" y="4793"/>
                    <a:pt x="2882" y="2882"/>
                  </a:cubicBezTo>
                  <a:cubicBezTo>
                    <a:pt x="4793" y="971"/>
                    <a:pt x="6922" y="0"/>
                    <a:pt x="7638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3167220" y="2502410"/>
              <a:ext cx="319240" cy="319240"/>
            </a:xfrm>
            <a:custGeom>
              <a:avLst/>
              <a:gdLst/>
              <a:ahLst/>
              <a:cxnLst/>
              <a:rect l="l" t="t" r="r" b="b"/>
              <a:pathLst>
                <a:path w="7981" h="7981" fill="none" extrusionOk="0">
                  <a:moveTo>
                    <a:pt x="7637" y="715"/>
                  </a:moveTo>
                  <a:cubicBezTo>
                    <a:pt x="7981" y="1058"/>
                    <a:pt x="7945" y="1752"/>
                    <a:pt x="7539" y="2644"/>
                  </a:cubicBezTo>
                  <a:cubicBezTo>
                    <a:pt x="7132" y="3536"/>
                    <a:pt x="6389" y="4553"/>
                    <a:pt x="5470" y="5471"/>
                  </a:cubicBezTo>
                  <a:cubicBezTo>
                    <a:pt x="4552" y="6389"/>
                    <a:pt x="3536" y="7132"/>
                    <a:pt x="2644" y="7539"/>
                  </a:cubicBezTo>
                  <a:cubicBezTo>
                    <a:pt x="1752" y="7945"/>
                    <a:pt x="1058" y="7981"/>
                    <a:pt x="715" y="7637"/>
                  </a:cubicBezTo>
                  <a:cubicBezTo>
                    <a:pt x="1" y="6923"/>
                    <a:pt x="970" y="4794"/>
                    <a:pt x="2881" y="2882"/>
                  </a:cubicBezTo>
                  <a:cubicBezTo>
                    <a:pt x="4794" y="971"/>
                    <a:pt x="6923" y="0"/>
                    <a:pt x="7637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3110620" y="2445810"/>
              <a:ext cx="334160" cy="334160"/>
            </a:xfrm>
            <a:custGeom>
              <a:avLst/>
              <a:gdLst/>
              <a:ahLst/>
              <a:cxnLst/>
              <a:rect l="l" t="t" r="r" b="b"/>
              <a:pathLst>
                <a:path w="8354" h="8354" fill="none" extrusionOk="0">
                  <a:moveTo>
                    <a:pt x="715" y="7639"/>
                  </a:moveTo>
                  <a:cubicBezTo>
                    <a:pt x="1" y="6924"/>
                    <a:pt x="971" y="4794"/>
                    <a:pt x="2883" y="2883"/>
                  </a:cubicBezTo>
                  <a:cubicBezTo>
                    <a:pt x="4795" y="971"/>
                    <a:pt x="6923" y="1"/>
                    <a:pt x="7639" y="715"/>
                  </a:cubicBezTo>
                  <a:cubicBezTo>
                    <a:pt x="8353" y="1429"/>
                    <a:pt x="7384" y="3559"/>
                    <a:pt x="5471" y="5471"/>
                  </a:cubicBezTo>
                  <a:cubicBezTo>
                    <a:pt x="3560" y="7384"/>
                    <a:pt x="1431" y="8353"/>
                    <a:pt x="715" y="763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22"/>
          <p:cNvGrpSpPr/>
          <p:nvPr/>
        </p:nvGrpSpPr>
        <p:grpSpPr>
          <a:xfrm flipH="1">
            <a:off x="4062190" y="4679620"/>
            <a:ext cx="381160" cy="285920"/>
            <a:chOff x="1655140" y="4032570"/>
            <a:chExt cx="381160" cy="285920"/>
          </a:xfrm>
        </p:grpSpPr>
        <p:sp>
          <p:nvSpPr>
            <p:cNvPr id="752" name="Google Shape;752;p22"/>
            <p:cNvSpPr/>
            <p:nvPr/>
          </p:nvSpPr>
          <p:spPr>
            <a:xfrm>
              <a:off x="1750420" y="4032570"/>
              <a:ext cx="95360" cy="95360"/>
            </a:xfrm>
            <a:custGeom>
              <a:avLst/>
              <a:gdLst/>
              <a:ahLst/>
              <a:cxnLst/>
              <a:rect l="l" t="t" r="r" b="b"/>
              <a:pathLst>
                <a:path w="2384" h="2384" extrusionOk="0">
                  <a:moveTo>
                    <a:pt x="0" y="1"/>
                  </a:moveTo>
                  <a:lnTo>
                    <a:pt x="0" y="2384"/>
                  </a:lnTo>
                  <a:lnTo>
                    <a:pt x="2384" y="2384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65514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0" y="1"/>
                  </a:moveTo>
                  <a:lnTo>
                    <a:pt x="0" y="2384"/>
                  </a:lnTo>
                  <a:lnTo>
                    <a:pt x="2382" y="2384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50420" y="422317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4" y="238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940980" y="42231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94098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" y="1"/>
                  </a:moveTo>
                  <a:lnTo>
                    <a:pt x="1" y="2384"/>
                  </a:lnTo>
                  <a:lnTo>
                    <a:pt x="2383" y="238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2"/>
          <p:cNvGrpSpPr/>
          <p:nvPr/>
        </p:nvGrpSpPr>
        <p:grpSpPr>
          <a:xfrm>
            <a:off x="282448" y="1825018"/>
            <a:ext cx="285920" cy="381160"/>
            <a:chOff x="7431260" y="2481770"/>
            <a:chExt cx="285920" cy="381160"/>
          </a:xfrm>
        </p:grpSpPr>
        <p:sp>
          <p:nvSpPr>
            <p:cNvPr id="758" name="Google Shape;758;p22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2"/>
          <p:cNvGrpSpPr/>
          <p:nvPr/>
        </p:nvGrpSpPr>
        <p:grpSpPr>
          <a:xfrm>
            <a:off x="8576373" y="3939568"/>
            <a:ext cx="285920" cy="381160"/>
            <a:chOff x="7431260" y="2481770"/>
            <a:chExt cx="285920" cy="381160"/>
          </a:xfrm>
        </p:grpSpPr>
        <p:sp>
          <p:nvSpPr>
            <p:cNvPr id="764" name="Google Shape;764;p22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66" name="Google Shape;66;p4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4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72;p4"/>
          <p:cNvGrpSpPr/>
          <p:nvPr/>
        </p:nvGrpSpPr>
        <p:grpSpPr>
          <a:xfrm flipH="1">
            <a:off x="2355103" y="4937970"/>
            <a:ext cx="381160" cy="285920"/>
            <a:chOff x="1655140" y="4032570"/>
            <a:chExt cx="381160" cy="285920"/>
          </a:xfrm>
        </p:grpSpPr>
        <p:sp>
          <p:nvSpPr>
            <p:cNvPr id="73" name="Google Shape;73;p4"/>
            <p:cNvSpPr/>
            <p:nvPr/>
          </p:nvSpPr>
          <p:spPr>
            <a:xfrm>
              <a:off x="1750420" y="4032570"/>
              <a:ext cx="95360" cy="95360"/>
            </a:xfrm>
            <a:custGeom>
              <a:avLst/>
              <a:gdLst/>
              <a:ahLst/>
              <a:cxnLst/>
              <a:rect l="l" t="t" r="r" b="b"/>
              <a:pathLst>
                <a:path w="2384" h="2384" extrusionOk="0">
                  <a:moveTo>
                    <a:pt x="0" y="1"/>
                  </a:moveTo>
                  <a:lnTo>
                    <a:pt x="0" y="2384"/>
                  </a:lnTo>
                  <a:lnTo>
                    <a:pt x="2384" y="2384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65514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0" y="1"/>
                  </a:moveTo>
                  <a:lnTo>
                    <a:pt x="0" y="2384"/>
                  </a:lnTo>
                  <a:lnTo>
                    <a:pt x="2382" y="2384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50420" y="422317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4" y="238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940980" y="42231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94098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" y="1"/>
                  </a:moveTo>
                  <a:lnTo>
                    <a:pt x="1" y="2384"/>
                  </a:lnTo>
                  <a:lnTo>
                    <a:pt x="2383" y="238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9008240" y="966318"/>
            <a:ext cx="210480" cy="210440"/>
            <a:chOff x="3029140" y="1519690"/>
            <a:chExt cx="210480" cy="210440"/>
          </a:xfrm>
        </p:grpSpPr>
        <p:sp>
          <p:nvSpPr>
            <p:cNvPr id="79" name="Google Shape;79;p4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5"/>
                    <a:pt x="2906" y="5260"/>
                    <a:pt x="0" y="5260"/>
                  </a:cubicBezTo>
                  <a:lnTo>
                    <a:pt x="0" y="5260"/>
                  </a:lnTo>
                  <a:lnTo>
                    <a:pt x="0" y="5260"/>
                  </a:lnTo>
                  <a:cubicBezTo>
                    <a:pt x="0" y="2356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5260"/>
                  </a:moveTo>
                  <a:lnTo>
                    <a:pt x="5261" y="5260"/>
                  </a:lnTo>
                  <a:cubicBezTo>
                    <a:pt x="2356" y="5260"/>
                    <a:pt x="0" y="2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906" y="0"/>
                    <a:pt x="5261" y="2356"/>
                    <a:pt x="5261" y="526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>
            <a:off x="6180265" y="4727495"/>
            <a:ext cx="210520" cy="210480"/>
            <a:chOff x="195140" y="3987410"/>
            <a:chExt cx="210520" cy="210480"/>
          </a:xfrm>
        </p:grpSpPr>
        <p:sp>
          <p:nvSpPr>
            <p:cNvPr id="82" name="Google Shape;82;p4"/>
            <p:cNvSpPr/>
            <p:nvPr/>
          </p:nvSpPr>
          <p:spPr>
            <a:xfrm>
              <a:off x="195180" y="3987410"/>
              <a:ext cx="210480" cy="210480"/>
            </a:xfrm>
            <a:custGeom>
              <a:avLst/>
              <a:gdLst/>
              <a:ahLst/>
              <a:cxnLst/>
              <a:rect l="l" t="t" r="r" b="b"/>
              <a:pathLst>
                <a:path w="5262" h="5262" fill="none" extrusionOk="0">
                  <a:moveTo>
                    <a:pt x="1" y="0"/>
                  </a:moveTo>
                  <a:lnTo>
                    <a:pt x="1" y="0"/>
                  </a:lnTo>
                  <a:cubicBezTo>
                    <a:pt x="2906" y="0"/>
                    <a:pt x="5262" y="2357"/>
                    <a:pt x="5262" y="5261"/>
                  </a:cubicBezTo>
                  <a:lnTo>
                    <a:pt x="5262" y="5261"/>
                  </a:lnTo>
                  <a:lnTo>
                    <a:pt x="5262" y="5261"/>
                  </a:lnTo>
                  <a:cubicBezTo>
                    <a:pt x="2355" y="5261"/>
                    <a:pt x="1" y="2906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95140" y="3987410"/>
              <a:ext cx="210440" cy="210480"/>
            </a:xfrm>
            <a:custGeom>
              <a:avLst/>
              <a:gdLst/>
              <a:ahLst/>
              <a:cxnLst/>
              <a:rect l="l" t="t" r="r" b="b"/>
              <a:pathLst>
                <a:path w="5261" h="5262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6"/>
                    <a:pt x="2906" y="5261"/>
                    <a:pt x="1" y="5261"/>
                  </a:cubicBezTo>
                  <a:lnTo>
                    <a:pt x="1" y="5261"/>
                  </a:lnTo>
                  <a:lnTo>
                    <a:pt x="1" y="5261"/>
                  </a:lnTo>
                  <a:cubicBezTo>
                    <a:pt x="2" y="2357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8500195" y="1829322"/>
            <a:ext cx="432440" cy="432440"/>
            <a:chOff x="3110620" y="2445810"/>
            <a:chExt cx="432440" cy="432440"/>
          </a:xfrm>
        </p:grpSpPr>
        <p:sp>
          <p:nvSpPr>
            <p:cNvPr id="85" name="Google Shape;85;p4"/>
            <p:cNvSpPr/>
            <p:nvPr/>
          </p:nvSpPr>
          <p:spPr>
            <a:xfrm>
              <a:off x="3223780" y="2559010"/>
              <a:ext cx="319280" cy="319240"/>
            </a:xfrm>
            <a:custGeom>
              <a:avLst/>
              <a:gdLst/>
              <a:ahLst/>
              <a:cxnLst/>
              <a:rect l="l" t="t" r="r" b="b"/>
              <a:pathLst>
                <a:path w="7982" h="7981" fill="none" extrusionOk="0">
                  <a:moveTo>
                    <a:pt x="7638" y="715"/>
                  </a:moveTo>
                  <a:cubicBezTo>
                    <a:pt x="7981" y="1058"/>
                    <a:pt x="7945" y="1752"/>
                    <a:pt x="7538" y="2644"/>
                  </a:cubicBezTo>
                  <a:cubicBezTo>
                    <a:pt x="7133" y="3535"/>
                    <a:pt x="6388" y="4553"/>
                    <a:pt x="5471" y="5471"/>
                  </a:cubicBezTo>
                  <a:cubicBezTo>
                    <a:pt x="4553" y="6388"/>
                    <a:pt x="3535" y="7133"/>
                    <a:pt x="2645" y="7538"/>
                  </a:cubicBezTo>
                  <a:cubicBezTo>
                    <a:pt x="1753" y="7945"/>
                    <a:pt x="1058" y="7980"/>
                    <a:pt x="715" y="7637"/>
                  </a:cubicBezTo>
                  <a:cubicBezTo>
                    <a:pt x="0" y="6922"/>
                    <a:pt x="971" y="4793"/>
                    <a:pt x="2882" y="2882"/>
                  </a:cubicBezTo>
                  <a:cubicBezTo>
                    <a:pt x="4793" y="971"/>
                    <a:pt x="6922" y="0"/>
                    <a:pt x="7638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167220" y="2502410"/>
              <a:ext cx="319240" cy="319240"/>
            </a:xfrm>
            <a:custGeom>
              <a:avLst/>
              <a:gdLst/>
              <a:ahLst/>
              <a:cxnLst/>
              <a:rect l="l" t="t" r="r" b="b"/>
              <a:pathLst>
                <a:path w="7981" h="7981" fill="none" extrusionOk="0">
                  <a:moveTo>
                    <a:pt x="7637" y="715"/>
                  </a:moveTo>
                  <a:cubicBezTo>
                    <a:pt x="7981" y="1058"/>
                    <a:pt x="7945" y="1752"/>
                    <a:pt x="7539" y="2644"/>
                  </a:cubicBezTo>
                  <a:cubicBezTo>
                    <a:pt x="7132" y="3536"/>
                    <a:pt x="6389" y="4553"/>
                    <a:pt x="5470" y="5471"/>
                  </a:cubicBezTo>
                  <a:cubicBezTo>
                    <a:pt x="4552" y="6389"/>
                    <a:pt x="3536" y="7132"/>
                    <a:pt x="2644" y="7539"/>
                  </a:cubicBezTo>
                  <a:cubicBezTo>
                    <a:pt x="1752" y="7945"/>
                    <a:pt x="1058" y="7981"/>
                    <a:pt x="715" y="7637"/>
                  </a:cubicBezTo>
                  <a:cubicBezTo>
                    <a:pt x="1" y="6923"/>
                    <a:pt x="970" y="4794"/>
                    <a:pt x="2881" y="2882"/>
                  </a:cubicBezTo>
                  <a:cubicBezTo>
                    <a:pt x="4794" y="971"/>
                    <a:pt x="6923" y="0"/>
                    <a:pt x="7637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110620" y="2445810"/>
              <a:ext cx="334160" cy="334160"/>
            </a:xfrm>
            <a:custGeom>
              <a:avLst/>
              <a:gdLst/>
              <a:ahLst/>
              <a:cxnLst/>
              <a:rect l="l" t="t" r="r" b="b"/>
              <a:pathLst>
                <a:path w="8354" h="8354" fill="none" extrusionOk="0">
                  <a:moveTo>
                    <a:pt x="715" y="7639"/>
                  </a:moveTo>
                  <a:cubicBezTo>
                    <a:pt x="1" y="6924"/>
                    <a:pt x="971" y="4794"/>
                    <a:pt x="2883" y="2883"/>
                  </a:cubicBezTo>
                  <a:cubicBezTo>
                    <a:pt x="4795" y="971"/>
                    <a:pt x="6923" y="1"/>
                    <a:pt x="7639" y="715"/>
                  </a:cubicBezTo>
                  <a:cubicBezTo>
                    <a:pt x="8353" y="1429"/>
                    <a:pt x="7384" y="3559"/>
                    <a:pt x="5471" y="5471"/>
                  </a:cubicBezTo>
                  <a:cubicBezTo>
                    <a:pt x="3560" y="7384"/>
                    <a:pt x="1431" y="8353"/>
                    <a:pt x="715" y="763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-90115" y="1907618"/>
            <a:ext cx="285920" cy="381160"/>
            <a:chOff x="7431260" y="2481770"/>
            <a:chExt cx="285920" cy="381160"/>
          </a:xfrm>
        </p:grpSpPr>
        <p:sp>
          <p:nvSpPr>
            <p:cNvPr id="89" name="Google Shape;89;p4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392565" y="3618867"/>
            <a:ext cx="210520" cy="210520"/>
            <a:chOff x="7549420" y="3691410"/>
            <a:chExt cx="210520" cy="210520"/>
          </a:xfrm>
        </p:grpSpPr>
        <p:sp>
          <p:nvSpPr>
            <p:cNvPr id="95" name="Google Shape;95;p4"/>
            <p:cNvSpPr/>
            <p:nvPr/>
          </p:nvSpPr>
          <p:spPr>
            <a:xfrm>
              <a:off x="7549460" y="3691410"/>
              <a:ext cx="210480" cy="210520"/>
            </a:xfrm>
            <a:custGeom>
              <a:avLst/>
              <a:gdLst/>
              <a:ahLst/>
              <a:cxnLst/>
              <a:rect l="l" t="t" r="r" b="b"/>
              <a:pathLst>
                <a:path w="5262" h="5263" fill="none" extrusionOk="0">
                  <a:moveTo>
                    <a:pt x="0" y="1"/>
                  </a:moveTo>
                  <a:lnTo>
                    <a:pt x="0" y="1"/>
                  </a:lnTo>
                  <a:cubicBezTo>
                    <a:pt x="2905" y="1"/>
                    <a:pt x="5261" y="2357"/>
                    <a:pt x="5261" y="5262"/>
                  </a:cubicBezTo>
                  <a:lnTo>
                    <a:pt x="5261" y="5262"/>
                  </a:lnTo>
                  <a:lnTo>
                    <a:pt x="5261" y="5262"/>
                  </a:lnTo>
                  <a:cubicBezTo>
                    <a:pt x="2355" y="5262"/>
                    <a:pt x="0" y="2907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549420" y="3691410"/>
              <a:ext cx="210440" cy="210520"/>
            </a:xfrm>
            <a:custGeom>
              <a:avLst/>
              <a:gdLst/>
              <a:ahLst/>
              <a:cxnLst/>
              <a:rect l="l" t="t" r="r" b="b"/>
              <a:pathLst>
                <a:path w="5261" h="5263" fill="none" extrusionOk="0">
                  <a:moveTo>
                    <a:pt x="5260" y="1"/>
                  </a:moveTo>
                  <a:lnTo>
                    <a:pt x="5260" y="1"/>
                  </a:lnTo>
                  <a:cubicBezTo>
                    <a:pt x="5260" y="2907"/>
                    <a:pt x="2905" y="5262"/>
                    <a:pt x="0" y="5262"/>
                  </a:cubicBezTo>
                  <a:lnTo>
                    <a:pt x="0" y="5262"/>
                  </a:lnTo>
                  <a:lnTo>
                    <a:pt x="0" y="5262"/>
                  </a:lnTo>
                  <a:cubicBezTo>
                    <a:pt x="1" y="2357"/>
                    <a:pt x="2356" y="1"/>
                    <a:pt x="52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720000" y="1907625"/>
            <a:ext cx="4104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>
            <a:spLocks noGrp="1"/>
          </p:cNvSpPr>
          <p:nvPr>
            <p:ph type="pic" idx="2"/>
          </p:nvPr>
        </p:nvSpPr>
        <p:spPr>
          <a:xfrm>
            <a:off x="4976400" y="1296375"/>
            <a:ext cx="3447600" cy="330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5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102" name="Google Shape;102;p5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5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 idx="2"/>
          </p:nvPr>
        </p:nvSpPr>
        <p:spPr>
          <a:xfrm>
            <a:off x="1249400" y="2536789"/>
            <a:ext cx="2916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1"/>
          </p:nvPr>
        </p:nvSpPr>
        <p:spPr>
          <a:xfrm>
            <a:off x="1249400" y="3014689"/>
            <a:ext cx="2916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 idx="3"/>
          </p:nvPr>
        </p:nvSpPr>
        <p:spPr>
          <a:xfrm>
            <a:off x="4836700" y="2536799"/>
            <a:ext cx="2916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4836700" y="3014699"/>
            <a:ext cx="2916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>
            <a:off x="211390" y="3347110"/>
            <a:ext cx="210520" cy="210520"/>
            <a:chOff x="7549420" y="3691410"/>
            <a:chExt cx="210520" cy="210520"/>
          </a:xfrm>
        </p:grpSpPr>
        <p:sp>
          <p:nvSpPr>
            <p:cNvPr id="114" name="Google Shape;114;p5"/>
            <p:cNvSpPr/>
            <p:nvPr/>
          </p:nvSpPr>
          <p:spPr>
            <a:xfrm>
              <a:off x="7549460" y="3691410"/>
              <a:ext cx="210480" cy="210520"/>
            </a:xfrm>
            <a:custGeom>
              <a:avLst/>
              <a:gdLst/>
              <a:ahLst/>
              <a:cxnLst/>
              <a:rect l="l" t="t" r="r" b="b"/>
              <a:pathLst>
                <a:path w="5262" h="5263" fill="none" extrusionOk="0">
                  <a:moveTo>
                    <a:pt x="0" y="1"/>
                  </a:moveTo>
                  <a:lnTo>
                    <a:pt x="0" y="1"/>
                  </a:lnTo>
                  <a:cubicBezTo>
                    <a:pt x="2905" y="1"/>
                    <a:pt x="5261" y="2357"/>
                    <a:pt x="5261" y="5262"/>
                  </a:cubicBezTo>
                  <a:lnTo>
                    <a:pt x="5261" y="5262"/>
                  </a:lnTo>
                  <a:lnTo>
                    <a:pt x="5261" y="5262"/>
                  </a:lnTo>
                  <a:cubicBezTo>
                    <a:pt x="2355" y="5262"/>
                    <a:pt x="0" y="2907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7549420" y="3691410"/>
              <a:ext cx="210440" cy="210520"/>
            </a:xfrm>
            <a:custGeom>
              <a:avLst/>
              <a:gdLst/>
              <a:ahLst/>
              <a:cxnLst/>
              <a:rect l="l" t="t" r="r" b="b"/>
              <a:pathLst>
                <a:path w="5261" h="5263" fill="none" extrusionOk="0">
                  <a:moveTo>
                    <a:pt x="5260" y="1"/>
                  </a:moveTo>
                  <a:lnTo>
                    <a:pt x="5260" y="1"/>
                  </a:lnTo>
                  <a:cubicBezTo>
                    <a:pt x="5260" y="2907"/>
                    <a:pt x="2905" y="5262"/>
                    <a:pt x="0" y="5262"/>
                  </a:cubicBezTo>
                  <a:lnTo>
                    <a:pt x="0" y="5262"/>
                  </a:lnTo>
                  <a:lnTo>
                    <a:pt x="0" y="5262"/>
                  </a:lnTo>
                  <a:cubicBezTo>
                    <a:pt x="1" y="2357"/>
                    <a:pt x="2356" y="1"/>
                    <a:pt x="52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5422753" y="4746602"/>
            <a:ext cx="210480" cy="210440"/>
            <a:chOff x="3029140" y="1519690"/>
            <a:chExt cx="210480" cy="210440"/>
          </a:xfrm>
        </p:grpSpPr>
        <p:sp>
          <p:nvSpPr>
            <p:cNvPr id="117" name="Google Shape;117;p5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5"/>
                    <a:pt x="2906" y="5260"/>
                    <a:pt x="0" y="5260"/>
                  </a:cubicBezTo>
                  <a:lnTo>
                    <a:pt x="0" y="5260"/>
                  </a:lnTo>
                  <a:lnTo>
                    <a:pt x="0" y="5260"/>
                  </a:lnTo>
                  <a:cubicBezTo>
                    <a:pt x="0" y="2356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5260"/>
                  </a:moveTo>
                  <a:lnTo>
                    <a:pt x="5261" y="5260"/>
                  </a:lnTo>
                  <a:cubicBezTo>
                    <a:pt x="2356" y="5260"/>
                    <a:pt x="0" y="2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906" y="0"/>
                    <a:pt x="5261" y="2356"/>
                    <a:pt x="5261" y="526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5"/>
          <p:cNvGrpSpPr/>
          <p:nvPr/>
        </p:nvGrpSpPr>
        <p:grpSpPr>
          <a:xfrm>
            <a:off x="8500195" y="2173198"/>
            <a:ext cx="432440" cy="432440"/>
            <a:chOff x="3110620" y="2445810"/>
            <a:chExt cx="432440" cy="432440"/>
          </a:xfrm>
        </p:grpSpPr>
        <p:sp>
          <p:nvSpPr>
            <p:cNvPr id="120" name="Google Shape;120;p5"/>
            <p:cNvSpPr/>
            <p:nvPr/>
          </p:nvSpPr>
          <p:spPr>
            <a:xfrm>
              <a:off x="3223780" y="2559010"/>
              <a:ext cx="319280" cy="319240"/>
            </a:xfrm>
            <a:custGeom>
              <a:avLst/>
              <a:gdLst/>
              <a:ahLst/>
              <a:cxnLst/>
              <a:rect l="l" t="t" r="r" b="b"/>
              <a:pathLst>
                <a:path w="7982" h="7981" fill="none" extrusionOk="0">
                  <a:moveTo>
                    <a:pt x="7638" y="715"/>
                  </a:moveTo>
                  <a:cubicBezTo>
                    <a:pt x="7981" y="1058"/>
                    <a:pt x="7945" y="1752"/>
                    <a:pt x="7538" y="2644"/>
                  </a:cubicBezTo>
                  <a:cubicBezTo>
                    <a:pt x="7133" y="3535"/>
                    <a:pt x="6388" y="4553"/>
                    <a:pt x="5471" y="5471"/>
                  </a:cubicBezTo>
                  <a:cubicBezTo>
                    <a:pt x="4553" y="6388"/>
                    <a:pt x="3535" y="7133"/>
                    <a:pt x="2645" y="7538"/>
                  </a:cubicBezTo>
                  <a:cubicBezTo>
                    <a:pt x="1753" y="7945"/>
                    <a:pt x="1058" y="7980"/>
                    <a:pt x="715" y="7637"/>
                  </a:cubicBezTo>
                  <a:cubicBezTo>
                    <a:pt x="0" y="6922"/>
                    <a:pt x="971" y="4793"/>
                    <a:pt x="2882" y="2882"/>
                  </a:cubicBezTo>
                  <a:cubicBezTo>
                    <a:pt x="4793" y="971"/>
                    <a:pt x="6922" y="0"/>
                    <a:pt x="7638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167220" y="2502410"/>
              <a:ext cx="319240" cy="319240"/>
            </a:xfrm>
            <a:custGeom>
              <a:avLst/>
              <a:gdLst/>
              <a:ahLst/>
              <a:cxnLst/>
              <a:rect l="l" t="t" r="r" b="b"/>
              <a:pathLst>
                <a:path w="7981" h="7981" fill="none" extrusionOk="0">
                  <a:moveTo>
                    <a:pt x="7637" y="715"/>
                  </a:moveTo>
                  <a:cubicBezTo>
                    <a:pt x="7981" y="1058"/>
                    <a:pt x="7945" y="1752"/>
                    <a:pt x="7539" y="2644"/>
                  </a:cubicBezTo>
                  <a:cubicBezTo>
                    <a:pt x="7132" y="3536"/>
                    <a:pt x="6389" y="4553"/>
                    <a:pt x="5470" y="5471"/>
                  </a:cubicBezTo>
                  <a:cubicBezTo>
                    <a:pt x="4552" y="6389"/>
                    <a:pt x="3536" y="7132"/>
                    <a:pt x="2644" y="7539"/>
                  </a:cubicBezTo>
                  <a:cubicBezTo>
                    <a:pt x="1752" y="7945"/>
                    <a:pt x="1058" y="7981"/>
                    <a:pt x="715" y="7637"/>
                  </a:cubicBezTo>
                  <a:cubicBezTo>
                    <a:pt x="1" y="6923"/>
                    <a:pt x="970" y="4794"/>
                    <a:pt x="2881" y="2882"/>
                  </a:cubicBezTo>
                  <a:cubicBezTo>
                    <a:pt x="4794" y="971"/>
                    <a:pt x="6923" y="0"/>
                    <a:pt x="7637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110620" y="2445810"/>
              <a:ext cx="334160" cy="334160"/>
            </a:xfrm>
            <a:custGeom>
              <a:avLst/>
              <a:gdLst/>
              <a:ahLst/>
              <a:cxnLst/>
              <a:rect l="l" t="t" r="r" b="b"/>
              <a:pathLst>
                <a:path w="8354" h="8354" fill="none" extrusionOk="0">
                  <a:moveTo>
                    <a:pt x="715" y="7639"/>
                  </a:moveTo>
                  <a:cubicBezTo>
                    <a:pt x="1" y="6924"/>
                    <a:pt x="971" y="4794"/>
                    <a:pt x="2883" y="2883"/>
                  </a:cubicBezTo>
                  <a:cubicBezTo>
                    <a:pt x="4795" y="971"/>
                    <a:pt x="6923" y="1"/>
                    <a:pt x="7639" y="715"/>
                  </a:cubicBezTo>
                  <a:cubicBezTo>
                    <a:pt x="8353" y="1429"/>
                    <a:pt x="7384" y="3559"/>
                    <a:pt x="5471" y="5471"/>
                  </a:cubicBezTo>
                  <a:cubicBezTo>
                    <a:pt x="3560" y="7384"/>
                    <a:pt x="1431" y="8353"/>
                    <a:pt x="715" y="763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 flipH="1">
            <a:off x="2910840" y="4957045"/>
            <a:ext cx="381160" cy="285920"/>
            <a:chOff x="1655140" y="4032570"/>
            <a:chExt cx="381160" cy="285920"/>
          </a:xfrm>
        </p:grpSpPr>
        <p:sp>
          <p:nvSpPr>
            <p:cNvPr id="124" name="Google Shape;124;p5"/>
            <p:cNvSpPr/>
            <p:nvPr/>
          </p:nvSpPr>
          <p:spPr>
            <a:xfrm>
              <a:off x="1750420" y="4032570"/>
              <a:ext cx="95360" cy="95360"/>
            </a:xfrm>
            <a:custGeom>
              <a:avLst/>
              <a:gdLst/>
              <a:ahLst/>
              <a:cxnLst/>
              <a:rect l="l" t="t" r="r" b="b"/>
              <a:pathLst>
                <a:path w="2384" h="2384" extrusionOk="0">
                  <a:moveTo>
                    <a:pt x="0" y="1"/>
                  </a:moveTo>
                  <a:lnTo>
                    <a:pt x="0" y="2384"/>
                  </a:lnTo>
                  <a:lnTo>
                    <a:pt x="2384" y="2384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65514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0" y="1"/>
                  </a:moveTo>
                  <a:lnTo>
                    <a:pt x="0" y="2384"/>
                  </a:lnTo>
                  <a:lnTo>
                    <a:pt x="2382" y="2384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750420" y="422317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4" y="238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940980" y="42231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94098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" y="1"/>
                  </a:moveTo>
                  <a:lnTo>
                    <a:pt x="1" y="2384"/>
                  </a:lnTo>
                  <a:lnTo>
                    <a:pt x="2383" y="238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8500210" y="4412920"/>
            <a:ext cx="285920" cy="381160"/>
            <a:chOff x="7431260" y="2481770"/>
            <a:chExt cx="285920" cy="381160"/>
          </a:xfrm>
        </p:grpSpPr>
        <p:sp>
          <p:nvSpPr>
            <p:cNvPr id="130" name="Google Shape;130;p5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7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194" name="Google Shape;194;p7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7"/>
          <p:cNvSpPr txBox="1">
            <a:spLocks noGrp="1"/>
          </p:cNvSpPr>
          <p:nvPr>
            <p:ph type="subTitle" idx="1"/>
          </p:nvPr>
        </p:nvSpPr>
        <p:spPr>
          <a:xfrm>
            <a:off x="720000" y="3218250"/>
            <a:ext cx="31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720000" y="878550"/>
            <a:ext cx="31572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204" name="Google Shape;204;p8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8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720000" y="1217250"/>
            <a:ext cx="7704000" cy="27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213" name="Google Shape;213;p9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9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216" name="Google Shape;216;p9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" name="Google Shape;219;p9"/>
          <p:cNvSpPr txBox="1">
            <a:spLocks noGrp="1"/>
          </p:cNvSpPr>
          <p:nvPr>
            <p:ph type="subTitle" idx="1"/>
          </p:nvPr>
        </p:nvSpPr>
        <p:spPr>
          <a:xfrm>
            <a:off x="2682000" y="2148450"/>
            <a:ext cx="378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2682000" y="1332750"/>
            <a:ext cx="3780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>
            <a:spLocks noGrp="1"/>
          </p:cNvSpPr>
          <p:nvPr>
            <p:ph type="title"/>
          </p:nvPr>
        </p:nvSpPr>
        <p:spPr>
          <a:xfrm>
            <a:off x="720000" y="1401900"/>
            <a:ext cx="27201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3"/>
          <p:cNvGrpSpPr/>
          <p:nvPr/>
        </p:nvGrpSpPr>
        <p:grpSpPr>
          <a:xfrm>
            <a:off x="135750" y="133950"/>
            <a:ext cx="8872500" cy="4875600"/>
            <a:chOff x="135750" y="133950"/>
            <a:chExt cx="8872500" cy="4875600"/>
          </a:xfrm>
        </p:grpSpPr>
        <p:sp>
          <p:nvSpPr>
            <p:cNvPr id="245" name="Google Shape;245;p13"/>
            <p:cNvSpPr/>
            <p:nvPr/>
          </p:nvSpPr>
          <p:spPr>
            <a:xfrm>
              <a:off x="135750" y="133950"/>
              <a:ext cx="8872500" cy="4875600"/>
            </a:xfrm>
            <a:prstGeom prst="roundRect">
              <a:avLst>
                <a:gd name="adj" fmla="val 2394"/>
              </a:avLst>
            </a:prstGeom>
            <a:solidFill>
              <a:srgbClr val="FFFFFF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35750" y="133950"/>
              <a:ext cx="8872500" cy="312000"/>
            </a:xfrm>
            <a:prstGeom prst="round2SameRect">
              <a:avLst>
                <a:gd name="adj1" fmla="val 39183"/>
                <a:gd name="adj2" fmla="val 0"/>
              </a:avLst>
            </a:prstGeom>
            <a:solidFill>
              <a:srgbClr val="FFFFFF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3"/>
            <p:cNvGrpSpPr/>
            <p:nvPr/>
          </p:nvGrpSpPr>
          <p:grpSpPr>
            <a:xfrm>
              <a:off x="283823" y="212788"/>
              <a:ext cx="712455" cy="154323"/>
              <a:chOff x="5611288" y="1933403"/>
              <a:chExt cx="153656" cy="33251"/>
            </a:xfrm>
          </p:grpSpPr>
          <p:sp>
            <p:nvSpPr>
              <p:cNvPr id="248" name="Google Shape;248;p13"/>
              <p:cNvSpPr/>
              <p:nvPr/>
            </p:nvSpPr>
            <p:spPr>
              <a:xfrm>
                <a:off x="56714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5731696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9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9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5611288" y="1933403"/>
                <a:ext cx="33247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7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7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" name="Google Shape;251;p13"/>
          <p:cNvGrpSpPr/>
          <p:nvPr/>
        </p:nvGrpSpPr>
        <p:grpSpPr>
          <a:xfrm>
            <a:off x="1888575" y="4789315"/>
            <a:ext cx="2670360" cy="1691520"/>
            <a:chOff x="1715100" y="-143510"/>
            <a:chExt cx="2670360" cy="1691520"/>
          </a:xfrm>
        </p:grpSpPr>
        <p:sp>
          <p:nvSpPr>
            <p:cNvPr id="252" name="Google Shape;252;p13"/>
            <p:cNvSpPr/>
            <p:nvPr/>
          </p:nvSpPr>
          <p:spPr>
            <a:xfrm>
              <a:off x="2928860" y="145401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928860" y="134753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49"/>
                    <a:pt x="6068" y="2349"/>
                  </a:cubicBezTo>
                  <a:cubicBezTo>
                    <a:pt x="9103" y="2349"/>
                    <a:pt x="9103" y="1"/>
                    <a:pt x="12136" y="1"/>
                  </a:cubicBezTo>
                  <a:cubicBezTo>
                    <a:pt x="15172" y="1"/>
                    <a:pt x="15172" y="2349"/>
                    <a:pt x="18206" y="2349"/>
                  </a:cubicBezTo>
                  <a:cubicBezTo>
                    <a:pt x="21241" y="2349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928860" y="124101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928860" y="113453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928860" y="102797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715100" y="921490"/>
              <a:ext cx="2427560" cy="94000"/>
            </a:xfrm>
            <a:custGeom>
              <a:avLst/>
              <a:gdLst/>
              <a:ahLst/>
              <a:cxnLst/>
              <a:rect l="l" t="t" r="r" b="b"/>
              <a:pathLst>
                <a:path w="60689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7" y="1"/>
                  </a:cubicBezTo>
                  <a:cubicBezTo>
                    <a:pt x="21241" y="1"/>
                    <a:pt x="21241" y="2350"/>
                    <a:pt x="24275" y="2350"/>
                  </a:cubicBezTo>
                  <a:cubicBezTo>
                    <a:pt x="27310" y="2350"/>
                    <a:pt x="27310" y="1"/>
                    <a:pt x="30345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7" y="2350"/>
                    <a:pt x="39447" y="1"/>
                    <a:pt x="42480" y="1"/>
                  </a:cubicBezTo>
                  <a:cubicBezTo>
                    <a:pt x="45516" y="1"/>
                    <a:pt x="45516" y="2350"/>
                    <a:pt x="48550" y="2350"/>
                  </a:cubicBezTo>
                  <a:cubicBezTo>
                    <a:pt x="51585" y="2350"/>
                    <a:pt x="51585" y="1"/>
                    <a:pt x="54618" y="1"/>
                  </a:cubicBezTo>
                  <a:cubicBezTo>
                    <a:pt x="57653" y="1"/>
                    <a:pt x="57653" y="2350"/>
                    <a:pt x="60688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715100" y="81497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6" y="1"/>
                  </a:cubicBezTo>
                  <a:cubicBezTo>
                    <a:pt x="21240" y="1"/>
                    <a:pt x="21240" y="2350"/>
                    <a:pt x="24274" y="2350"/>
                  </a:cubicBezTo>
                  <a:cubicBezTo>
                    <a:pt x="27308" y="2350"/>
                    <a:pt x="27308" y="1"/>
                    <a:pt x="30343" y="1"/>
                  </a:cubicBezTo>
                  <a:cubicBezTo>
                    <a:pt x="33378" y="1"/>
                    <a:pt x="33378" y="2350"/>
                    <a:pt x="36411" y="2350"/>
                  </a:cubicBezTo>
                  <a:cubicBezTo>
                    <a:pt x="39446" y="2350"/>
                    <a:pt x="39446" y="1"/>
                    <a:pt x="42479" y="1"/>
                  </a:cubicBezTo>
                  <a:cubicBezTo>
                    <a:pt x="45514" y="1"/>
                    <a:pt x="45514" y="2350"/>
                    <a:pt x="48549" y="2350"/>
                  </a:cubicBezTo>
                  <a:cubicBezTo>
                    <a:pt x="51584" y="2350"/>
                    <a:pt x="51584" y="1"/>
                    <a:pt x="54617" y="1"/>
                  </a:cubicBezTo>
                  <a:cubicBezTo>
                    <a:pt x="57652" y="1"/>
                    <a:pt x="57652" y="2350"/>
                    <a:pt x="60686" y="2350"/>
                  </a:cubicBezTo>
                  <a:cubicBezTo>
                    <a:pt x="63722" y="2350"/>
                    <a:pt x="63722" y="1"/>
                    <a:pt x="66756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715100" y="70849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6" y="0"/>
                  </a:cubicBezTo>
                  <a:cubicBezTo>
                    <a:pt x="21240" y="0"/>
                    <a:pt x="21240" y="2349"/>
                    <a:pt x="24274" y="2349"/>
                  </a:cubicBezTo>
                  <a:cubicBezTo>
                    <a:pt x="27308" y="2349"/>
                    <a:pt x="27308" y="0"/>
                    <a:pt x="30343" y="0"/>
                  </a:cubicBezTo>
                  <a:cubicBezTo>
                    <a:pt x="33378" y="0"/>
                    <a:pt x="33378" y="2349"/>
                    <a:pt x="36411" y="2349"/>
                  </a:cubicBezTo>
                  <a:cubicBezTo>
                    <a:pt x="39446" y="2349"/>
                    <a:pt x="39446" y="0"/>
                    <a:pt x="42479" y="0"/>
                  </a:cubicBezTo>
                  <a:cubicBezTo>
                    <a:pt x="45514" y="0"/>
                    <a:pt x="45514" y="2349"/>
                    <a:pt x="48549" y="2349"/>
                  </a:cubicBezTo>
                  <a:cubicBezTo>
                    <a:pt x="51584" y="2349"/>
                    <a:pt x="51584" y="0"/>
                    <a:pt x="54617" y="0"/>
                  </a:cubicBezTo>
                  <a:cubicBezTo>
                    <a:pt x="57652" y="0"/>
                    <a:pt x="57652" y="2349"/>
                    <a:pt x="60686" y="2349"/>
                  </a:cubicBezTo>
                  <a:cubicBezTo>
                    <a:pt x="63722" y="2349"/>
                    <a:pt x="63722" y="0"/>
                    <a:pt x="66756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715100" y="601970"/>
              <a:ext cx="2670320" cy="94000"/>
            </a:xfrm>
            <a:custGeom>
              <a:avLst/>
              <a:gdLst/>
              <a:ahLst/>
              <a:cxnLst/>
              <a:rect l="l" t="t" r="r" b="b"/>
              <a:pathLst>
                <a:path w="66758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7" y="0"/>
                  </a:cubicBezTo>
                  <a:cubicBezTo>
                    <a:pt x="21241" y="0"/>
                    <a:pt x="21241" y="2349"/>
                    <a:pt x="24275" y="2349"/>
                  </a:cubicBezTo>
                  <a:cubicBezTo>
                    <a:pt x="27310" y="2349"/>
                    <a:pt x="27310" y="0"/>
                    <a:pt x="30345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0" y="0"/>
                  </a:cubicBezTo>
                  <a:cubicBezTo>
                    <a:pt x="45516" y="0"/>
                    <a:pt x="45516" y="2349"/>
                    <a:pt x="48550" y="2349"/>
                  </a:cubicBezTo>
                  <a:cubicBezTo>
                    <a:pt x="51585" y="2349"/>
                    <a:pt x="51585" y="0"/>
                    <a:pt x="54618" y="0"/>
                  </a:cubicBezTo>
                  <a:cubicBezTo>
                    <a:pt x="57653" y="0"/>
                    <a:pt x="57653" y="2349"/>
                    <a:pt x="60688" y="2349"/>
                  </a:cubicBezTo>
                  <a:cubicBezTo>
                    <a:pt x="63723" y="2349"/>
                    <a:pt x="63723" y="0"/>
                    <a:pt x="66757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957820" y="49549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0"/>
                  </a:moveTo>
                  <a:cubicBezTo>
                    <a:pt x="3036" y="0"/>
                    <a:pt x="3036" y="2349"/>
                    <a:pt x="6070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7" y="2349"/>
                  </a:cubicBezTo>
                  <a:cubicBezTo>
                    <a:pt x="21242" y="2349"/>
                    <a:pt x="21242" y="0"/>
                    <a:pt x="24277" y="0"/>
                  </a:cubicBezTo>
                  <a:cubicBezTo>
                    <a:pt x="27311" y="0"/>
                    <a:pt x="27311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8" y="0"/>
                    <a:pt x="39448" y="2349"/>
                    <a:pt x="42482" y="2349"/>
                  </a:cubicBezTo>
                  <a:cubicBezTo>
                    <a:pt x="45517" y="2349"/>
                    <a:pt x="45517" y="0"/>
                    <a:pt x="48550" y="0"/>
                  </a:cubicBezTo>
                  <a:cubicBezTo>
                    <a:pt x="51585" y="0"/>
                    <a:pt x="51585" y="2349"/>
                    <a:pt x="54620" y="2349"/>
                  </a:cubicBezTo>
                  <a:cubicBezTo>
                    <a:pt x="57655" y="2349"/>
                    <a:pt x="57655" y="0"/>
                    <a:pt x="60689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957820" y="38893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7" y="2350"/>
                  </a:cubicBezTo>
                  <a:cubicBezTo>
                    <a:pt x="21242" y="2350"/>
                    <a:pt x="21242" y="1"/>
                    <a:pt x="24277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8" y="1"/>
                    <a:pt x="39448" y="2350"/>
                    <a:pt x="42482" y="2350"/>
                  </a:cubicBezTo>
                  <a:cubicBezTo>
                    <a:pt x="45517" y="2350"/>
                    <a:pt x="45517" y="1"/>
                    <a:pt x="48550" y="1"/>
                  </a:cubicBezTo>
                  <a:cubicBezTo>
                    <a:pt x="51585" y="1"/>
                    <a:pt x="51585" y="2350"/>
                    <a:pt x="54620" y="2350"/>
                  </a:cubicBezTo>
                  <a:cubicBezTo>
                    <a:pt x="57655" y="2350"/>
                    <a:pt x="57655" y="1"/>
                    <a:pt x="6068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200620" y="28245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70" y="1"/>
                  </a:cubicBezTo>
                  <a:cubicBezTo>
                    <a:pt x="9105" y="1"/>
                    <a:pt x="9105" y="2350"/>
                    <a:pt x="12139" y="2350"/>
                  </a:cubicBezTo>
                  <a:cubicBezTo>
                    <a:pt x="15173" y="2350"/>
                    <a:pt x="15173" y="1"/>
                    <a:pt x="18208" y="1"/>
                  </a:cubicBezTo>
                  <a:cubicBezTo>
                    <a:pt x="21242" y="1"/>
                    <a:pt x="21242" y="2350"/>
                    <a:pt x="24275" y="2350"/>
                  </a:cubicBezTo>
                  <a:cubicBezTo>
                    <a:pt x="27311" y="2350"/>
                    <a:pt x="27311" y="1"/>
                    <a:pt x="30344" y="1"/>
                  </a:cubicBezTo>
                  <a:cubicBezTo>
                    <a:pt x="33379" y="1"/>
                    <a:pt x="33379" y="2350"/>
                    <a:pt x="36413" y="2350"/>
                  </a:cubicBezTo>
                  <a:cubicBezTo>
                    <a:pt x="39448" y="2350"/>
                    <a:pt x="39448" y="1"/>
                    <a:pt x="42481" y="1"/>
                  </a:cubicBezTo>
                  <a:cubicBezTo>
                    <a:pt x="45517" y="1"/>
                    <a:pt x="45517" y="2350"/>
                    <a:pt x="48551" y="2350"/>
                  </a:cubicBezTo>
                  <a:cubicBezTo>
                    <a:pt x="51586" y="2350"/>
                    <a:pt x="51586" y="1"/>
                    <a:pt x="5462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443340" y="175970"/>
              <a:ext cx="1942080" cy="94000"/>
            </a:xfrm>
            <a:custGeom>
              <a:avLst/>
              <a:gdLst/>
              <a:ahLst/>
              <a:cxnLst/>
              <a:rect l="l" t="t" r="r" b="b"/>
              <a:pathLst>
                <a:path w="48552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10" y="1"/>
                    <a:pt x="27310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2" y="2350"/>
                  </a:cubicBezTo>
                  <a:cubicBezTo>
                    <a:pt x="45517" y="2350"/>
                    <a:pt x="45517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443340" y="6949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443340" y="-3703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443340" y="-14351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3"/>
          <p:cNvGrpSpPr/>
          <p:nvPr/>
        </p:nvGrpSpPr>
        <p:grpSpPr>
          <a:xfrm>
            <a:off x="8576390" y="2775230"/>
            <a:ext cx="210480" cy="210440"/>
            <a:chOff x="3029140" y="1519690"/>
            <a:chExt cx="210480" cy="210440"/>
          </a:xfrm>
        </p:grpSpPr>
        <p:sp>
          <p:nvSpPr>
            <p:cNvPr id="269" name="Google Shape;269;p13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5"/>
                    <a:pt x="2906" y="5260"/>
                    <a:pt x="0" y="5260"/>
                  </a:cubicBezTo>
                  <a:lnTo>
                    <a:pt x="0" y="5260"/>
                  </a:lnTo>
                  <a:lnTo>
                    <a:pt x="0" y="5260"/>
                  </a:lnTo>
                  <a:cubicBezTo>
                    <a:pt x="0" y="2356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5260"/>
                  </a:moveTo>
                  <a:lnTo>
                    <a:pt x="5261" y="5260"/>
                  </a:lnTo>
                  <a:cubicBezTo>
                    <a:pt x="2356" y="5260"/>
                    <a:pt x="0" y="2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906" y="0"/>
                    <a:pt x="5261" y="2356"/>
                    <a:pt x="5261" y="526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110040" y="997190"/>
            <a:ext cx="432400" cy="432440"/>
            <a:chOff x="531220" y="591330"/>
            <a:chExt cx="432400" cy="432440"/>
          </a:xfrm>
        </p:grpSpPr>
        <p:sp>
          <p:nvSpPr>
            <p:cNvPr id="272" name="Google Shape;272;p13"/>
            <p:cNvSpPr/>
            <p:nvPr/>
          </p:nvSpPr>
          <p:spPr>
            <a:xfrm>
              <a:off x="644380" y="59133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9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6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1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87780" y="647930"/>
              <a:ext cx="334200" cy="334080"/>
            </a:xfrm>
            <a:custGeom>
              <a:avLst/>
              <a:gdLst/>
              <a:ahLst/>
              <a:cxnLst/>
              <a:rect l="l" t="t" r="r" b="b"/>
              <a:pathLst>
                <a:path w="8355" h="8352" fill="none" extrusionOk="0">
                  <a:moveTo>
                    <a:pt x="7639" y="7638"/>
                  </a:moveTo>
                  <a:cubicBezTo>
                    <a:pt x="6924" y="8352"/>
                    <a:pt x="4794" y="7382"/>
                    <a:pt x="2883" y="5471"/>
                  </a:cubicBezTo>
                  <a:cubicBezTo>
                    <a:pt x="970" y="3559"/>
                    <a:pt x="1" y="1429"/>
                    <a:pt x="715" y="714"/>
                  </a:cubicBezTo>
                  <a:cubicBezTo>
                    <a:pt x="1429" y="0"/>
                    <a:pt x="3559" y="970"/>
                    <a:pt x="5471" y="2881"/>
                  </a:cubicBezTo>
                  <a:cubicBezTo>
                    <a:pt x="7383" y="4794"/>
                    <a:pt x="8354" y="6924"/>
                    <a:pt x="7639" y="763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31220" y="70445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8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7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2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8500195" y="4387285"/>
            <a:ext cx="432440" cy="432440"/>
            <a:chOff x="3110620" y="2445810"/>
            <a:chExt cx="432440" cy="432440"/>
          </a:xfrm>
        </p:grpSpPr>
        <p:sp>
          <p:nvSpPr>
            <p:cNvPr id="276" name="Google Shape;276;p13"/>
            <p:cNvSpPr/>
            <p:nvPr/>
          </p:nvSpPr>
          <p:spPr>
            <a:xfrm>
              <a:off x="3223780" y="2559010"/>
              <a:ext cx="319280" cy="319240"/>
            </a:xfrm>
            <a:custGeom>
              <a:avLst/>
              <a:gdLst/>
              <a:ahLst/>
              <a:cxnLst/>
              <a:rect l="l" t="t" r="r" b="b"/>
              <a:pathLst>
                <a:path w="7982" h="7981" fill="none" extrusionOk="0">
                  <a:moveTo>
                    <a:pt x="7638" y="715"/>
                  </a:moveTo>
                  <a:cubicBezTo>
                    <a:pt x="7981" y="1058"/>
                    <a:pt x="7945" y="1752"/>
                    <a:pt x="7538" y="2644"/>
                  </a:cubicBezTo>
                  <a:cubicBezTo>
                    <a:pt x="7133" y="3535"/>
                    <a:pt x="6388" y="4553"/>
                    <a:pt x="5471" y="5471"/>
                  </a:cubicBezTo>
                  <a:cubicBezTo>
                    <a:pt x="4553" y="6388"/>
                    <a:pt x="3535" y="7133"/>
                    <a:pt x="2645" y="7538"/>
                  </a:cubicBezTo>
                  <a:cubicBezTo>
                    <a:pt x="1753" y="7945"/>
                    <a:pt x="1058" y="7980"/>
                    <a:pt x="715" y="7637"/>
                  </a:cubicBezTo>
                  <a:cubicBezTo>
                    <a:pt x="0" y="6922"/>
                    <a:pt x="971" y="4793"/>
                    <a:pt x="2882" y="2882"/>
                  </a:cubicBezTo>
                  <a:cubicBezTo>
                    <a:pt x="4793" y="971"/>
                    <a:pt x="6922" y="0"/>
                    <a:pt x="7638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3167220" y="2502410"/>
              <a:ext cx="319240" cy="319240"/>
            </a:xfrm>
            <a:custGeom>
              <a:avLst/>
              <a:gdLst/>
              <a:ahLst/>
              <a:cxnLst/>
              <a:rect l="l" t="t" r="r" b="b"/>
              <a:pathLst>
                <a:path w="7981" h="7981" fill="none" extrusionOk="0">
                  <a:moveTo>
                    <a:pt x="7637" y="715"/>
                  </a:moveTo>
                  <a:cubicBezTo>
                    <a:pt x="7981" y="1058"/>
                    <a:pt x="7945" y="1752"/>
                    <a:pt x="7539" y="2644"/>
                  </a:cubicBezTo>
                  <a:cubicBezTo>
                    <a:pt x="7132" y="3536"/>
                    <a:pt x="6389" y="4553"/>
                    <a:pt x="5470" y="5471"/>
                  </a:cubicBezTo>
                  <a:cubicBezTo>
                    <a:pt x="4552" y="6389"/>
                    <a:pt x="3536" y="7132"/>
                    <a:pt x="2644" y="7539"/>
                  </a:cubicBezTo>
                  <a:cubicBezTo>
                    <a:pt x="1752" y="7945"/>
                    <a:pt x="1058" y="7981"/>
                    <a:pt x="715" y="7637"/>
                  </a:cubicBezTo>
                  <a:cubicBezTo>
                    <a:pt x="1" y="6923"/>
                    <a:pt x="970" y="4794"/>
                    <a:pt x="2881" y="2882"/>
                  </a:cubicBezTo>
                  <a:cubicBezTo>
                    <a:pt x="4794" y="971"/>
                    <a:pt x="6923" y="0"/>
                    <a:pt x="7637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3110620" y="2445810"/>
              <a:ext cx="334160" cy="334160"/>
            </a:xfrm>
            <a:custGeom>
              <a:avLst/>
              <a:gdLst/>
              <a:ahLst/>
              <a:cxnLst/>
              <a:rect l="l" t="t" r="r" b="b"/>
              <a:pathLst>
                <a:path w="8354" h="8354" fill="none" extrusionOk="0">
                  <a:moveTo>
                    <a:pt x="715" y="7639"/>
                  </a:moveTo>
                  <a:cubicBezTo>
                    <a:pt x="1" y="6924"/>
                    <a:pt x="971" y="4794"/>
                    <a:pt x="2883" y="2883"/>
                  </a:cubicBezTo>
                  <a:cubicBezTo>
                    <a:pt x="4795" y="971"/>
                    <a:pt x="6923" y="1"/>
                    <a:pt x="7639" y="715"/>
                  </a:cubicBezTo>
                  <a:cubicBezTo>
                    <a:pt x="8353" y="1429"/>
                    <a:pt x="7384" y="3559"/>
                    <a:pt x="5471" y="5471"/>
                  </a:cubicBezTo>
                  <a:cubicBezTo>
                    <a:pt x="3560" y="7384"/>
                    <a:pt x="1431" y="8353"/>
                    <a:pt x="715" y="763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3"/>
          <p:cNvGrpSpPr/>
          <p:nvPr/>
        </p:nvGrpSpPr>
        <p:grpSpPr>
          <a:xfrm flipH="1">
            <a:off x="6025827" y="4679695"/>
            <a:ext cx="381160" cy="285920"/>
            <a:chOff x="1655140" y="4032570"/>
            <a:chExt cx="381160" cy="285920"/>
          </a:xfrm>
        </p:grpSpPr>
        <p:sp>
          <p:nvSpPr>
            <p:cNvPr id="280" name="Google Shape;280;p13"/>
            <p:cNvSpPr/>
            <p:nvPr/>
          </p:nvSpPr>
          <p:spPr>
            <a:xfrm>
              <a:off x="1750420" y="4032570"/>
              <a:ext cx="95360" cy="95360"/>
            </a:xfrm>
            <a:custGeom>
              <a:avLst/>
              <a:gdLst/>
              <a:ahLst/>
              <a:cxnLst/>
              <a:rect l="l" t="t" r="r" b="b"/>
              <a:pathLst>
                <a:path w="2384" h="2384" extrusionOk="0">
                  <a:moveTo>
                    <a:pt x="0" y="1"/>
                  </a:moveTo>
                  <a:lnTo>
                    <a:pt x="0" y="2384"/>
                  </a:lnTo>
                  <a:lnTo>
                    <a:pt x="2384" y="2384"/>
                  </a:lnTo>
                  <a:lnTo>
                    <a:pt x="23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65514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0" y="1"/>
                  </a:moveTo>
                  <a:lnTo>
                    <a:pt x="0" y="2384"/>
                  </a:lnTo>
                  <a:lnTo>
                    <a:pt x="2382" y="2384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750420" y="422317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4" y="238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1940980" y="42231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1940980" y="4127810"/>
              <a:ext cx="95320" cy="95400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" y="1"/>
                  </a:moveTo>
                  <a:lnTo>
                    <a:pt x="1" y="2384"/>
                  </a:lnTo>
                  <a:lnTo>
                    <a:pt x="2383" y="238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3"/>
          <p:cNvGrpSpPr/>
          <p:nvPr/>
        </p:nvGrpSpPr>
        <p:grpSpPr>
          <a:xfrm>
            <a:off x="135760" y="4676993"/>
            <a:ext cx="285920" cy="381160"/>
            <a:chOff x="7431260" y="2481770"/>
            <a:chExt cx="285920" cy="381160"/>
          </a:xfrm>
        </p:grpSpPr>
        <p:sp>
          <p:nvSpPr>
            <p:cNvPr id="286" name="Google Shape;286;p13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3"/>
          <p:cNvGrpSpPr/>
          <p:nvPr/>
        </p:nvGrpSpPr>
        <p:grpSpPr>
          <a:xfrm>
            <a:off x="322340" y="3075968"/>
            <a:ext cx="210520" cy="210520"/>
            <a:chOff x="7549420" y="3691410"/>
            <a:chExt cx="210520" cy="210520"/>
          </a:xfrm>
        </p:grpSpPr>
        <p:sp>
          <p:nvSpPr>
            <p:cNvPr id="292" name="Google Shape;292;p13"/>
            <p:cNvSpPr/>
            <p:nvPr/>
          </p:nvSpPr>
          <p:spPr>
            <a:xfrm>
              <a:off x="7549460" y="3691410"/>
              <a:ext cx="210480" cy="210520"/>
            </a:xfrm>
            <a:custGeom>
              <a:avLst/>
              <a:gdLst/>
              <a:ahLst/>
              <a:cxnLst/>
              <a:rect l="l" t="t" r="r" b="b"/>
              <a:pathLst>
                <a:path w="5262" h="5263" fill="none" extrusionOk="0">
                  <a:moveTo>
                    <a:pt x="0" y="1"/>
                  </a:moveTo>
                  <a:lnTo>
                    <a:pt x="0" y="1"/>
                  </a:lnTo>
                  <a:cubicBezTo>
                    <a:pt x="2905" y="1"/>
                    <a:pt x="5261" y="2357"/>
                    <a:pt x="5261" y="5262"/>
                  </a:cubicBezTo>
                  <a:lnTo>
                    <a:pt x="5261" y="5262"/>
                  </a:lnTo>
                  <a:lnTo>
                    <a:pt x="5261" y="5262"/>
                  </a:lnTo>
                  <a:cubicBezTo>
                    <a:pt x="2355" y="5262"/>
                    <a:pt x="0" y="2907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7549420" y="3691410"/>
              <a:ext cx="210440" cy="210520"/>
            </a:xfrm>
            <a:custGeom>
              <a:avLst/>
              <a:gdLst/>
              <a:ahLst/>
              <a:cxnLst/>
              <a:rect l="l" t="t" r="r" b="b"/>
              <a:pathLst>
                <a:path w="5261" h="5263" fill="none" extrusionOk="0">
                  <a:moveTo>
                    <a:pt x="5260" y="1"/>
                  </a:moveTo>
                  <a:lnTo>
                    <a:pt x="5260" y="1"/>
                  </a:lnTo>
                  <a:cubicBezTo>
                    <a:pt x="5260" y="2907"/>
                    <a:pt x="2905" y="5262"/>
                    <a:pt x="0" y="5262"/>
                  </a:cubicBezTo>
                  <a:lnTo>
                    <a:pt x="0" y="5262"/>
                  </a:lnTo>
                  <a:lnTo>
                    <a:pt x="0" y="5262"/>
                  </a:lnTo>
                  <a:cubicBezTo>
                    <a:pt x="1" y="2357"/>
                    <a:pt x="2356" y="1"/>
                    <a:pt x="52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13"/>
          <p:cNvSpPr txBox="1">
            <a:spLocks noGrp="1"/>
          </p:cNvSpPr>
          <p:nvPr>
            <p:ph type="title"/>
          </p:nvPr>
        </p:nvSpPr>
        <p:spPr>
          <a:xfrm>
            <a:off x="2031000" y="1641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2" hasCustomPrompt="1"/>
          </p:nvPr>
        </p:nvSpPr>
        <p:spPr>
          <a:xfrm>
            <a:off x="1306800" y="1641600"/>
            <a:ext cx="648000" cy="55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"/>
          </p:nvPr>
        </p:nvSpPr>
        <p:spPr>
          <a:xfrm>
            <a:off x="2031000" y="21195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3"/>
          </p:nvPr>
        </p:nvSpPr>
        <p:spPr>
          <a:xfrm>
            <a:off x="5590500" y="1641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4" hasCustomPrompt="1"/>
          </p:nvPr>
        </p:nvSpPr>
        <p:spPr>
          <a:xfrm>
            <a:off x="4866300" y="1641600"/>
            <a:ext cx="648000" cy="55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5"/>
          </p:nvPr>
        </p:nvSpPr>
        <p:spPr>
          <a:xfrm>
            <a:off x="5590500" y="21195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6"/>
          </p:nvPr>
        </p:nvSpPr>
        <p:spPr>
          <a:xfrm>
            <a:off x="2031000" y="31212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7" hasCustomPrompt="1"/>
          </p:nvPr>
        </p:nvSpPr>
        <p:spPr>
          <a:xfrm>
            <a:off x="1306800" y="3121200"/>
            <a:ext cx="648000" cy="55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8"/>
          </p:nvPr>
        </p:nvSpPr>
        <p:spPr>
          <a:xfrm>
            <a:off x="2031000" y="35991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9"/>
          </p:nvPr>
        </p:nvSpPr>
        <p:spPr>
          <a:xfrm>
            <a:off x="5590500" y="31212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6300" y="3121200"/>
            <a:ext cx="648000" cy="55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4"/>
          </p:nvPr>
        </p:nvSpPr>
        <p:spPr>
          <a:xfrm>
            <a:off x="5590500" y="35991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fam Black"/>
              <a:buNone/>
              <a:defRPr sz="3500">
                <a:solidFill>
                  <a:schemeClr val="dk1"/>
                </a:solidFill>
                <a:latin typeface="Kufam Black"/>
                <a:ea typeface="Kufam Black"/>
                <a:cs typeface="Kufam Black"/>
                <a:sym typeface="Kufam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26"/>
          <p:cNvGrpSpPr/>
          <p:nvPr/>
        </p:nvGrpSpPr>
        <p:grpSpPr>
          <a:xfrm>
            <a:off x="7116780" y="813170"/>
            <a:ext cx="2670280" cy="1691560"/>
            <a:chOff x="6278580" y="660770"/>
            <a:chExt cx="2670280" cy="1691560"/>
          </a:xfrm>
        </p:grpSpPr>
        <p:sp>
          <p:nvSpPr>
            <p:cNvPr id="780" name="Google Shape;780;p26"/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26"/>
          <p:cNvGrpSpPr/>
          <p:nvPr/>
        </p:nvGrpSpPr>
        <p:grpSpPr>
          <a:xfrm>
            <a:off x="3051325" y="-401610"/>
            <a:ext cx="2670360" cy="1691520"/>
            <a:chOff x="1715100" y="-143510"/>
            <a:chExt cx="2670360" cy="1691520"/>
          </a:xfrm>
        </p:grpSpPr>
        <p:sp>
          <p:nvSpPr>
            <p:cNvPr id="797" name="Google Shape;797;p26"/>
            <p:cNvSpPr/>
            <p:nvPr/>
          </p:nvSpPr>
          <p:spPr>
            <a:xfrm>
              <a:off x="2928860" y="145401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928860" y="134753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49"/>
                    <a:pt x="6068" y="2349"/>
                  </a:cubicBezTo>
                  <a:cubicBezTo>
                    <a:pt x="9103" y="2349"/>
                    <a:pt x="9103" y="1"/>
                    <a:pt x="12136" y="1"/>
                  </a:cubicBezTo>
                  <a:cubicBezTo>
                    <a:pt x="15172" y="1"/>
                    <a:pt x="15172" y="2349"/>
                    <a:pt x="18206" y="2349"/>
                  </a:cubicBezTo>
                  <a:cubicBezTo>
                    <a:pt x="21241" y="2349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928860" y="124101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928860" y="113453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928860" y="102797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1715100" y="921490"/>
              <a:ext cx="2427560" cy="94000"/>
            </a:xfrm>
            <a:custGeom>
              <a:avLst/>
              <a:gdLst/>
              <a:ahLst/>
              <a:cxnLst/>
              <a:rect l="l" t="t" r="r" b="b"/>
              <a:pathLst>
                <a:path w="60689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7" y="1"/>
                  </a:cubicBezTo>
                  <a:cubicBezTo>
                    <a:pt x="21241" y="1"/>
                    <a:pt x="21241" y="2350"/>
                    <a:pt x="24275" y="2350"/>
                  </a:cubicBezTo>
                  <a:cubicBezTo>
                    <a:pt x="27310" y="2350"/>
                    <a:pt x="27310" y="1"/>
                    <a:pt x="30345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7" y="2350"/>
                    <a:pt x="39447" y="1"/>
                    <a:pt x="42480" y="1"/>
                  </a:cubicBezTo>
                  <a:cubicBezTo>
                    <a:pt x="45516" y="1"/>
                    <a:pt x="45516" y="2350"/>
                    <a:pt x="48550" y="2350"/>
                  </a:cubicBezTo>
                  <a:cubicBezTo>
                    <a:pt x="51585" y="2350"/>
                    <a:pt x="51585" y="1"/>
                    <a:pt x="54618" y="1"/>
                  </a:cubicBezTo>
                  <a:cubicBezTo>
                    <a:pt x="57653" y="1"/>
                    <a:pt x="57653" y="2350"/>
                    <a:pt x="60688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1715100" y="81497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6" y="1"/>
                  </a:cubicBezTo>
                  <a:cubicBezTo>
                    <a:pt x="21240" y="1"/>
                    <a:pt x="21240" y="2350"/>
                    <a:pt x="24274" y="2350"/>
                  </a:cubicBezTo>
                  <a:cubicBezTo>
                    <a:pt x="27308" y="2350"/>
                    <a:pt x="27308" y="1"/>
                    <a:pt x="30343" y="1"/>
                  </a:cubicBezTo>
                  <a:cubicBezTo>
                    <a:pt x="33378" y="1"/>
                    <a:pt x="33378" y="2350"/>
                    <a:pt x="36411" y="2350"/>
                  </a:cubicBezTo>
                  <a:cubicBezTo>
                    <a:pt x="39446" y="2350"/>
                    <a:pt x="39446" y="1"/>
                    <a:pt x="42479" y="1"/>
                  </a:cubicBezTo>
                  <a:cubicBezTo>
                    <a:pt x="45514" y="1"/>
                    <a:pt x="45514" y="2350"/>
                    <a:pt x="48549" y="2350"/>
                  </a:cubicBezTo>
                  <a:cubicBezTo>
                    <a:pt x="51584" y="2350"/>
                    <a:pt x="51584" y="1"/>
                    <a:pt x="54617" y="1"/>
                  </a:cubicBezTo>
                  <a:cubicBezTo>
                    <a:pt x="57652" y="1"/>
                    <a:pt x="57652" y="2350"/>
                    <a:pt x="60686" y="2350"/>
                  </a:cubicBezTo>
                  <a:cubicBezTo>
                    <a:pt x="63722" y="2350"/>
                    <a:pt x="63722" y="1"/>
                    <a:pt x="66756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1715100" y="70849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6" y="0"/>
                  </a:cubicBezTo>
                  <a:cubicBezTo>
                    <a:pt x="21240" y="0"/>
                    <a:pt x="21240" y="2349"/>
                    <a:pt x="24274" y="2349"/>
                  </a:cubicBezTo>
                  <a:cubicBezTo>
                    <a:pt x="27308" y="2349"/>
                    <a:pt x="27308" y="0"/>
                    <a:pt x="30343" y="0"/>
                  </a:cubicBezTo>
                  <a:cubicBezTo>
                    <a:pt x="33378" y="0"/>
                    <a:pt x="33378" y="2349"/>
                    <a:pt x="36411" y="2349"/>
                  </a:cubicBezTo>
                  <a:cubicBezTo>
                    <a:pt x="39446" y="2349"/>
                    <a:pt x="39446" y="0"/>
                    <a:pt x="42479" y="0"/>
                  </a:cubicBezTo>
                  <a:cubicBezTo>
                    <a:pt x="45514" y="0"/>
                    <a:pt x="45514" y="2349"/>
                    <a:pt x="48549" y="2349"/>
                  </a:cubicBezTo>
                  <a:cubicBezTo>
                    <a:pt x="51584" y="2349"/>
                    <a:pt x="51584" y="0"/>
                    <a:pt x="54617" y="0"/>
                  </a:cubicBezTo>
                  <a:cubicBezTo>
                    <a:pt x="57652" y="0"/>
                    <a:pt x="57652" y="2349"/>
                    <a:pt x="60686" y="2349"/>
                  </a:cubicBezTo>
                  <a:cubicBezTo>
                    <a:pt x="63722" y="2349"/>
                    <a:pt x="63722" y="0"/>
                    <a:pt x="66756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715100" y="601970"/>
              <a:ext cx="2670320" cy="94000"/>
            </a:xfrm>
            <a:custGeom>
              <a:avLst/>
              <a:gdLst/>
              <a:ahLst/>
              <a:cxnLst/>
              <a:rect l="l" t="t" r="r" b="b"/>
              <a:pathLst>
                <a:path w="66758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7" y="0"/>
                  </a:cubicBezTo>
                  <a:cubicBezTo>
                    <a:pt x="21241" y="0"/>
                    <a:pt x="21241" y="2349"/>
                    <a:pt x="24275" y="2349"/>
                  </a:cubicBezTo>
                  <a:cubicBezTo>
                    <a:pt x="27310" y="2349"/>
                    <a:pt x="27310" y="0"/>
                    <a:pt x="30345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0" y="0"/>
                  </a:cubicBezTo>
                  <a:cubicBezTo>
                    <a:pt x="45516" y="0"/>
                    <a:pt x="45516" y="2349"/>
                    <a:pt x="48550" y="2349"/>
                  </a:cubicBezTo>
                  <a:cubicBezTo>
                    <a:pt x="51585" y="2349"/>
                    <a:pt x="51585" y="0"/>
                    <a:pt x="54618" y="0"/>
                  </a:cubicBezTo>
                  <a:cubicBezTo>
                    <a:pt x="57653" y="0"/>
                    <a:pt x="57653" y="2349"/>
                    <a:pt x="60688" y="2349"/>
                  </a:cubicBezTo>
                  <a:cubicBezTo>
                    <a:pt x="63723" y="2349"/>
                    <a:pt x="63723" y="0"/>
                    <a:pt x="66757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1957820" y="49549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0"/>
                  </a:moveTo>
                  <a:cubicBezTo>
                    <a:pt x="3036" y="0"/>
                    <a:pt x="3036" y="2349"/>
                    <a:pt x="6070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7" y="2349"/>
                  </a:cubicBezTo>
                  <a:cubicBezTo>
                    <a:pt x="21242" y="2349"/>
                    <a:pt x="21242" y="0"/>
                    <a:pt x="24277" y="0"/>
                  </a:cubicBezTo>
                  <a:cubicBezTo>
                    <a:pt x="27311" y="0"/>
                    <a:pt x="27311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8" y="0"/>
                    <a:pt x="39448" y="2349"/>
                    <a:pt x="42482" y="2349"/>
                  </a:cubicBezTo>
                  <a:cubicBezTo>
                    <a:pt x="45517" y="2349"/>
                    <a:pt x="45517" y="0"/>
                    <a:pt x="48550" y="0"/>
                  </a:cubicBezTo>
                  <a:cubicBezTo>
                    <a:pt x="51585" y="0"/>
                    <a:pt x="51585" y="2349"/>
                    <a:pt x="54620" y="2349"/>
                  </a:cubicBezTo>
                  <a:cubicBezTo>
                    <a:pt x="57655" y="2349"/>
                    <a:pt x="57655" y="0"/>
                    <a:pt x="60689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957820" y="38893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7" y="2350"/>
                  </a:cubicBezTo>
                  <a:cubicBezTo>
                    <a:pt x="21242" y="2350"/>
                    <a:pt x="21242" y="1"/>
                    <a:pt x="24277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8" y="1"/>
                    <a:pt x="39448" y="2350"/>
                    <a:pt x="42482" y="2350"/>
                  </a:cubicBezTo>
                  <a:cubicBezTo>
                    <a:pt x="45517" y="2350"/>
                    <a:pt x="45517" y="1"/>
                    <a:pt x="48550" y="1"/>
                  </a:cubicBezTo>
                  <a:cubicBezTo>
                    <a:pt x="51585" y="1"/>
                    <a:pt x="51585" y="2350"/>
                    <a:pt x="54620" y="2350"/>
                  </a:cubicBezTo>
                  <a:cubicBezTo>
                    <a:pt x="57655" y="2350"/>
                    <a:pt x="57655" y="1"/>
                    <a:pt x="6068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200620" y="28245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70" y="1"/>
                  </a:cubicBezTo>
                  <a:cubicBezTo>
                    <a:pt x="9105" y="1"/>
                    <a:pt x="9105" y="2350"/>
                    <a:pt x="12139" y="2350"/>
                  </a:cubicBezTo>
                  <a:cubicBezTo>
                    <a:pt x="15173" y="2350"/>
                    <a:pt x="15173" y="1"/>
                    <a:pt x="18208" y="1"/>
                  </a:cubicBezTo>
                  <a:cubicBezTo>
                    <a:pt x="21242" y="1"/>
                    <a:pt x="21242" y="2350"/>
                    <a:pt x="24275" y="2350"/>
                  </a:cubicBezTo>
                  <a:cubicBezTo>
                    <a:pt x="27311" y="2350"/>
                    <a:pt x="27311" y="1"/>
                    <a:pt x="30344" y="1"/>
                  </a:cubicBezTo>
                  <a:cubicBezTo>
                    <a:pt x="33379" y="1"/>
                    <a:pt x="33379" y="2350"/>
                    <a:pt x="36413" y="2350"/>
                  </a:cubicBezTo>
                  <a:cubicBezTo>
                    <a:pt x="39448" y="2350"/>
                    <a:pt x="39448" y="1"/>
                    <a:pt x="42481" y="1"/>
                  </a:cubicBezTo>
                  <a:cubicBezTo>
                    <a:pt x="45517" y="1"/>
                    <a:pt x="45517" y="2350"/>
                    <a:pt x="48551" y="2350"/>
                  </a:cubicBezTo>
                  <a:cubicBezTo>
                    <a:pt x="51586" y="2350"/>
                    <a:pt x="51586" y="1"/>
                    <a:pt x="5462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443340" y="175970"/>
              <a:ext cx="1942080" cy="94000"/>
            </a:xfrm>
            <a:custGeom>
              <a:avLst/>
              <a:gdLst/>
              <a:ahLst/>
              <a:cxnLst/>
              <a:rect l="l" t="t" r="r" b="b"/>
              <a:pathLst>
                <a:path w="48552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10" y="1"/>
                    <a:pt x="27310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2" y="2350"/>
                  </a:cubicBezTo>
                  <a:cubicBezTo>
                    <a:pt x="45517" y="2350"/>
                    <a:pt x="45517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443340" y="6949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443340" y="-3703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443340" y="-14351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26"/>
          <p:cNvSpPr txBox="1">
            <a:spLocks noGrp="1"/>
          </p:cNvSpPr>
          <p:nvPr>
            <p:ph type="ctrTitle"/>
          </p:nvPr>
        </p:nvSpPr>
        <p:spPr>
          <a:xfrm>
            <a:off x="641418" y="1575650"/>
            <a:ext cx="4059169" cy="26475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Parity Bit Checker</a:t>
            </a:r>
            <a:br>
              <a:rPr lang="en-IN" sz="3200" dirty="0"/>
            </a:br>
            <a:r>
              <a:rPr lang="en-IN" sz="3200" dirty="0"/>
              <a:t>Bit Stuffing</a:t>
            </a:r>
            <a:br>
              <a:rPr lang="en-IN" sz="3200" dirty="0"/>
            </a:br>
            <a:r>
              <a:rPr lang="en-IN" sz="3200" dirty="0"/>
              <a:t>Byte Stuffing</a:t>
            </a:r>
            <a:endParaRPr sz="3200" dirty="0">
              <a:solidFill>
                <a:schemeClr val="accent1"/>
              </a:solidFill>
              <a:latin typeface="Kufam Medium"/>
              <a:ea typeface="Kufam Medium"/>
              <a:cs typeface="Kufam Medium"/>
              <a:sym typeface="Kufam Medium"/>
            </a:endParaRPr>
          </a:p>
        </p:txBody>
      </p:sp>
      <p:sp>
        <p:nvSpPr>
          <p:cNvPr id="814" name="Google Shape;814;p26"/>
          <p:cNvSpPr txBox="1">
            <a:spLocks noGrp="1"/>
          </p:cNvSpPr>
          <p:nvPr>
            <p:ph type="subTitle" idx="1"/>
          </p:nvPr>
        </p:nvSpPr>
        <p:spPr>
          <a:xfrm>
            <a:off x="720000" y="3537200"/>
            <a:ext cx="36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Name:Yadav Rohit Krishna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Branch:CE_C3_137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Enroll No:22002170110210</a:t>
            </a:r>
            <a:endParaRPr dirty="0"/>
          </a:p>
        </p:txBody>
      </p:sp>
      <p:grpSp>
        <p:nvGrpSpPr>
          <p:cNvPr id="815" name="Google Shape;815;p26"/>
          <p:cNvGrpSpPr/>
          <p:nvPr/>
        </p:nvGrpSpPr>
        <p:grpSpPr>
          <a:xfrm>
            <a:off x="1136467" y="4538200"/>
            <a:ext cx="2183680" cy="1690760"/>
            <a:chOff x="2686180" y="3596250"/>
            <a:chExt cx="2183680" cy="1690760"/>
          </a:xfrm>
        </p:grpSpPr>
        <p:sp>
          <p:nvSpPr>
            <p:cNvPr id="816" name="Google Shape;816;p26"/>
            <p:cNvSpPr/>
            <p:nvPr/>
          </p:nvSpPr>
          <p:spPr>
            <a:xfrm>
              <a:off x="2928820" y="3596250"/>
              <a:ext cx="1455760" cy="93960"/>
            </a:xfrm>
            <a:custGeom>
              <a:avLst/>
              <a:gdLst/>
              <a:ahLst/>
              <a:cxnLst/>
              <a:rect l="l" t="t" r="r" b="b"/>
              <a:pathLst>
                <a:path w="36394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928820" y="3702770"/>
              <a:ext cx="1455760" cy="93920"/>
            </a:xfrm>
            <a:custGeom>
              <a:avLst/>
              <a:gdLst/>
              <a:ahLst/>
              <a:cxnLst/>
              <a:rect l="l" t="t" r="r" b="b"/>
              <a:pathLst>
                <a:path w="36394" h="2348" fill="none" extrusionOk="0">
                  <a:moveTo>
                    <a:pt x="0" y="2348"/>
                  </a:moveTo>
                  <a:cubicBezTo>
                    <a:pt x="3034" y="2348"/>
                    <a:pt x="3034" y="0"/>
                    <a:pt x="6065" y="0"/>
                  </a:cubicBezTo>
                  <a:cubicBezTo>
                    <a:pt x="9099" y="0"/>
                    <a:pt x="9099" y="2348"/>
                    <a:pt x="12131" y="2348"/>
                  </a:cubicBezTo>
                  <a:cubicBezTo>
                    <a:pt x="15164" y="2348"/>
                    <a:pt x="15164" y="0"/>
                    <a:pt x="18197" y="0"/>
                  </a:cubicBezTo>
                  <a:cubicBezTo>
                    <a:pt x="21230" y="0"/>
                    <a:pt x="21230" y="2348"/>
                    <a:pt x="24262" y="2348"/>
                  </a:cubicBezTo>
                  <a:cubicBezTo>
                    <a:pt x="27295" y="2348"/>
                    <a:pt x="27295" y="0"/>
                    <a:pt x="30327" y="0"/>
                  </a:cubicBezTo>
                  <a:cubicBezTo>
                    <a:pt x="33361" y="0"/>
                    <a:pt x="33361" y="2348"/>
                    <a:pt x="36393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928820" y="3809210"/>
              <a:ext cx="1455760" cy="93960"/>
            </a:xfrm>
            <a:custGeom>
              <a:avLst/>
              <a:gdLst/>
              <a:ahLst/>
              <a:cxnLst/>
              <a:rect l="l" t="t" r="r" b="b"/>
              <a:pathLst>
                <a:path w="36394" h="2349" fill="none" extrusionOk="0">
                  <a:moveTo>
                    <a:pt x="0" y="2348"/>
                  </a:moveTo>
                  <a:cubicBezTo>
                    <a:pt x="3034" y="2348"/>
                    <a:pt x="3034" y="0"/>
                    <a:pt x="6065" y="0"/>
                  </a:cubicBezTo>
                  <a:cubicBezTo>
                    <a:pt x="9099" y="0"/>
                    <a:pt x="9099" y="2348"/>
                    <a:pt x="12131" y="2348"/>
                  </a:cubicBezTo>
                  <a:cubicBezTo>
                    <a:pt x="15164" y="2348"/>
                    <a:pt x="15164" y="0"/>
                    <a:pt x="18197" y="0"/>
                  </a:cubicBezTo>
                  <a:cubicBezTo>
                    <a:pt x="21230" y="0"/>
                    <a:pt x="21230" y="2348"/>
                    <a:pt x="24262" y="2348"/>
                  </a:cubicBezTo>
                  <a:cubicBezTo>
                    <a:pt x="27295" y="2348"/>
                    <a:pt x="27295" y="0"/>
                    <a:pt x="30327" y="0"/>
                  </a:cubicBezTo>
                  <a:cubicBezTo>
                    <a:pt x="33361" y="0"/>
                    <a:pt x="33361" y="2348"/>
                    <a:pt x="36393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686180" y="3915650"/>
              <a:ext cx="1698400" cy="93960"/>
            </a:xfrm>
            <a:custGeom>
              <a:avLst/>
              <a:gdLst/>
              <a:ahLst/>
              <a:cxnLst/>
              <a:rect l="l" t="t" r="r" b="b"/>
              <a:pathLst>
                <a:path w="42460" h="2349" fill="none" extrusionOk="0">
                  <a:moveTo>
                    <a:pt x="1" y="0"/>
                  </a:moveTo>
                  <a:cubicBezTo>
                    <a:pt x="3033" y="0"/>
                    <a:pt x="3033" y="2348"/>
                    <a:pt x="6066" y="2348"/>
                  </a:cubicBezTo>
                  <a:cubicBezTo>
                    <a:pt x="9100" y="2348"/>
                    <a:pt x="9100" y="0"/>
                    <a:pt x="12131" y="0"/>
                  </a:cubicBezTo>
                  <a:cubicBezTo>
                    <a:pt x="15165" y="0"/>
                    <a:pt x="15165" y="2348"/>
                    <a:pt x="18197" y="2348"/>
                  </a:cubicBezTo>
                  <a:cubicBezTo>
                    <a:pt x="21230" y="2348"/>
                    <a:pt x="21230" y="0"/>
                    <a:pt x="24263" y="0"/>
                  </a:cubicBezTo>
                  <a:cubicBezTo>
                    <a:pt x="27296" y="0"/>
                    <a:pt x="27296" y="2348"/>
                    <a:pt x="30328" y="2348"/>
                  </a:cubicBezTo>
                  <a:cubicBezTo>
                    <a:pt x="33361" y="2348"/>
                    <a:pt x="33361" y="0"/>
                    <a:pt x="36393" y="0"/>
                  </a:cubicBezTo>
                  <a:cubicBezTo>
                    <a:pt x="39427" y="0"/>
                    <a:pt x="39427" y="2348"/>
                    <a:pt x="42459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686180" y="4022130"/>
              <a:ext cx="1698400" cy="93920"/>
            </a:xfrm>
            <a:custGeom>
              <a:avLst/>
              <a:gdLst/>
              <a:ahLst/>
              <a:cxnLst/>
              <a:rect l="l" t="t" r="r" b="b"/>
              <a:pathLst>
                <a:path w="42460" h="2348" fill="none" extrusionOk="0">
                  <a:moveTo>
                    <a:pt x="1" y="0"/>
                  </a:moveTo>
                  <a:cubicBezTo>
                    <a:pt x="3033" y="0"/>
                    <a:pt x="3033" y="2347"/>
                    <a:pt x="6066" y="2347"/>
                  </a:cubicBezTo>
                  <a:cubicBezTo>
                    <a:pt x="9100" y="2347"/>
                    <a:pt x="9100" y="0"/>
                    <a:pt x="12131" y="0"/>
                  </a:cubicBezTo>
                  <a:cubicBezTo>
                    <a:pt x="15165" y="0"/>
                    <a:pt x="15165" y="2347"/>
                    <a:pt x="18197" y="2347"/>
                  </a:cubicBezTo>
                  <a:cubicBezTo>
                    <a:pt x="21230" y="2347"/>
                    <a:pt x="21230" y="0"/>
                    <a:pt x="24263" y="0"/>
                  </a:cubicBezTo>
                  <a:cubicBezTo>
                    <a:pt x="27296" y="0"/>
                    <a:pt x="27296" y="2347"/>
                    <a:pt x="30328" y="2347"/>
                  </a:cubicBezTo>
                  <a:cubicBezTo>
                    <a:pt x="33361" y="2347"/>
                    <a:pt x="33361" y="0"/>
                    <a:pt x="36393" y="0"/>
                  </a:cubicBezTo>
                  <a:cubicBezTo>
                    <a:pt x="39427" y="0"/>
                    <a:pt x="39427" y="2347"/>
                    <a:pt x="42459" y="2347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6180" y="4128570"/>
              <a:ext cx="1941040" cy="93960"/>
            </a:xfrm>
            <a:custGeom>
              <a:avLst/>
              <a:gdLst/>
              <a:ahLst/>
              <a:cxnLst/>
              <a:rect l="l" t="t" r="r" b="b"/>
              <a:pathLst>
                <a:path w="48526" h="2349" fill="none" extrusionOk="0">
                  <a:moveTo>
                    <a:pt x="1" y="1"/>
                  </a:moveTo>
                  <a:cubicBezTo>
                    <a:pt x="3033" y="1"/>
                    <a:pt x="3033" y="2349"/>
                    <a:pt x="6066" y="2349"/>
                  </a:cubicBezTo>
                  <a:cubicBezTo>
                    <a:pt x="9100" y="2349"/>
                    <a:pt x="9100" y="1"/>
                    <a:pt x="12131" y="1"/>
                  </a:cubicBezTo>
                  <a:cubicBezTo>
                    <a:pt x="15165" y="1"/>
                    <a:pt x="15165" y="2349"/>
                    <a:pt x="18197" y="2349"/>
                  </a:cubicBezTo>
                  <a:cubicBezTo>
                    <a:pt x="21230" y="2349"/>
                    <a:pt x="21230" y="1"/>
                    <a:pt x="24263" y="1"/>
                  </a:cubicBezTo>
                  <a:cubicBezTo>
                    <a:pt x="27296" y="1"/>
                    <a:pt x="27296" y="2349"/>
                    <a:pt x="30328" y="2349"/>
                  </a:cubicBezTo>
                  <a:cubicBezTo>
                    <a:pt x="33361" y="2349"/>
                    <a:pt x="33361" y="1"/>
                    <a:pt x="36393" y="1"/>
                  </a:cubicBezTo>
                  <a:cubicBezTo>
                    <a:pt x="39427" y="1"/>
                    <a:pt x="39427" y="2349"/>
                    <a:pt x="42459" y="2349"/>
                  </a:cubicBezTo>
                  <a:cubicBezTo>
                    <a:pt x="45493" y="2349"/>
                    <a:pt x="45493" y="1"/>
                    <a:pt x="48525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928820" y="4235010"/>
              <a:ext cx="1698400" cy="93960"/>
            </a:xfrm>
            <a:custGeom>
              <a:avLst/>
              <a:gdLst/>
              <a:ahLst/>
              <a:cxnLst/>
              <a:rect l="l" t="t" r="r" b="b"/>
              <a:pathLst>
                <a:path w="42460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  <a:cubicBezTo>
                    <a:pt x="39427" y="2349"/>
                    <a:pt x="39427" y="1"/>
                    <a:pt x="4245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928820" y="4341450"/>
              <a:ext cx="1940960" cy="93960"/>
            </a:xfrm>
            <a:custGeom>
              <a:avLst/>
              <a:gdLst/>
              <a:ahLst/>
              <a:cxnLst/>
              <a:rect l="l" t="t" r="r" b="b"/>
              <a:pathLst>
                <a:path w="48524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  <a:cubicBezTo>
                    <a:pt x="39427" y="2349"/>
                    <a:pt x="39427" y="1"/>
                    <a:pt x="42459" y="1"/>
                  </a:cubicBezTo>
                  <a:cubicBezTo>
                    <a:pt x="45493" y="1"/>
                    <a:pt x="45493" y="2349"/>
                    <a:pt x="4852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928820" y="4447850"/>
              <a:ext cx="1940960" cy="93960"/>
            </a:xfrm>
            <a:custGeom>
              <a:avLst/>
              <a:gdLst/>
              <a:ahLst/>
              <a:cxnLst/>
              <a:rect l="l" t="t" r="r" b="b"/>
              <a:pathLst>
                <a:path w="48524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  <a:cubicBezTo>
                    <a:pt x="39427" y="2349"/>
                    <a:pt x="39427" y="1"/>
                    <a:pt x="42459" y="1"/>
                  </a:cubicBezTo>
                  <a:cubicBezTo>
                    <a:pt x="45493" y="1"/>
                    <a:pt x="45493" y="2349"/>
                    <a:pt x="4852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928820" y="4554370"/>
              <a:ext cx="1940960" cy="93880"/>
            </a:xfrm>
            <a:custGeom>
              <a:avLst/>
              <a:gdLst/>
              <a:ahLst/>
              <a:cxnLst/>
              <a:rect l="l" t="t" r="r" b="b"/>
              <a:pathLst>
                <a:path w="48524" h="2347" fill="none" extrusionOk="0">
                  <a:moveTo>
                    <a:pt x="0" y="2347"/>
                  </a:moveTo>
                  <a:cubicBezTo>
                    <a:pt x="3034" y="2347"/>
                    <a:pt x="3034" y="0"/>
                    <a:pt x="6065" y="0"/>
                  </a:cubicBezTo>
                  <a:cubicBezTo>
                    <a:pt x="9099" y="0"/>
                    <a:pt x="9099" y="2347"/>
                    <a:pt x="12131" y="2347"/>
                  </a:cubicBezTo>
                  <a:cubicBezTo>
                    <a:pt x="15164" y="2347"/>
                    <a:pt x="15164" y="0"/>
                    <a:pt x="18197" y="0"/>
                  </a:cubicBezTo>
                  <a:cubicBezTo>
                    <a:pt x="21230" y="0"/>
                    <a:pt x="21230" y="2347"/>
                    <a:pt x="24262" y="2347"/>
                  </a:cubicBezTo>
                  <a:cubicBezTo>
                    <a:pt x="27295" y="2347"/>
                    <a:pt x="27295" y="0"/>
                    <a:pt x="30327" y="0"/>
                  </a:cubicBezTo>
                  <a:cubicBezTo>
                    <a:pt x="33361" y="0"/>
                    <a:pt x="33361" y="2347"/>
                    <a:pt x="36393" y="2347"/>
                  </a:cubicBezTo>
                  <a:cubicBezTo>
                    <a:pt x="39427" y="2347"/>
                    <a:pt x="39427" y="0"/>
                    <a:pt x="42459" y="0"/>
                  </a:cubicBezTo>
                  <a:cubicBezTo>
                    <a:pt x="45493" y="0"/>
                    <a:pt x="45493" y="2347"/>
                    <a:pt x="48524" y="2347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3656700" y="466081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1" y="0"/>
                  </a:moveTo>
                  <a:cubicBezTo>
                    <a:pt x="3034" y="0"/>
                    <a:pt x="3034" y="2348"/>
                    <a:pt x="6067" y="2348"/>
                  </a:cubicBezTo>
                  <a:cubicBezTo>
                    <a:pt x="9100" y="2348"/>
                    <a:pt x="9100" y="0"/>
                    <a:pt x="12133" y="0"/>
                  </a:cubicBezTo>
                  <a:cubicBezTo>
                    <a:pt x="15166" y="0"/>
                    <a:pt x="15166" y="2348"/>
                    <a:pt x="18197" y="2348"/>
                  </a:cubicBezTo>
                  <a:cubicBezTo>
                    <a:pt x="21231" y="2348"/>
                    <a:pt x="21231" y="0"/>
                    <a:pt x="24263" y="0"/>
                  </a:cubicBezTo>
                  <a:cubicBezTo>
                    <a:pt x="27297" y="0"/>
                    <a:pt x="27297" y="2348"/>
                    <a:pt x="30329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3656700" y="4767250"/>
              <a:ext cx="970560" cy="93960"/>
            </a:xfrm>
            <a:custGeom>
              <a:avLst/>
              <a:gdLst/>
              <a:ahLst/>
              <a:cxnLst/>
              <a:rect l="l" t="t" r="r" b="b"/>
              <a:pathLst>
                <a:path w="24264" h="2349" fill="none" extrusionOk="0">
                  <a:moveTo>
                    <a:pt x="1" y="0"/>
                  </a:moveTo>
                  <a:cubicBezTo>
                    <a:pt x="3034" y="0"/>
                    <a:pt x="3034" y="2348"/>
                    <a:pt x="6067" y="2348"/>
                  </a:cubicBezTo>
                  <a:cubicBezTo>
                    <a:pt x="9100" y="2348"/>
                    <a:pt x="9100" y="0"/>
                    <a:pt x="12133" y="0"/>
                  </a:cubicBezTo>
                  <a:cubicBezTo>
                    <a:pt x="15166" y="0"/>
                    <a:pt x="15166" y="2348"/>
                    <a:pt x="18197" y="2348"/>
                  </a:cubicBezTo>
                  <a:cubicBezTo>
                    <a:pt x="21231" y="2348"/>
                    <a:pt x="21231" y="0"/>
                    <a:pt x="24263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3414100" y="487369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0" y="2348"/>
                  </a:moveTo>
                  <a:cubicBezTo>
                    <a:pt x="3034" y="2348"/>
                    <a:pt x="3034" y="0"/>
                    <a:pt x="6066" y="0"/>
                  </a:cubicBezTo>
                  <a:cubicBezTo>
                    <a:pt x="9099" y="0"/>
                    <a:pt x="9099" y="2348"/>
                    <a:pt x="12132" y="2348"/>
                  </a:cubicBezTo>
                  <a:cubicBezTo>
                    <a:pt x="15165" y="2348"/>
                    <a:pt x="15165" y="0"/>
                    <a:pt x="18198" y="0"/>
                  </a:cubicBezTo>
                  <a:cubicBezTo>
                    <a:pt x="21231" y="0"/>
                    <a:pt x="21231" y="2348"/>
                    <a:pt x="24262" y="2348"/>
                  </a:cubicBezTo>
                  <a:cubicBezTo>
                    <a:pt x="27296" y="2348"/>
                    <a:pt x="27296" y="0"/>
                    <a:pt x="30328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3414100" y="4980170"/>
              <a:ext cx="1213160" cy="93920"/>
            </a:xfrm>
            <a:custGeom>
              <a:avLst/>
              <a:gdLst/>
              <a:ahLst/>
              <a:cxnLst/>
              <a:rect l="l" t="t" r="r" b="b"/>
              <a:pathLst>
                <a:path w="30329" h="2348" fill="none" extrusionOk="0">
                  <a:moveTo>
                    <a:pt x="0" y="2347"/>
                  </a:moveTo>
                  <a:cubicBezTo>
                    <a:pt x="3034" y="2347"/>
                    <a:pt x="3034" y="1"/>
                    <a:pt x="6066" y="1"/>
                  </a:cubicBezTo>
                  <a:cubicBezTo>
                    <a:pt x="9099" y="1"/>
                    <a:pt x="9099" y="2347"/>
                    <a:pt x="12132" y="2347"/>
                  </a:cubicBezTo>
                  <a:cubicBezTo>
                    <a:pt x="15165" y="2347"/>
                    <a:pt x="15165" y="1"/>
                    <a:pt x="18198" y="1"/>
                  </a:cubicBezTo>
                  <a:cubicBezTo>
                    <a:pt x="21231" y="1"/>
                    <a:pt x="21231" y="2347"/>
                    <a:pt x="24262" y="2347"/>
                  </a:cubicBezTo>
                  <a:cubicBezTo>
                    <a:pt x="27296" y="2347"/>
                    <a:pt x="27296" y="1"/>
                    <a:pt x="30328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3414100" y="508661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6" y="1"/>
                  </a:cubicBezTo>
                  <a:cubicBezTo>
                    <a:pt x="9099" y="1"/>
                    <a:pt x="9099" y="2349"/>
                    <a:pt x="12132" y="2349"/>
                  </a:cubicBezTo>
                  <a:cubicBezTo>
                    <a:pt x="15165" y="2349"/>
                    <a:pt x="15165" y="1"/>
                    <a:pt x="18198" y="1"/>
                  </a:cubicBezTo>
                  <a:cubicBezTo>
                    <a:pt x="21231" y="1"/>
                    <a:pt x="21231" y="2349"/>
                    <a:pt x="24262" y="2349"/>
                  </a:cubicBezTo>
                  <a:cubicBezTo>
                    <a:pt x="27296" y="2349"/>
                    <a:pt x="27296" y="1"/>
                    <a:pt x="30328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3414100" y="519305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6" y="1"/>
                  </a:cubicBezTo>
                  <a:cubicBezTo>
                    <a:pt x="9099" y="1"/>
                    <a:pt x="9099" y="2349"/>
                    <a:pt x="12132" y="2349"/>
                  </a:cubicBezTo>
                  <a:cubicBezTo>
                    <a:pt x="15165" y="2349"/>
                    <a:pt x="15165" y="1"/>
                    <a:pt x="18198" y="1"/>
                  </a:cubicBezTo>
                  <a:cubicBezTo>
                    <a:pt x="21231" y="1"/>
                    <a:pt x="21231" y="2349"/>
                    <a:pt x="24262" y="2349"/>
                  </a:cubicBezTo>
                  <a:cubicBezTo>
                    <a:pt x="27296" y="2349"/>
                    <a:pt x="27296" y="1"/>
                    <a:pt x="30328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26"/>
          <p:cNvGrpSpPr/>
          <p:nvPr/>
        </p:nvGrpSpPr>
        <p:grpSpPr>
          <a:xfrm>
            <a:off x="4554995" y="3416073"/>
            <a:ext cx="210520" cy="210520"/>
            <a:chOff x="7549420" y="3691410"/>
            <a:chExt cx="210520" cy="210520"/>
          </a:xfrm>
        </p:grpSpPr>
        <p:sp>
          <p:nvSpPr>
            <p:cNvPr id="833" name="Google Shape;833;p26"/>
            <p:cNvSpPr/>
            <p:nvPr/>
          </p:nvSpPr>
          <p:spPr>
            <a:xfrm>
              <a:off x="7549460" y="3691410"/>
              <a:ext cx="210480" cy="210520"/>
            </a:xfrm>
            <a:custGeom>
              <a:avLst/>
              <a:gdLst/>
              <a:ahLst/>
              <a:cxnLst/>
              <a:rect l="l" t="t" r="r" b="b"/>
              <a:pathLst>
                <a:path w="5262" h="5263" fill="none" extrusionOk="0">
                  <a:moveTo>
                    <a:pt x="0" y="1"/>
                  </a:moveTo>
                  <a:lnTo>
                    <a:pt x="0" y="1"/>
                  </a:lnTo>
                  <a:cubicBezTo>
                    <a:pt x="2905" y="1"/>
                    <a:pt x="5261" y="2357"/>
                    <a:pt x="5261" y="5262"/>
                  </a:cubicBezTo>
                  <a:lnTo>
                    <a:pt x="5261" y="5262"/>
                  </a:lnTo>
                  <a:lnTo>
                    <a:pt x="5261" y="5262"/>
                  </a:lnTo>
                  <a:cubicBezTo>
                    <a:pt x="2355" y="5262"/>
                    <a:pt x="0" y="2907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549420" y="3691410"/>
              <a:ext cx="210440" cy="210520"/>
            </a:xfrm>
            <a:custGeom>
              <a:avLst/>
              <a:gdLst/>
              <a:ahLst/>
              <a:cxnLst/>
              <a:rect l="l" t="t" r="r" b="b"/>
              <a:pathLst>
                <a:path w="5261" h="5263" fill="none" extrusionOk="0">
                  <a:moveTo>
                    <a:pt x="5260" y="1"/>
                  </a:moveTo>
                  <a:lnTo>
                    <a:pt x="5260" y="1"/>
                  </a:lnTo>
                  <a:cubicBezTo>
                    <a:pt x="5260" y="2907"/>
                    <a:pt x="2905" y="5262"/>
                    <a:pt x="0" y="5262"/>
                  </a:cubicBezTo>
                  <a:lnTo>
                    <a:pt x="0" y="5262"/>
                  </a:lnTo>
                  <a:lnTo>
                    <a:pt x="0" y="5262"/>
                  </a:lnTo>
                  <a:cubicBezTo>
                    <a:pt x="1" y="2357"/>
                    <a:pt x="2356" y="1"/>
                    <a:pt x="52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6"/>
          <p:cNvGrpSpPr/>
          <p:nvPr/>
        </p:nvGrpSpPr>
        <p:grpSpPr>
          <a:xfrm>
            <a:off x="8207782" y="692410"/>
            <a:ext cx="432440" cy="432440"/>
            <a:chOff x="3110620" y="2445810"/>
            <a:chExt cx="432440" cy="432440"/>
          </a:xfrm>
        </p:grpSpPr>
        <p:sp>
          <p:nvSpPr>
            <p:cNvPr id="836" name="Google Shape;836;p26"/>
            <p:cNvSpPr/>
            <p:nvPr/>
          </p:nvSpPr>
          <p:spPr>
            <a:xfrm>
              <a:off x="3223780" y="2559010"/>
              <a:ext cx="319280" cy="319240"/>
            </a:xfrm>
            <a:custGeom>
              <a:avLst/>
              <a:gdLst/>
              <a:ahLst/>
              <a:cxnLst/>
              <a:rect l="l" t="t" r="r" b="b"/>
              <a:pathLst>
                <a:path w="7982" h="7981" fill="none" extrusionOk="0">
                  <a:moveTo>
                    <a:pt x="7638" y="715"/>
                  </a:moveTo>
                  <a:cubicBezTo>
                    <a:pt x="7981" y="1058"/>
                    <a:pt x="7945" y="1752"/>
                    <a:pt x="7538" y="2644"/>
                  </a:cubicBezTo>
                  <a:cubicBezTo>
                    <a:pt x="7133" y="3535"/>
                    <a:pt x="6388" y="4553"/>
                    <a:pt x="5471" y="5471"/>
                  </a:cubicBezTo>
                  <a:cubicBezTo>
                    <a:pt x="4553" y="6388"/>
                    <a:pt x="3535" y="7133"/>
                    <a:pt x="2645" y="7538"/>
                  </a:cubicBezTo>
                  <a:cubicBezTo>
                    <a:pt x="1753" y="7945"/>
                    <a:pt x="1058" y="7980"/>
                    <a:pt x="715" y="7637"/>
                  </a:cubicBezTo>
                  <a:cubicBezTo>
                    <a:pt x="0" y="6922"/>
                    <a:pt x="971" y="4793"/>
                    <a:pt x="2882" y="2882"/>
                  </a:cubicBezTo>
                  <a:cubicBezTo>
                    <a:pt x="4793" y="971"/>
                    <a:pt x="6922" y="0"/>
                    <a:pt x="7638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3167220" y="2502410"/>
              <a:ext cx="319240" cy="319240"/>
            </a:xfrm>
            <a:custGeom>
              <a:avLst/>
              <a:gdLst/>
              <a:ahLst/>
              <a:cxnLst/>
              <a:rect l="l" t="t" r="r" b="b"/>
              <a:pathLst>
                <a:path w="7981" h="7981" fill="none" extrusionOk="0">
                  <a:moveTo>
                    <a:pt x="7637" y="715"/>
                  </a:moveTo>
                  <a:cubicBezTo>
                    <a:pt x="7981" y="1058"/>
                    <a:pt x="7945" y="1752"/>
                    <a:pt x="7539" y="2644"/>
                  </a:cubicBezTo>
                  <a:cubicBezTo>
                    <a:pt x="7132" y="3536"/>
                    <a:pt x="6389" y="4553"/>
                    <a:pt x="5470" y="5471"/>
                  </a:cubicBezTo>
                  <a:cubicBezTo>
                    <a:pt x="4552" y="6389"/>
                    <a:pt x="3536" y="7132"/>
                    <a:pt x="2644" y="7539"/>
                  </a:cubicBezTo>
                  <a:cubicBezTo>
                    <a:pt x="1752" y="7945"/>
                    <a:pt x="1058" y="7981"/>
                    <a:pt x="715" y="7637"/>
                  </a:cubicBezTo>
                  <a:cubicBezTo>
                    <a:pt x="1" y="6923"/>
                    <a:pt x="970" y="4794"/>
                    <a:pt x="2881" y="2882"/>
                  </a:cubicBezTo>
                  <a:cubicBezTo>
                    <a:pt x="4794" y="971"/>
                    <a:pt x="6923" y="0"/>
                    <a:pt x="7637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3110620" y="2445810"/>
              <a:ext cx="334160" cy="334160"/>
            </a:xfrm>
            <a:custGeom>
              <a:avLst/>
              <a:gdLst/>
              <a:ahLst/>
              <a:cxnLst/>
              <a:rect l="l" t="t" r="r" b="b"/>
              <a:pathLst>
                <a:path w="8354" h="8354" fill="none" extrusionOk="0">
                  <a:moveTo>
                    <a:pt x="715" y="7639"/>
                  </a:moveTo>
                  <a:cubicBezTo>
                    <a:pt x="1" y="6924"/>
                    <a:pt x="971" y="4794"/>
                    <a:pt x="2883" y="2883"/>
                  </a:cubicBezTo>
                  <a:cubicBezTo>
                    <a:pt x="4795" y="971"/>
                    <a:pt x="6923" y="1"/>
                    <a:pt x="7639" y="715"/>
                  </a:cubicBezTo>
                  <a:cubicBezTo>
                    <a:pt x="8353" y="1429"/>
                    <a:pt x="7384" y="3559"/>
                    <a:pt x="5471" y="5471"/>
                  </a:cubicBezTo>
                  <a:cubicBezTo>
                    <a:pt x="3560" y="7384"/>
                    <a:pt x="1431" y="8353"/>
                    <a:pt x="715" y="763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26"/>
          <p:cNvGrpSpPr/>
          <p:nvPr/>
        </p:nvGrpSpPr>
        <p:grpSpPr>
          <a:xfrm>
            <a:off x="4699138" y="813177"/>
            <a:ext cx="3631499" cy="3783145"/>
            <a:chOff x="3613700" y="518730"/>
            <a:chExt cx="3908200" cy="4071400"/>
          </a:xfrm>
        </p:grpSpPr>
        <p:sp>
          <p:nvSpPr>
            <p:cNvPr id="840" name="Google Shape;840;p26"/>
            <p:cNvSpPr/>
            <p:nvPr/>
          </p:nvSpPr>
          <p:spPr>
            <a:xfrm>
              <a:off x="4779100" y="725050"/>
              <a:ext cx="1909200" cy="899880"/>
            </a:xfrm>
            <a:custGeom>
              <a:avLst/>
              <a:gdLst/>
              <a:ahLst/>
              <a:cxnLst/>
              <a:rect l="l" t="t" r="r" b="b"/>
              <a:pathLst>
                <a:path w="47730" h="22497" extrusionOk="0">
                  <a:moveTo>
                    <a:pt x="20274" y="1"/>
                  </a:moveTo>
                  <a:cubicBezTo>
                    <a:pt x="14028" y="1"/>
                    <a:pt x="6936" y="1880"/>
                    <a:pt x="1" y="5561"/>
                  </a:cubicBezTo>
                  <a:lnTo>
                    <a:pt x="11246" y="21117"/>
                  </a:lnTo>
                  <a:cubicBezTo>
                    <a:pt x="18180" y="17437"/>
                    <a:pt x="25272" y="15557"/>
                    <a:pt x="31518" y="15557"/>
                  </a:cubicBezTo>
                  <a:cubicBezTo>
                    <a:pt x="34458" y="15557"/>
                    <a:pt x="37211" y="15974"/>
                    <a:pt x="39671" y="16815"/>
                  </a:cubicBezTo>
                  <a:cubicBezTo>
                    <a:pt x="42965" y="17943"/>
                    <a:pt x="45735" y="19830"/>
                    <a:pt x="47730" y="22496"/>
                  </a:cubicBezTo>
                  <a:lnTo>
                    <a:pt x="37447" y="8391"/>
                  </a:lnTo>
                  <a:lnTo>
                    <a:pt x="35630" y="5898"/>
                  </a:lnTo>
                  <a:lnTo>
                    <a:pt x="35631" y="5896"/>
                  </a:lnTo>
                  <a:cubicBezTo>
                    <a:pt x="32086" y="1939"/>
                    <a:pt x="26616" y="1"/>
                    <a:pt x="20274" y="1"/>
                  </a:cubicBez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3710220" y="1804490"/>
              <a:ext cx="695200" cy="1619600"/>
            </a:xfrm>
            <a:custGeom>
              <a:avLst/>
              <a:gdLst/>
              <a:ahLst/>
              <a:cxnLst/>
              <a:rect l="l" t="t" r="r" b="b"/>
              <a:pathLst>
                <a:path w="17380" h="40490" extrusionOk="0">
                  <a:moveTo>
                    <a:pt x="6327" y="1"/>
                  </a:moveTo>
                  <a:cubicBezTo>
                    <a:pt x="922" y="9342"/>
                    <a:pt x="1" y="19009"/>
                    <a:pt x="4883" y="25541"/>
                  </a:cubicBezTo>
                  <a:cubicBezTo>
                    <a:pt x="5025" y="25731"/>
                    <a:pt x="5172" y="25917"/>
                    <a:pt x="5321" y="26101"/>
                  </a:cubicBezTo>
                  <a:lnTo>
                    <a:pt x="15500" y="40489"/>
                  </a:lnTo>
                  <a:cubicBezTo>
                    <a:pt x="13681" y="37792"/>
                    <a:pt x="12796" y="34607"/>
                    <a:pt x="12751" y="31156"/>
                  </a:cubicBezTo>
                  <a:cubicBezTo>
                    <a:pt x="12687" y="26276"/>
                    <a:pt x="14311" y="20867"/>
                    <a:pt x="17380" y="15564"/>
                  </a:cubicBezTo>
                  <a:lnTo>
                    <a:pt x="6327" y="1"/>
                  </a:ln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" name="Google Shape;842;p26"/>
            <p:cNvGrpSpPr/>
            <p:nvPr/>
          </p:nvGrpSpPr>
          <p:grpSpPr>
            <a:xfrm>
              <a:off x="3861540" y="1977650"/>
              <a:ext cx="208000" cy="263760"/>
              <a:chOff x="3861540" y="1977650"/>
              <a:chExt cx="208000" cy="263760"/>
            </a:xfrm>
          </p:grpSpPr>
          <p:sp>
            <p:nvSpPr>
              <p:cNvPr id="843" name="Google Shape;843;p26"/>
              <p:cNvSpPr/>
              <p:nvPr/>
            </p:nvSpPr>
            <p:spPr>
              <a:xfrm>
                <a:off x="3914660" y="2064810"/>
                <a:ext cx="101880" cy="89400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2235" extrusionOk="0">
                    <a:moveTo>
                      <a:pt x="1273" y="1"/>
                    </a:moveTo>
                    <a:cubicBezTo>
                      <a:pt x="1109" y="1"/>
                      <a:pt x="943" y="37"/>
                      <a:pt x="785" y="113"/>
                    </a:cubicBezTo>
                    <a:cubicBezTo>
                      <a:pt x="231" y="383"/>
                      <a:pt x="0" y="1050"/>
                      <a:pt x="268" y="1605"/>
                    </a:cubicBezTo>
                    <a:cubicBezTo>
                      <a:pt x="461" y="2003"/>
                      <a:pt x="860" y="2234"/>
                      <a:pt x="1274" y="2234"/>
                    </a:cubicBezTo>
                    <a:cubicBezTo>
                      <a:pt x="1437" y="2234"/>
                      <a:pt x="1603" y="2198"/>
                      <a:pt x="1760" y="2122"/>
                    </a:cubicBezTo>
                    <a:cubicBezTo>
                      <a:pt x="2315" y="1853"/>
                      <a:pt x="2546" y="1185"/>
                      <a:pt x="2278" y="630"/>
                    </a:cubicBezTo>
                    <a:cubicBezTo>
                      <a:pt x="2085" y="232"/>
                      <a:pt x="1687" y="1"/>
                      <a:pt x="12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>
                <a:off x="3866020" y="2010090"/>
                <a:ext cx="198920" cy="198920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4973" fill="none" extrusionOk="0">
                    <a:moveTo>
                      <a:pt x="4088" y="885"/>
                    </a:moveTo>
                    <a:cubicBezTo>
                      <a:pt x="4973" y="1769"/>
                      <a:pt x="4973" y="3203"/>
                      <a:pt x="4088" y="4088"/>
                    </a:cubicBezTo>
                    <a:cubicBezTo>
                      <a:pt x="3203" y="4972"/>
                      <a:pt x="1769" y="4972"/>
                      <a:pt x="886" y="4088"/>
                    </a:cubicBezTo>
                    <a:cubicBezTo>
                      <a:pt x="1" y="3203"/>
                      <a:pt x="1" y="1769"/>
                      <a:pt x="886" y="885"/>
                    </a:cubicBezTo>
                    <a:cubicBezTo>
                      <a:pt x="1769" y="1"/>
                      <a:pt x="3203" y="1"/>
                      <a:pt x="4088" y="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>
                <a:off x="3861540" y="2159890"/>
                <a:ext cx="154440" cy="8152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2038" fill="none" extrusionOk="0">
                    <a:moveTo>
                      <a:pt x="3861" y="1341"/>
                    </a:moveTo>
                    <a:cubicBezTo>
                      <a:pt x="2425" y="2037"/>
                      <a:pt x="697" y="143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>
                <a:off x="3915100" y="1977650"/>
                <a:ext cx="154440" cy="8148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2037" fill="none" extrusionOk="0">
                    <a:moveTo>
                      <a:pt x="1" y="696"/>
                    </a:moveTo>
                    <a:cubicBezTo>
                      <a:pt x="1437" y="1"/>
                      <a:pt x="3165" y="600"/>
                      <a:pt x="3861" y="203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7" name="Google Shape;847;p26"/>
            <p:cNvSpPr/>
            <p:nvPr/>
          </p:nvSpPr>
          <p:spPr>
            <a:xfrm>
              <a:off x="3613700" y="518730"/>
              <a:ext cx="2295960" cy="1872880"/>
            </a:xfrm>
            <a:custGeom>
              <a:avLst/>
              <a:gdLst/>
              <a:ahLst/>
              <a:cxnLst/>
              <a:rect l="l" t="t" r="r" b="b"/>
              <a:pathLst>
                <a:path w="57399" h="46822" fill="none" extrusionOk="0">
                  <a:moveTo>
                    <a:pt x="6636" y="46821"/>
                  </a:moveTo>
                  <a:cubicBezTo>
                    <a:pt x="0" y="37943"/>
                    <a:pt x="5984" y="22253"/>
                    <a:pt x="20001" y="11776"/>
                  </a:cubicBezTo>
                  <a:cubicBezTo>
                    <a:pt x="34018" y="1297"/>
                    <a:pt x="50762" y="1"/>
                    <a:pt x="57398" y="8879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950420" y="979570"/>
              <a:ext cx="2295920" cy="1872880"/>
            </a:xfrm>
            <a:custGeom>
              <a:avLst/>
              <a:gdLst/>
              <a:ahLst/>
              <a:cxnLst/>
              <a:rect l="l" t="t" r="r" b="b"/>
              <a:pathLst>
                <a:path w="57398" h="46822" fill="none" extrusionOk="0">
                  <a:moveTo>
                    <a:pt x="6637" y="46821"/>
                  </a:moveTo>
                  <a:cubicBezTo>
                    <a:pt x="0" y="37944"/>
                    <a:pt x="5984" y="22253"/>
                    <a:pt x="20001" y="11775"/>
                  </a:cubicBezTo>
                  <a:cubicBezTo>
                    <a:pt x="34019" y="1297"/>
                    <a:pt x="50763" y="1"/>
                    <a:pt x="57398" y="8879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4287180" y="1440450"/>
              <a:ext cx="2295920" cy="1872880"/>
            </a:xfrm>
            <a:custGeom>
              <a:avLst/>
              <a:gdLst/>
              <a:ahLst/>
              <a:cxnLst/>
              <a:rect l="l" t="t" r="r" b="b"/>
              <a:pathLst>
                <a:path w="57398" h="46822" fill="none" extrusionOk="0">
                  <a:moveTo>
                    <a:pt x="6635" y="46821"/>
                  </a:moveTo>
                  <a:cubicBezTo>
                    <a:pt x="0" y="37943"/>
                    <a:pt x="5984" y="22253"/>
                    <a:pt x="20001" y="11774"/>
                  </a:cubicBezTo>
                  <a:cubicBezTo>
                    <a:pt x="34018" y="1297"/>
                    <a:pt x="50761" y="1"/>
                    <a:pt x="57398" y="8879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4623860" y="1904850"/>
              <a:ext cx="2295920" cy="1872880"/>
            </a:xfrm>
            <a:custGeom>
              <a:avLst/>
              <a:gdLst/>
              <a:ahLst/>
              <a:cxnLst/>
              <a:rect l="l" t="t" r="r" b="b"/>
              <a:pathLst>
                <a:path w="57398" h="46822" fill="none" extrusionOk="0">
                  <a:moveTo>
                    <a:pt x="6636" y="46821"/>
                  </a:moveTo>
                  <a:cubicBezTo>
                    <a:pt x="0" y="37944"/>
                    <a:pt x="5984" y="22253"/>
                    <a:pt x="20001" y="11774"/>
                  </a:cubicBezTo>
                  <a:cubicBezTo>
                    <a:pt x="34018" y="1297"/>
                    <a:pt x="50761" y="1"/>
                    <a:pt x="57398" y="8879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4960580" y="2362210"/>
              <a:ext cx="2295960" cy="1872840"/>
            </a:xfrm>
            <a:custGeom>
              <a:avLst/>
              <a:gdLst/>
              <a:ahLst/>
              <a:cxnLst/>
              <a:rect l="l" t="t" r="r" b="b"/>
              <a:pathLst>
                <a:path w="57399" h="46821" fill="none" extrusionOk="0">
                  <a:moveTo>
                    <a:pt x="6636" y="46821"/>
                  </a:moveTo>
                  <a:cubicBezTo>
                    <a:pt x="0" y="37943"/>
                    <a:pt x="5984" y="22253"/>
                    <a:pt x="20002" y="11774"/>
                  </a:cubicBezTo>
                  <a:cubicBezTo>
                    <a:pt x="34019" y="1297"/>
                    <a:pt x="50762" y="0"/>
                    <a:pt x="57399" y="8879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924980" y="3337530"/>
              <a:ext cx="339440" cy="577560"/>
            </a:xfrm>
            <a:custGeom>
              <a:avLst/>
              <a:gdLst/>
              <a:ahLst/>
              <a:cxnLst/>
              <a:rect l="l" t="t" r="r" b="b"/>
              <a:pathLst>
                <a:path w="8486" h="14439" extrusionOk="0">
                  <a:moveTo>
                    <a:pt x="2238" y="1"/>
                  </a:moveTo>
                  <a:cubicBezTo>
                    <a:pt x="1690" y="1"/>
                    <a:pt x="1135" y="157"/>
                    <a:pt x="641" y="485"/>
                  </a:cubicBezTo>
                  <a:lnTo>
                    <a:pt x="0" y="912"/>
                  </a:lnTo>
                  <a:lnTo>
                    <a:pt x="5241" y="14439"/>
                  </a:lnTo>
                  <a:lnTo>
                    <a:pt x="6429" y="13986"/>
                  </a:lnTo>
                  <a:cubicBezTo>
                    <a:pt x="7720" y="13489"/>
                    <a:pt x="8486" y="12155"/>
                    <a:pt x="8263" y="10790"/>
                  </a:cubicBezTo>
                  <a:lnTo>
                    <a:pt x="8047" y="9473"/>
                  </a:lnTo>
                  <a:cubicBezTo>
                    <a:pt x="7724" y="7486"/>
                    <a:pt x="7056" y="5573"/>
                    <a:pt x="6071" y="3818"/>
                  </a:cubicBezTo>
                  <a:lnTo>
                    <a:pt x="4759" y="1478"/>
                  </a:lnTo>
                  <a:cubicBezTo>
                    <a:pt x="4228" y="527"/>
                    <a:pt x="3245" y="1"/>
                    <a:pt x="2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794500" y="3357530"/>
              <a:ext cx="422560" cy="564240"/>
            </a:xfrm>
            <a:custGeom>
              <a:avLst/>
              <a:gdLst/>
              <a:ahLst/>
              <a:cxnLst/>
              <a:rect l="l" t="t" r="r" b="b"/>
              <a:pathLst>
                <a:path w="10564" h="14106" extrusionOk="0">
                  <a:moveTo>
                    <a:pt x="4610" y="1"/>
                  </a:moveTo>
                  <a:cubicBezTo>
                    <a:pt x="4074" y="1"/>
                    <a:pt x="3533" y="178"/>
                    <a:pt x="3080" y="549"/>
                  </a:cubicBezTo>
                  <a:lnTo>
                    <a:pt x="2390" y="1113"/>
                  </a:lnTo>
                  <a:lnTo>
                    <a:pt x="757" y="1746"/>
                  </a:lnTo>
                  <a:cubicBezTo>
                    <a:pt x="183" y="1968"/>
                    <a:pt x="1" y="2689"/>
                    <a:pt x="399" y="3157"/>
                  </a:cubicBezTo>
                  <a:lnTo>
                    <a:pt x="1348" y="4274"/>
                  </a:lnTo>
                  <a:cubicBezTo>
                    <a:pt x="2246" y="5330"/>
                    <a:pt x="2456" y="6808"/>
                    <a:pt x="1886" y="8072"/>
                  </a:cubicBezTo>
                  <a:cubicBezTo>
                    <a:pt x="1566" y="8781"/>
                    <a:pt x="1795" y="9618"/>
                    <a:pt x="2433" y="10065"/>
                  </a:cubicBezTo>
                  <a:lnTo>
                    <a:pt x="5224" y="12024"/>
                  </a:lnTo>
                  <a:lnTo>
                    <a:pt x="5440" y="12584"/>
                  </a:lnTo>
                  <a:cubicBezTo>
                    <a:pt x="5804" y="13527"/>
                    <a:pt x="6703" y="14105"/>
                    <a:pt x="7656" y="14105"/>
                  </a:cubicBezTo>
                  <a:cubicBezTo>
                    <a:pt x="7939" y="14105"/>
                    <a:pt x="8228" y="14054"/>
                    <a:pt x="8508" y="13946"/>
                  </a:cubicBezTo>
                  <a:cubicBezTo>
                    <a:pt x="9799" y="13449"/>
                    <a:pt x="10563" y="12116"/>
                    <a:pt x="10340" y="10751"/>
                  </a:cubicBezTo>
                  <a:lnTo>
                    <a:pt x="10126" y="9434"/>
                  </a:lnTo>
                  <a:cubicBezTo>
                    <a:pt x="9801" y="7449"/>
                    <a:pt x="9132" y="5535"/>
                    <a:pt x="8149" y="3780"/>
                  </a:cubicBezTo>
                  <a:lnTo>
                    <a:pt x="6724" y="1238"/>
                  </a:lnTo>
                  <a:cubicBezTo>
                    <a:pt x="6274" y="436"/>
                    <a:pt x="5449" y="1"/>
                    <a:pt x="4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6011020" y="3457650"/>
              <a:ext cx="966640" cy="280440"/>
            </a:xfrm>
            <a:custGeom>
              <a:avLst/>
              <a:gdLst/>
              <a:ahLst/>
              <a:cxnLst/>
              <a:rect l="l" t="t" r="r" b="b"/>
              <a:pathLst>
                <a:path w="24166" h="7011" extrusionOk="0">
                  <a:moveTo>
                    <a:pt x="20844" y="0"/>
                  </a:moveTo>
                  <a:cubicBezTo>
                    <a:pt x="20820" y="0"/>
                    <a:pt x="20797" y="1"/>
                    <a:pt x="20773" y="1"/>
                  </a:cubicBezTo>
                  <a:lnTo>
                    <a:pt x="1" y="439"/>
                  </a:lnTo>
                  <a:lnTo>
                    <a:pt x="140" y="7011"/>
                  </a:lnTo>
                  <a:lnTo>
                    <a:pt x="20912" y="6574"/>
                  </a:lnTo>
                  <a:cubicBezTo>
                    <a:pt x="22725" y="6534"/>
                    <a:pt x="24165" y="5033"/>
                    <a:pt x="24128" y="3218"/>
                  </a:cubicBezTo>
                  <a:cubicBezTo>
                    <a:pt x="24091" y="1427"/>
                    <a:pt x="22627" y="0"/>
                    <a:pt x="20844" y="0"/>
                  </a:cubicBezTo>
                  <a:close/>
                </a:path>
              </a:pathLst>
            </a:custGeom>
            <a:solidFill>
              <a:srgbClr val="DE9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5436660" y="2704570"/>
              <a:ext cx="1312800" cy="1069400"/>
            </a:xfrm>
            <a:custGeom>
              <a:avLst/>
              <a:gdLst/>
              <a:ahLst/>
              <a:cxnLst/>
              <a:rect l="l" t="t" r="r" b="b"/>
              <a:pathLst>
                <a:path w="32820" h="26735" extrusionOk="0">
                  <a:moveTo>
                    <a:pt x="7863" y="0"/>
                  </a:moveTo>
                  <a:lnTo>
                    <a:pt x="0" y="3321"/>
                  </a:lnTo>
                  <a:lnTo>
                    <a:pt x="8751" y="24045"/>
                  </a:lnTo>
                  <a:cubicBezTo>
                    <a:pt x="8760" y="24063"/>
                    <a:pt x="8766" y="24080"/>
                    <a:pt x="8774" y="24096"/>
                  </a:cubicBezTo>
                  <a:lnTo>
                    <a:pt x="8776" y="24102"/>
                  </a:lnTo>
                  <a:cubicBezTo>
                    <a:pt x="9360" y="25481"/>
                    <a:pt x="10653" y="26512"/>
                    <a:pt x="12248" y="26684"/>
                  </a:cubicBezTo>
                  <a:cubicBezTo>
                    <a:pt x="12403" y="26701"/>
                    <a:pt x="12557" y="26708"/>
                    <a:pt x="12710" y="26708"/>
                  </a:cubicBezTo>
                  <a:cubicBezTo>
                    <a:pt x="12731" y="26708"/>
                    <a:pt x="12752" y="26708"/>
                    <a:pt x="12773" y="26708"/>
                  </a:cubicBezTo>
                  <a:lnTo>
                    <a:pt x="12773" y="26735"/>
                  </a:lnTo>
                  <a:lnTo>
                    <a:pt x="28593" y="26414"/>
                  </a:lnTo>
                  <a:cubicBezTo>
                    <a:pt x="30950" y="26366"/>
                    <a:pt x="32819" y="24415"/>
                    <a:pt x="32770" y="22058"/>
                  </a:cubicBezTo>
                  <a:cubicBezTo>
                    <a:pt x="32721" y="19735"/>
                    <a:pt x="30822" y="17882"/>
                    <a:pt x="28507" y="17882"/>
                  </a:cubicBezTo>
                  <a:cubicBezTo>
                    <a:pt x="28476" y="17882"/>
                    <a:pt x="28444" y="17883"/>
                    <a:pt x="28413" y="17883"/>
                  </a:cubicBezTo>
                  <a:lnTo>
                    <a:pt x="15525" y="18144"/>
                  </a:lnTo>
                  <a:lnTo>
                    <a:pt x="78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5423140" y="2600210"/>
              <a:ext cx="341440" cy="341440"/>
            </a:xfrm>
            <a:custGeom>
              <a:avLst/>
              <a:gdLst/>
              <a:ahLst/>
              <a:cxnLst/>
              <a:rect l="l" t="t" r="r" b="b"/>
              <a:pathLst>
                <a:path w="8536" h="8536" extrusionOk="0">
                  <a:moveTo>
                    <a:pt x="4268" y="1"/>
                  </a:moveTo>
                  <a:cubicBezTo>
                    <a:pt x="3135" y="1"/>
                    <a:pt x="2051" y="451"/>
                    <a:pt x="1250" y="1252"/>
                  </a:cubicBezTo>
                  <a:cubicBezTo>
                    <a:pt x="449" y="2051"/>
                    <a:pt x="0" y="3137"/>
                    <a:pt x="0" y="4268"/>
                  </a:cubicBezTo>
                  <a:cubicBezTo>
                    <a:pt x="0" y="5401"/>
                    <a:pt x="449" y="6486"/>
                    <a:pt x="1250" y="7286"/>
                  </a:cubicBezTo>
                  <a:cubicBezTo>
                    <a:pt x="2051" y="8087"/>
                    <a:pt x="3135" y="8536"/>
                    <a:pt x="4268" y="8536"/>
                  </a:cubicBezTo>
                  <a:cubicBezTo>
                    <a:pt x="5399" y="8536"/>
                    <a:pt x="6485" y="8087"/>
                    <a:pt x="7285" y="7286"/>
                  </a:cubicBezTo>
                  <a:cubicBezTo>
                    <a:pt x="8085" y="6486"/>
                    <a:pt x="8535" y="5401"/>
                    <a:pt x="8535" y="4268"/>
                  </a:cubicBezTo>
                  <a:cubicBezTo>
                    <a:pt x="8535" y="3137"/>
                    <a:pt x="8085" y="2051"/>
                    <a:pt x="7285" y="1252"/>
                  </a:cubicBezTo>
                  <a:cubicBezTo>
                    <a:pt x="6485" y="451"/>
                    <a:pt x="5399" y="1"/>
                    <a:pt x="4268" y="1"/>
                  </a:cubicBezTo>
                  <a:close/>
                </a:path>
              </a:pathLst>
            </a:custGeom>
            <a:solidFill>
              <a:srgbClr val="6335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797820" y="3639690"/>
              <a:ext cx="231600" cy="137640"/>
            </a:xfrm>
            <a:custGeom>
              <a:avLst/>
              <a:gdLst/>
              <a:ahLst/>
              <a:cxnLst/>
              <a:rect l="l" t="t" r="r" b="b"/>
              <a:pathLst>
                <a:path w="5790" h="3441" extrusionOk="0">
                  <a:moveTo>
                    <a:pt x="5790" y="1"/>
                  </a:moveTo>
                  <a:lnTo>
                    <a:pt x="2493" y="768"/>
                  </a:lnTo>
                  <a:cubicBezTo>
                    <a:pt x="2096" y="860"/>
                    <a:pt x="1736" y="1064"/>
                    <a:pt x="1452" y="1354"/>
                  </a:cubicBezTo>
                  <a:lnTo>
                    <a:pt x="362" y="2473"/>
                  </a:lnTo>
                  <a:cubicBezTo>
                    <a:pt x="0" y="2845"/>
                    <a:pt x="285" y="3440"/>
                    <a:pt x="761" y="3440"/>
                  </a:cubicBezTo>
                  <a:cubicBezTo>
                    <a:pt x="805" y="3440"/>
                    <a:pt x="851" y="3435"/>
                    <a:pt x="898" y="3424"/>
                  </a:cubicBezTo>
                  <a:lnTo>
                    <a:pt x="2909" y="2956"/>
                  </a:lnTo>
                  <a:lnTo>
                    <a:pt x="5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672860" y="2491970"/>
              <a:ext cx="158600" cy="144720"/>
            </a:xfrm>
            <a:custGeom>
              <a:avLst/>
              <a:gdLst/>
              <a:ahLst/>
              <a:cxnLst/>
              <a:rect l="l" t="t" r="r" b="b"/>
              <a:pathLst>
                <a:path w="3965" h="3618" extrusionOk="0">
                  <a:moveTo>
                    <a:pt x="0" y="0"/>
                  </a:moveTo>
                  <a:lnTo>
                    <a:pt x="537" y="2111"/>
                  </a:lnTo>
                  <a:cubicBezTo>
                    <a:pt x="676" y="2655"/>
                    <a:pt x="1097" y="3083"/>
                    <a:pt x="1641" y="3229"/>
                  </a:cubicBezTo>
                  <a:lnTo>
                    <a:pt x="3008" y="3594"/>
                  </a:lnTo>
                  <a:cubicBezTo>
                    <a:pt x="3069" y="3610"/>
                    <a:pt x="3130" y="3618"/>
                    <a:pt x="3190" y="3618"/>
                  </a:cubicBezTo>
                  <a:cubicBezTo>
                    <a:pt x="3620" y="3618"/>
                    <a:pt x="3965" y="3208"/>
                    <a:pt x="3851" y="2761"/>
                  </a:cubicBezTo>
                  <a:lnTo>
                    <a:pt x="3378" y="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6298580" y="2301010"/>
              <a:ext cx="520640" cy="1063600"/>
            </a:xfrm>
            <a:custGeom>
              <a:avLst/>
              <a:gdLst/>
              <a:ahLst/>
              <a:cxnLst/>
              <a:rect l="l" t="t" r="r" b="b"/>
              <a:pathLst>
                <a:path w="13016" h="26590" extrusionOk="0">
                  <a:moveTo>
                    <a:pt x="6666" y="1"/>
                  </a:moveTo>
                  <a:lnTo>
                    <a:pt x="1" y="24889"/>
                  </a:lnTo>
                  <a:lnTo>
                    <a:pt x="6351" y="26590"/>
                  </a:lnTo>
                  <a:lnTo>
                    <a:pt x="13016" y="1700"/>
                  </a:lnTo>
                  <a:lnTo>
                    <a:pt x="6666" y="1"/>
                  </a:lnTo>
                  <a:close/>
                </a:path>
              </a:pathLst>
            </a:custGeom>
            <a:solidFill>
              <a:srgbClr val="DE9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6521740" y="2194410"/>
              <a:ext cx="442880" cy="254560"/>
            </a:xfrm>
            <a:custGeom>
              <a:avLst/>
              <a:gdLst/>
              <a:ahLst/>
              <a:cxnLst/>
              <a:rect l="l" t="t" r="r" b="b"/>
              <a:pathLst>
                <a:path w="11072" h="6364" extrusionOk="0">
                  <a:moveTo>
                    <a:pt x="2166" y="1"/>
                  </a:moveTo>
                  <a:cubicBezTo>
                    <a:pt x="1153" y="1"/>
                    <a:pt x="247" y="742"/>
                    <a:pt x="93" y="1796"/>
                  </a:cubicBezTo>
                  <a:lnTo>
                    <a:pt x="0" y="2443"/>
                  </a:lnTo>
                  <a:lnTo>
                    <a:pt x="10779" y="6364"/>
                  </a:lnTo>
                  <a:lnTo>
                    <a:pt x="10941" y="5761"/>
                  </a:lnTo>
                  <a:cubicBezTo>
                    <a:pt x="11072" y="5272"/>
                    <a:pt x="10952" y="4751"/>
                    <a:pt x="10624" y="4368"/>
                  </a:cubicBezTo>
                  <a:lnTo>
                    <a:pt x="10267" y="3954"/>
                  </a:lnTo>
                  <a:cubicBezTo>
                    <a:pt x="9401" y="2948"/>
                    <a:pt x="8338" y="2129"/>
                    <a:pt x="7143" y="1552"/>
                  </a:cubicBezTo>
                  <a:lnTo>
                    <a:pt x="6383" y="1184"/>
                  </a:lnTo>
                  <a:cubicBezTo>
                    <a:pt x="5993" y="994"/>
                    <a:pt x="5588" y="843"/>
                    <a:pt x="5169" y="731"/>
                  </a:cubicBezTo>
                  <a:lnTo>
                    <a:pt x="2711" y="73"/>
                  </a:lnTo>
                  <a:cubicBezTo>
                    <a:pt x="2528" y="24"/>
                    <a:pt x="2346" y="1"/>
                    <a:pt x="2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6487660" y="2230690"/>
              <a:ext cx="467960" cy="321160"/>
            </a:xfrm>
            <a:custGeom>
              <a:avLst/>
              <a:gdLst/>
              <a:ahLst/>
              <a:cxnLst/>
              <a:rect l="l" t="t" r="r" b="b"/>
              <a:pathLst>
                <a:path w="11699" h="8029" extrusionOk="0">
                  <a:moveTo>
                    <a:pt x="2518" y="0"/>
                  </a:moveTo>
                  <a:cubicBezTo>
                    <a:pt x="1674" y="0"/>
                    <a:pt x="927" y="645"/>
                    <a:pt x="851" y="1536"/>
                  </a:cubicBezTo>
                  <a:lnTo>
                    <a:pt x="663" y="3746"/>
                  </a:lnTo>
                  <a:lnTo>
                    <a:pt x="86" y="5904"/>
                  </a:lnTo>
                  <a:cubicBezTo>
                    <a:pt x="1" y="6222"/>
                    <a:pt x="248" y="6509"/>
                    <a:pt x="548" y="6509"/>
                  </a:cubicBezTo>
                  <a:cubicBezTo>
                    <a:pt x="602" y="6509"/>
                    <a:pt x="659" y="6500"/>
                    <a:pt x="715" y="6479"/>
                  </a:cubicBezTo>
                  <a:cubicBezTo>
                    <a:pt x="1105" y="6338"/>
                    <a:pt x="1510" y="6269"/>
                    <a:pt x="1912" y="6269"/>
                  </a:cubicBezTo>
                  <a:cubicBezTo>
                    <a:pt x="2781" y="6269"/>
                    <a:pt x="3636" y="6592"/>
                    <a:pt x="4295" y="7203"/>
                  </a:cubicBezTo>
                  <a:lnTo>
                    <a:pt x="4621" y="7504"/>
                  </a:lnTo>
                  <a:cubicBezTo>
                    <a:pt x="4991" y="7846"/>
                    <a:pt x="5471" y="8029"/>
                    <a:pt x="5960" y="8029"/>
                  </a:cubicBezTo>
                  <a:cubicBezTo>
                    <a:pt x="6175" y="8029"/>
                    <a:pt x="6391" y="7994"/>
                    <a:pt x="6600" y="7922"/>
                  </a:cubicBezTo>
                  <a:lnTo>
                    <a:pt x="7988" y="7447"/>
                  </a:lnTo>
                  <a:lnTo>
                    <a:pt x="9212" y="7395"/>
                  </a:lnTo>
                  <a:cubicBezTo>
                    <a:pt x="10356" y="7346"/>
                    <a:pt x="11336" y="6561"/>
                    <a:pt x="11631" y="5457"/>
                  </a:cubicBezTo>
                  <a:cubicBezTo>
                    <a:pt x="11699" y="5207"/>
                    <a:pt x="11638" y="4939"/>
                    <a:pt x="11467" y="4743"/>
                  </a:cubicBezTo>
                  <a:lnTo>
                    <a:pt x="10854" y="4031"/>
                  </a:lnTo>
                  <a:cubicBezTo>
                    <a:pt x="9988" y="3025"/>
                    <a:pt x="8925" y="2207"/>
                    <a:pt x="7729" y="1629"/>
                  </a:cubicBezTo>
                  <a:lnTo>
                    <a:pt x="6970" y="1261"/>
                  </a:lnTo>
                  <a:cubicBezTo>
                    <a:pt x="6580" y="1071"/>
                    <a:pt x="6173" y="921"/>
                    <a:pt x="5755" y="808"/>
                  </a:cubicBezTo>
                  <a:lnTo>
                    <a:pt x="2953" y="58"/>
                  </a:lnTo>
                  <a:cubicBezTo>
                    <a:pt x="2807" y="19"/>
                    <a:pt x="2661" y="0"/>
                    <a:pt x="2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6250660" y="2587610"/>
              <a:ext cx="517920" cy="826120"/>
            </a:xfrm>
            <a:custGeom>
              <a:avLst/>
              <a:gdLst/>
              <a:ahLst/>
              <a:cxnLst/>
              <a:rect l="l" t="t" r="r" b="b"/>
              <a:pathLst>
                <a:path w="12948" h="20653" extrusionOk="0">
                  <a:moveTo>
                    <a:pt x="8214" y="0"/>
                  </a:moveTo>
                  <a:cubicBezTo>
                    <a:pt x="6330" y="0"/>
                    <a:pt x="4605" y="1258"/>
                    <a:pt x="4094" y="3165"/>
                  </a:cubicBezTo>
                  <a:lnTo>
                    <a:pt x="1" y="18444"/>
                  </a:lnTo>
                  <a:lnTo>
                    <a:pt x="8246" y="20653"/>
                  </a:lnTo>
                  <a:lnTo>
                    <a:pt x="12339" y="5374"/>
                  </a:lnTo>
                  <a:cubicBezTo>
                    <a:pt x="12948" y="3097"/>
                    <a:pt x="11597" y="756"/>
                    <a:pt x="9321" y="147"/>
                  </a:cubicBezTo>
                  <a:cubicBezTo>
                    <a:pt x="8951" y="48"/>
                    <a:pt x="8580" y="0"/>
                    <a:pt x="8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5538220" y="2612970"/>
              <a:ext cx="382080" cy="341440"/>
            </a:xfrm>
            <a:custGeom>
              <a:avLst/>
              <a:gdLst/>
              <a:ahLst/>
              <a:cxnLst/>
              <a:rect l="l" t="t" r="r" b="b"/>
              <a:pathLst>
                <a:path w="9552" h="8536" extrusionOk="0">
                  <a:moveTo>
                    <a:pt x="4779" y="0"/>
                  </a:moveTo>
                  <a:cubicBezTo>
                    <a:pt x="3574" y="0"/>
                    <a:pt x="2376" y="509"/>
                    <a:pt x="1532" y="1497"/>
                  </a:cubicBezTo>
                  <a:cubicBezTo>
                    <a:pt x="0" y="3290"/>
                    <a:pt x="213" y="5984"/>
                    <a:pt x="2006" y="7514"/>
                  </a:cubicBezTo>
                  <a:cubicBezTo>
                    <a:pt x="2810" y="8200"/>
                    <a:pt x="3795" y="8535"/>
                    <a:pt x="4775" y="8535"/>
                  </a:cubicBezTo>
                  <a:cubicBezTo>
                    <a:pt x="5980" y="8535"/>
                    <a:pt x="7178" y="8027"/>
                    <a:pt x="8022" y="7039"/>
                  </a:cubicBezTo>
                  <a:cubicBezTo>
                    <a:pt x="9552" y="5246"/>
                    <a:pt x="9339" y="2552"/>
                    <a:pt x="7548" y="1023"/>
                  </a:cubicBezTo>
                  <a:cubicBezTo>
                    <a:pt x="6744" y="336"/>
                    <a:pt x="5759" y="0"/>
                    <a:pt x="4779" y="0"/>
                  </a:cubicBezTo>
                  <a:close/>
                </a:path>
              </a:pathLst>
            </a:custGeom>
            <a:solidFill>
              <a:srgbClr val="6335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5392580" y="2486850"/>
              <a:ext cx="1215920" cy="1053520"/>
            </a:xfrm>
            <a:custGeom>
              <a:avLst/>
              <a:gdLst/>
              <a:ahLst/>
              <a:cxnLst/>
              <a:rect l="l" t="t" r="r" b="b"/>
              <a:pathLst>
                <a:path w="30398" h="26338" extrusionOk="0">
                  <a:moveTo>
                    <a:pt x="9971" y="1"/>
                  </a:moveTo>
                  <a:lnTo>
                    <a:pt x="0" y="7547"/>
                  </a:lnTo>
                  <a:lnTo>
                    <a:pt x="1841" y="9979"/>
                  </a:lnTo>
                  <a:cubicBezTo>
                    <a:pt x="2893" y="11370"/>
                    <a:pt x="4502" y="12111"/>
                    <a:pt x="6125" y="12111"/>
                  </a:cubicBezTo>
                  <a:cubicBezTo>
                    <a:pt x="6487" y="12111"/>
                    <a:pt x="6850" y="12074"/>
                    <a:pt x="7208" y="11999"/>
                  </a:cubicBezTo>
                  <a:lnTo>
                    <a:pt x="22757" y="25274"/>
                  </a:lnTo>
                  <a:cubicBezTo>
                    <a:pt x="22772" y="25286"/>
                    <a:pt x="22785" y="25298"/>
                    <a:pt x="22800" y="25311"/>
                  </a:cubicBezTo>
                  <a:lnTo>
                    <a:pt x="22804" y="25315"/>
                  </a:lnTo>
                  <a:cubicBezTo>
                    <a:pt x="23571" y="25969"/>
                    <a:pt x="24555" y="26338"/>
                    <a:pt x="25576" y="26338"/>
                  </a:cubicBezTo>
                  <a:cubicBezTo>
                    <a:pt x="26070" y="26338"/>
                    <a:pt x="26573" y="26251"/>
                    <a:pt x="27064" y="26068"/>
                  </a:cubicBezTo>
                  <a:cubicBezTo>
                    <a:pt x="29274" y="25244"/>
                    <a:pt x="30398" y="22787"/>
                    <a:pt x="29575" y="20578"/>
                  </a:cubicBezTo>
                  <a:cubicBezTo>
                    <a:pt x="29312" y="19873"/>
                    <a:pt x="28881" y="19278"/>
                    <a:pt x="28346" y="18823"/>
                  </a:cubicBezTo>
                  <a:lnTo>
                    <a:pt x="12154" y="5000"/>
                  </a:lnTo>
                  <a:cubicBezTo>
                    <a:pt x="12095" y="3590"/>
                    <a:pt x="11623" y="2182"/>
                    <a:pt x="10707" y="971"/>
                  </a:cubicBezTo>
                  <a:lnTo>
                    <a:pt x="9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019980" y="2160970"/>
              <a:ext cx="148040" cy="118880"/>
            </a:xfrm>
            <a:custGeom>
              <a:avLst/>
              <a:gdLst/>
              <a:ahLst/>
              <a:cxnLst/>
              <a:rect l="l" t="t" r="r" b="b"/>
              <a:pathLst>
                <a:path w="3701" h="2972" extrusionOk="0">
                  <a:moveTo>
                    <a:pt x="1572" y="1"/>
                  </a:moveTo>
                  <a:cubicBezTo>
                    <a:pt x="1395" y="1"/>
                    <a:pt x="1218" y="43"/>
                    <a:pt x="1056" y="129"/>
                  </a:cubicBezTo>
                  <a:lnTo>
                    <a:pt x="456" y="450"/>
                  </a:lnTo>
                  <a:cubicBezTo>
                    <a:pt x="120" y="631"/>
                    <a:pt x="1" y="1046"/>
                    <a:pt x="190" y="1377"/>
                  </a:cubicBezTo>
                  <a:lnTo>
                    <a:pt x="937" y="2680"/>
                  </a:lnTo>
                  <a:cubicBezTo>
                    <a:pt x="999" y="2789"/>
                    <a:pt x="1114" y="2850"/>
                    <a:pt x="1231" y="2850"/>
                  </a:cubicBezTo>
                  <a:cubicBezTo>
                    <a:pt x="1285" y="2850"/>
                    <a:pt x="1340" y="2837"/>
                    <a:pt x="1390" y="2810"/>
                  </a:cubicBezTo>
                  <a:cubicBezTo>
                    <a:pt x="1502" y="2751"/>
                    <a:pt x="1597" y="2673"/>
                    <a:pt x="1675" y="2583"/>
                  </a:cubicBezTo>
                  <a:lnTo>
                    <a:pt x="1802" y="2803"/>
                  </a:lnTo>
                  <a:cubicBezTo>
                    <a:pt x="1864" y="2911"/>
                    <a:pt x="1978" y="2972"/>
                    <a:pt x="2096" y="2972"/>
                  </a:cubicBezTo>
                  <a:cubicBezTo>
                    <a:pt x="2150" y="2972"/>
                    <a:pt x="2205" y="2959"/>
                    <a:pt x="2255" y="2932"/>
                  </a:cubicBezTo>
                  <a:cubicBezTo>
                    <a:pt x="2766" y="2657"/>
                    <a:pt x="2948" y="2026"/>
                    <a:pt x="2659" y="1522"/>
                  </a:cubicBezTo>
                  <a:lnTo>
                    <a:pt x="2615" y="1445"/>
                  </a:lnTo>
                  <a:lnTo>
                    <a:pt x="3701" y="860"/>
                  </a:lnTo>
                  <a:lnTo>
                    <a:pt x="3172" y="398"/>
                  </a:lnTo>
                  <a:cubicBezTo>
                    <a:pt x="2966" y="217"/>
                    <a:pt x="2705" y="125"/>
                    <a:pt x="2442" y="125"/>
                  </a:cubicBezTo>
                  <a:cubicBezTo>
                    <a:pt x="2345" y="125"/>
                    <a:pt x="2247" y="138"/>
                    <a:pt x="2151" y="163"/>
                  </a:cubicBezTo>
                  <a:cubicBezTo>
                    <a:pt x="1975" y="56"/>
                    <a:pt x="1774" y="1"/>
                    <a:pt x="1572" y="1"/>
                  </a:cubicBezTo>
                  <a:close/>
                </a:path>
              </a:pathLst>
            </a:custGeom>
            <a:solidFill>
              <a:srgbClr val="DE9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054580" y="2162370"/>
              <a:ext cx="113440" cy="119400"/>
            </a:xfrm>
            <a:custGeom>
              <a:avLst/>
              <a:gdLst/>
              <a:ahLst/>
              <a:cxnLst/>
              <a:rect l="l" t="t" r="r" b="b"/>
              <a:pathLst>
                <a:path w="2836" h="2985" fill="none" extrusionOk="0">
                  <a:moveTo>
                    <a:pt x="1750" y="1410"/>
                  </a:moveTo>
                  <a:lnTo>
                    <a:pt x="2836" y="825"/>
                  </a:lnTo>
                  <a:lnTo>
                    <a:pt x="2307" y="363"/>
                  </a:lnTo>
                  <a:cubicBezTo>
                    <a:pt x="1960" y="60"/>
                    <a:pt x="1458" y="1"/>
                    <a:pt x="1056" y="216"/>
                  </a:cubicBezTo>
                  <a:lnTo>
                    <a:pt x="456" y="538"/>
                  </a:lnTo>
                  <a:lnTo>
                    <a:pt x="456" y="538"/>
                  </a:lnTo>
                  <a:lnTo>
                    <a:pt x="456" y="538"/>
                  </a:lnTo>
                  <a:cubicBezTo>
                    <a:pt x="120" y="717"/>
                    <a:pt x="0" y="1132"/>
                    <a:pt x="190" y="1463"/>
                  </a:cubicBezTo>
                  <a:lnTo>
                    <a:pt x="190" y="1463"/>
                  </a:lnTo>
                  <a:lnTo>
                    <a:pt x="937" y="2768"/>
                  </a:lnTo>
                  <a:cubicBezTo>
                    <a:pt x="1027" y="2925"/>
                    <a:pt x="1229" y="2984"/>
                    <a:pt x="1390" y="2897"/>
                  </a:cubicBezTo>
                  <a:cubicBezTo>
                    <a:pt x="1901" y="2622"/>
                    <a:pt x="2083" y="1991"/>
                    <a:pt x="1794" y="1487"/>
                  </a:cubicBezTo>
                  <a:close/>
                </a:path>
              </a:pathLst>
            </a:custGeom>
            <a:noFill/>
            <a:ln w="4200" cap="rnd" cmpd="sng">
              <a:solidFill>
                <a:srgbClr val="D886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3957820" y="2093490"/>
              <a:ext cx="1123840" cy="367280"/>
            </a:xfrm>
            <a:custGeom>
              <a:avLst/>
              <a:gdLst/>
              <a:ahLst/>
              <a:cxnLst/>
              <a:rect l="l" t="t" r="r" b="b"/>
              <a:pathLst>
                <a:path w="28096" h="9182" extrusionOk="0">
                  <a:moveTo>
                    <a:pt x="472" y="0"/>
                  </a:moveTo>
                  <a:cubicBezTo>
                    <a:pt x="328" y="0"/>
                    <a:pt x="197" y="93"/>
                    <a:pt x="157" y="234"/>
                  </a:cubicBezTo>
                  <a:cubicBezTo>
                    <a:pt x="1" y="786"/>
                    <a:pt x="333" y="1363"/>
                    <a:pt x="899" y="1524"/>
                  </a:cubicBezTo>
                  <a:lnTo>
                    <a:pt x="1661" y="1738"/>
                  </a:lnTo>
                  <a:lnTo>
                    <a:pt x="3650" y="2301"/>
                  </a:lnTo>
                  <a:lnTo>
                    <a:pt x="4191" y="3334"/>
                  </a:lnTo>
                  <a:lnTo>
                    <a:pt x="3658" y="3335"/>
                  </a:lnTo>
                  <a:cubicBezTo>
                    <a:pt x="3067" y="3337"/>
                    <a:pt x="2595" y="3807"/>
                    <a:pt x="2605" y="4386"/>
                  </a:cubicBezTo>
                  <a:lnTo>
                    <a:pt x="2606" y="4459"/>
                  </a:lnTo>
                  <a:cubicBezTo>
                    <a:pt x="2610" y="4673"/>
                    <a:pt x="2791" y="4846"/>
                    <a:pt x="3008" y="4846"/>
                  </a:cubicBezTo>
                  <a:lnTo>
                    <a:pt x="4560" y="4841"/>
                  </a:lnTo>
                  <a:lnTo>
                    <a:pt x="5605" y="4838"/>
                  </a:lnTo>
                  <a:cubicBezTo>
                    <a:pt x="5665" y="4846"/>
                    <a:pt x="5725" y="4850"/>
                    <a:pt x="5784" y="4850"/>
                  </a:cubicBezTo>
                  <a:cubicBezTo>
                    <a:pt x="6030" y="4850"/>
                    <a:pt x="6267" y="4781"/>
                    <a:pt x="6468" y="4658"/>
                  </a:cubicBezTo>
                  <a:lnTo>
                    <a:pt x="14043" y="8661"/>
                  </a:lnTo>
                  <a:cubicBezTo>
                    <a:pt x="14282" y="8851"/>
                    <a:pt x="14562" y="9000"/>
                    <a:pt x="14877" y="9089"/>
                  </a:cubicBezTo>
                  <a:cubicBezTo>
                    <a:pt x="15096" y="9152"/>
                    <a:pt x="15317" y="9181"/>
                    <a:pt x="15535" y="9181"/>
                  </a:cubicBezTo>
                  <a:cubicBezTo>
                    <a:pt x="15720" y="9181"/>
                    <a:pt x="15902" y="9160"/>
                    <a:pt x="16079" y="9119"/>
                  </a:cubicBezTo>
                  <a:lnTo>
                    <a:pt x="28095" y="6402"/>
                  </a:lnTo>
                  <a:lnTo>
                    <a:pt x="27031" y="1712"/>
                  </a:lnTo>
                  <a:lnTo>
                    <a:pt x="15601" y="4298"/>
                  </a:lnTo>
                  <a:lnTo>
                    <a:pt x="7558" y="2002"/>
                  </a:lnTo>
                  <a:cubicBezTo>
                    <a:pt x="7070" y="1860"/>
                    <a:pt x="7069" y="1856"/>
                    <a:pt x="7066" y="1851"/>
                  </a:cubicBezTo>
                  <a:lnTo>
                    <a:pt x="3917" y="960"/>
                  </a:lnTo>
                  <a:lnTo>
                    <a:pt x="2031" y="426"/>
                  </a:lnTo>
                  <a:lnTo>
                    <a:pt x="566" y="14"/>
                  </a:lnTo>
                  <a:cubicBezTo>
                    <a:pt x="535" y="5"/>
                    <a:pt x="503" y="0"/>
                    <a:pt x="472" y="0"/>
                  </a:cubicBezTo>
                  <a:close/>
                </a:path>
              </a:pathLst>
            </a:custGeom>
            <a:solidFill>
              <a:srgbClr val="E3A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4097860" y="2226850"/>
              <a:ext cx="49080" cy="40"/>
            </a:xfrm>
            <a:custGeom>
              <a:avLst/>
              <a:gdLst/>
              <a:ahLst/>
              <a:cxnLst/>
              <a:rect l="l" t="t" r="r" b="b"/>
              <a:pathLst>
                <a:path w="1227" h="1" fill="none" extrusionOk="0">
                  <a:moveTo>
                    <a:pt x="0" y="0"/>
                  </a:moveTo>
                  <a:lnTo>
                    <a:pt x="1227" y="0"/>
                  </a:lnTo>
                </a:path>
              </a:pathLst>
            </a:custGeom>
            <a:noFill/>
            <a:ln w="4200" cap="rnd" cmpd="sng">
              <a:solidFill>
                <a:srgbClr val="D886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4858300" y="2100290"/>
              <a:ext cx="967760" cy="738280"/>
            </a:xfrm>
            <a:custGeom>
              <a:avLst/>
              <a:gdLst/>
              <a:ahLst/>
              <a:cxnLst/>
              <a:rect l="l" t="t" r="r" b="b"/>
              <a:pathLst>
                <a:path w="24194" h="18457" extrusionOk="0">
                  <a:moveTo>
                    <a:pt x="9663" y="0"/>
                  </a:moveTo>
                  <a:cubicBezTo>
                    <a:pt x="7993" y="0"/>
                    <a:pt x="6329" y="326"/>
                    <a:pt x="4767" y="967"/>
                  </a:cubicBezTo>
                  <a:cubicBezTo>
                    <a:pt x="4643" y="979"/>
                    <a:pt x="4520" y="996"/>
                    <a:pt x="4401" y="1023"/>
                  </a:cubicBezTo>
                  <a:lnTo>
                    <a:pt x="4397" y="1024"/>
                  </a:lnTo>
                  <a:cubicBezTo>
                    <a:pt x="4387" y="1027"/>
                    <a:pt x="4379" y="1028"/>
                    <a:pt x="4369" y="1031"/>
                  </a:cubicBezTo>
                  <a:lnTo>
                    <a:pt x="2576" y="1436"/>
                  </a:lnTo>
                  <a:cubicBezTo>
                    <a:pt x="994" y="1794"/>
                    <a:pt x="1" y="3366"/>
                    <a:pt x="358" y="4948"/>
                  </a:cubicBezTo>
                  <a:cubicBezTo>
                    <a:pt x="667" y="6312"/>
                    <a:pt x="1879" y="7238"/>
                    <a:pt x="3221" y="7238"/>
                  </a:cubicBezTo>
                  <a:cubicBezTo>
                    <a:pt x="3435" y="7238"/>
                    <a:pt x="3653" y="7215"/>
                    <a:pt x="3871" y="7165"/>
                  </a:cubicBezTo>
                  <a:lnTo>
                    <a:pt x="4612" y="6997"/>
                  </a:lnTo>
                  <a:lnTo>
                    <a:pt x="4608" y="7502"/>
                  </a:lnTo>
                  <a:cubicBezTo>
                    <a:pt x="4597" y="9237"/>
                    <a:pt x="5943" y="10679"/>
                    <a:pt x="7675" y="10786"/>
                  </a:cubicBezTo>
                  <a:lnTo>
                    <a:pt x="8489" y="10834"/>
                  </a:lnTo>
                  <a:lnTo>
                    <a:pt x="11277" y="14464"/>
                  </a:lnTo>
                  <a:lnTo>
                    <a:pt x="11307" y="14459"/>
                  </a:lnTo>
                  <a:lnTo>
                    <a:pt x="11307" y="14459"/>
                  </a:lnTo>
                  <a:cubicBezTo>
                    <a:pt x="11305" y="14472"/>
                    <a:pt x="11303" y="14487"/>
                    <a:pt x="11302" y="14499"/>
                  </a:cubicBezTo>
                  <a:lnTo>
                    <a:pt x="14297" y="18457"/>
                  </a:lnTo>
                  <a:cubicBezTo>
                    <a:pt x="17966" y="18343"/>
                    <a:pt x="21312" y="16335"/>
                    <a:pt x="23140" y="13151"/>
                  </a:cubicBezTo>
                  <a:lnTo>
                    <a:pt x="23416" y="12670"/>
                  </a:lnTo>
                  <a:cubicBezTo>
                    <a:pt x="24193" y="11320"/>
                    <a:pt x="23755" y="9583"/>
                    <a:pt x="22414" y="8793"/>
                  </a:cubicBezTo>
                  <a:cubicBezTo>
                    <a:pt x="21430" y="8214"/>
                    <a:pt x="20329" y="7876"/>
                    <a:pt x="19207" y="7793"/>
                  </a:cubicBezTo>
                  <a:lnTo>
                    <a:pt x="18889" y="6924"/>
                  </a:lnTo>
                  <a:cubicBezTo>
                    <a:pt x="20457" y="6839"/>
                    <a:pt x="21690" y="5528"/>
                    <a:pt x="21663" y="3943"/>
                  </a:cubicBezTo>
                  <a:cubicBezTo>
                    <a:pt x="21634" y="2339"/>
                    <a:pt x="20324" y="1059"/>
                    <a:pt x="18727" y="1059"/>
                  </a:cubicBezTo>
                  <a:cubicBezTo>
                    <a:pt x="18710" y="1059"/>
                    <a:pt x="18692" y="1059"/>
                    <a:pt x="18675" y="1059"/>
                  </a:cubicBezTo>
                  <a:lnTo>
                    <a:pt x="15738" y="1111"/>
                  </a:lnTo>
                  <a:lnTo>
                    <a:pt x="15731" y="1111"/>
                  </a:lnTo>
                  <a:cubicBezTo>
                    <a:pt x="15725" y="1110"/>
                    <a:pt x="15717" y="1106"/>
                    <a:pt x="15710" y="1105"/>
                  </a:cubicBezTo>
                  <a:lnTo>
                    <a:pt x="12732" y="372"/>
                  </a:lnTo>
                  <a:cubicBezTo>
                    <a:pt x="11721" y="124"/>
                    <a:pt x="10691" y="0"/>
                    <a:pt x="9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5559780" y="2157930"/>
              <a:ext cx="279760" cy="195480"/>
            </a:xfrm>
            <a:custGeom>
              <a:avLst/>
              <a:gdLst/>
              <a:ahLst/>
              <a:cxnLst/>
              <a:rect l="l" t="t" r="r" b="b"/>
              <a:pathLst>
                <a:path w="6994" h="4887" extrusionOk="0">
                  <a:moveTo>
                    <a:pt x="6909" y="1"/>
                  </a:moveTo>
                  <a:lnTo>
                    <a:pt x="2386" y="78"/>
                  </a:lnTo>
                  <a:cubicBezTo>
                    <a:pt x="1058" y="101"/>
                    <a:pt x="0" y="1197"/>
                    <a:pt x="24" y="2525"/>
                  </a:cubicBezTo>
                  <a:cubicBezTo>
                    <a:pt x="47" y="3838"/>
                    <a:pt x="1119" y="4887"/>
                    <a:pt x="2427" y="4887"/>
                  </a:cubicBezTo>
                  <a:cubicBezTo>
                    <a:pt x="2441" y="4887"/>
                    <a:pt x="2456" y="4887"/>
                    <a:pt x="2471" y="4886"/>
                  </a:cubicBezTo>
                  <a:lnTo>
                    <a:pt x="6993" y="4807"/>
                  </a:lnTo>
                  <a:lnTo>
                    <a:pt x="6909" y="1"/>
                  </a:lnTo>
                  <a:close/>
                </a:path>
              </a:pathLst>
            </a:custGeom>
            <a:solidFill>
              <a:srgbClr val="DE9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5730780" y="1632050"/>
              <a:ext cx="378360" cy="719920"/>
            </a:xfrm>
            <a:custGeom>
              <a:avLst/>
              <a:gdLst/>
              <a:ahLst/>
              <a:cxnLst/>
              <a:rect l="l" t="t" r="r" b="b"/>
              <a:pathLst>
                <a:path w="9459" h="17998" extrusionOk="0">
                  <a:moveTo>
                    <a:pt x="7384" y="1"/>
                  </a:moveTo>
                  <a:cubicBezTo>
                    <a:pt x="7325" y="1"/>
                    <a:pt x="7264" y="16"/>
                    <a:pt x="7209" y="48"/>
                  </a:cubicBezTo>
                  <a:lnTo>
                    <a:pt x="5825" y="849"/>
                  </a:lnTo>
                  <a:cubicBezTo>
                    <a:pt x="5664" y="943"/>
                    <a:pt x="5536" y="1099"/>
                    <a:pt x="5484" y="1295"/>
                  </a:cubicBezTo>
                  <a:lnTo>
                    <a:pt x="5048" y="2935"/>
                  </a:lnTo>
                  <a:lnTo>
                    <a:pt x="4357" y="5535"/>
                  </a:lnTo>
                  <a:cubicBezTo>
                    <a:pt x="4337" y="5608"/>
                    <a:pt x="4327" y="5683"/>
                    <a:pt x="4326" y="5756"/>
                  </a:cubicBezTo>
                  <a:lnTo>
                    <a:pt x="256" y="14544"/>
                  </a:lnTo>
                  <a:lnTo>
                    <a:pt x="260" y="14545"/>
                  </a:lnTo>
                  <a:cubicBezTo>
                    <a:pt x="110" y="14853"/>
                    <a:pt x="22" y="15196"/>
                    <a:pt x="17" y="15561"/>
                  </a:cubicBezTo>
                  <a:cubicBezTo>
                    <a:pt x="0" y="16888"/>
                    <a:pt x="1061" y="17979"/>
                    <a:pt x="2389" y="17997"/>
                  </a:cubicBezTo>
                  <a:cubicBezTo>
                    <a:pt x="2399" y="17997"/>
                    <a:pt x="2410" y="17997"/>
                    <a:pt x="2420" y="17997"/>
                  </a:cubicBezTo>
                  <a:cubicBezTo>
                    <a:pt x="3539" y="17997"/>
                    <a:pt x="4479" y="17232"/>
                    <a:pt x="4746" y="16192"/>
                  </a:cubicBezTo>
                  <a:lnTo>
                    <a:pt x="4751" y="16195"/>
                  </a:lnTo>
                  <a:lnTo>
                    <a:pt x="7068" y="6972"/>
                  </a:lnTo>
                  <a:cubicBezTo>
                    <a:pt x="7753" y="6766"/>
                    <a:pt x="8297" y="6180"/>
                    <a:pt x="8404" y="5423"/>
                  </a:cubicBezTo>
                  <a:cubicBezTo>
                    <a:pt x="8443" y="5437"/>
                    <a:pt x="8481" y="5451"/>
                    <a:pt x="8523" y="5461"/>
                  </a:cubicBezTo>
                  <a:cubicBezTo>
                    <a:pt x="8553" y="5469"/>
                    <a:pt x="8583" y="5473"/>
                    <a:pt x="8613" y="5473"/>
                  </a:cubicBezTo>
                  <a:cubicBezTo>
                    <a:pt x="8768" y="5473"/>
                    <a:pt x="8909" y="5369"/>
                    <a:pt x="8951" y="5211"/>
                  </a:cubicBezTo>
                  <a:lnTo>
                    <a:pt x="9358" y="3666"/>
                  </a:lnTo>
                  <a:cubicBezTo>
                    <a:pt x="9458" y="3272"/>
                    <a:pt x="9223" y="2870"/>
                    <a:pt x="8832" y="2768"/>
                  </a:cubicBezTo>
                  <a:lnTo>
                    <a:pt x="8170" y="2594"/>
                  </a:lnTo>
                  <a:cubicBezTo>
                    <a:pt x="8163" y="2591"/>
                    <a:pt x="8157" y="2587"/>
                    <a:pt x="8148" y="2586"/>
                  </a:cubicBezTo>
                  <a:lnTo>
                    <a:pt x="7487" y="2413"/>
                  </a:lnTo>
                  <a:cubicBezTo>
                    <a:pt x="7480" y="2410"/>
                    <a:pt x="7473" y="2406"/>
                    <a:pt x="7466" y="2405"/>
                  </a:cubicBezTo>
                  <a:lnTo>
                    <a:pt x="6766" y="2222"/>
                  </a:lnTo>
                  <a:cubicBezTo>
                    <a:pt x="6763" y="2220"/>
                    <a:pt x="6759" y="2220"/>
                    <a:pt x="6757" y="2219"/>
                  </a:cubicBezTo>
                  <a:lnTo>
                    <a:pt x="6824" y="1967"/>
                  </a:lnTo>
                  <a:lnTo>
                    <a:pt x="7280" y="1703"/>
                  </a:lnTo>
                  <a:cubicBezTo>
                    <a:pt x="7815" y="1392"/>
                    <a:pt x="7996" y="709"/>
                    <a:pt x="7687" y="175"/>
                  </a:cubicBezTo>
                  <a:cubicBezTo>
                    <a:pt x="7622" y="63"/>
                    <a:pt x="7505" y="1"/>
                    <a:pt x="7384" y="1"/>
                  </a:cubicBezTo>
                  <a:close/>
                </a:path>
              </a:pathLst>
            </a:custGeom>
            <a:solidFill>
              <a:srgbClr val="E3A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6055700" y="1842650"/>
              <a:ext cx="11160" cy="6280"/>
            </a:xfrm>
            <a:custGeom>
              <a:avLst/>
              <a:gdLst/>
              <a:ahLst/>
              <a:cxnLst/>
              <a:rect l="l" t="t" r="r" b="b"/>
              <a:pathLst>
                <a:path w="279" h="157" fill="none" extrusionOk="0">
                  <a:moveTo>
                    <a:pt x="1" y="1"/>
                  </a:moveTo>
                  <a:cubicBezTo>
                    <a:pt x="84" y="64"/>
                    <a:pt x="177" y="117"/>
                    <a:pt x="279" y="157"/>
                  </a:cubicBezTo>
                </a:path>
              </a:pathLst>
            </a:custGeom>
            <a:noFill/>
            <a:ln w="4200" cap="rnd" cmpd="sng">
              <a:solidFill>
                <a:srgbClr val="D886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6031740" y="1744570"/>
              <a:ext cx="48600" cy="100640"/>
            </a:xfrm>
            <a:custGeom>
              <a:avLst/>
              <a:gdLst/>
              <a:ahLst/>
              <a:cxnLst/>
              <a:rect l="l" t="t" r="r" b="b"/>
              <a:pathLst>
                <a:path w="1215" h="2516" fill="none" extrusionOk="0">
                  <a:moveTo>
                    <a:pt x="0" y="2328"/>
                  </a:moveTo>
                  <a:cubicBezTo>
                    <a:pt x="95" y="2388"/>
                    <a:pt x="200" y="2436"/>
                    <a:pt x="314" y="2465"/>
                  </a:cubicBezTo>
                  <a:cubicBezTo>
                    <a:pt x="501" y="2515"/>
                    <a:pt x="693" y="2403"/>
                    <a:pt x="743" y="2215"/>
                  </a:cubicBezTo>
                  <a:lnTo>
                    <a:pt x="1149" y="670"/>
                  </a:lnTo>
                  <a:lnTo>
                    <a:pt x="1149" y="670"/>
                  </a:lnTo>
                  <a:lnTo>
                    <a:pt x="1149" y="670"/>
                  </a:lnTo>
                  <a:cubicBezTo>
                    <a:pt x="1215" y="425"/>
                    <a:pt x="1147" y="177"/>
                    <a:pt x="992" y="0"/>
                  </a:cubicBezTo>
                </a:path>
              </a:pathLst>
            </a:custGeom>
            <a:noFill/>
            <a:ln w="4200" cap="rnd" cmpd="sng">
              <a:solidFill>
                <a:srgbClr val="D886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6040140" y="1733570"/>
              <a:ext cx="13320" cy="59160"/>
            </a:xfrm>
            <a:custGeom>
              <a:avLst/>
              <a:gdLst/>
              <a:ahLst/>
              <a:cxnLst/>
              <a:rect l="l" t="t" r="r" b="b"/>
              <a:pathLst>
                <a:path w="333" h="1479" fill="none" extrusionOk="0">
                  <a:moveTo>
                    <a:pt x="68" y="1478"/>
                  </a:moveTo>
                  <a:lnTo>
                    <a:pt x="257" y="763"/>
                  </a:lnTo>
                  <a:lnTo>
                    <a:pt x="257" y="763"/>
                  </a:lnTo>
                  <a:lnTo>
                    <a:pt x="257" y="763"/>
                  </a:lnTo>
                  <a:cubicBezTo>
                    <a:pt x="333" y="471"/>
                    <a:pt x="223" y="176"/>
                    <a:pt x="1" y="0"/>
                  </a:cubicBezTo>
                </a:path>
              </a:pathLst>
            </a:custGeom>
            <a:noFill/>
            <a:ln w="4200" cap="rnd" cmpd="sng">
              <a:solidFill>
                <a:srgbClr val="D886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5935420" y="176425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4200" cap="flat" cmpd="sng">
              <a:solidFill>
                <a:srgbClr val="D8865B"/>
              </a:solidFill>
              <a:prstDash val="solid"/>
              <a:miter lim="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5924300" y="1778290"/>
              <a:ext cx="132080" cy="117040"/>
            </a:xfrm>
            <a:custGeom>
              <a:avLst/>
              <a:gdLst/>
              <a:ahLst/>
              <a:cxnLst/>
              <a:rect l="l" t="t" r="r" b="b"/>
              <a:pathLst>
                <a:path w="3302" h="2926" fill="none" extrusionOk="0">
                  <a:moveTo>
                    <a:pt x="1003" y="2926"/>
                  </a:moveTo>
                  <a:lnTo>
                    <a:pt x="1939" y="2124"/>
                  </a:lnTo>
                  <a:lnTo>
                    <a:pt x="1939" y="2124"/>
                  </a:lnTo>
                  <a:lnTo>
                    <a:pt x="3117" y="1115"/>
                  </a:lnTo>
                  <a:cubicBezTo>
                    <a:pt x="3282" y="973"/>
                    <a:pt x="3301" y="724"/>
                    <a:pt x="3159" y="558"/>
                  </a:cubicBezTo>
                  <a:lnTo>
                    <a:pt x="3109" y="501"/>
                  </a:lnTo>
                  <a:cubicBezTo>
                    <a:pt x="2725" y="52"/>
                    <a:pt x="2049" y="0"/>
                    <a:pt x="1600" y="385"/>
                  </a:cubicBezTo>
                  <a:lnTo>
                    <a:pt x="936" y="956"/>
                  </a:lnTo>
                  <a:lnTo>
                    <a:pt x="0" y="1756"/>
                  </a:lnTo>
                </a:path>
              </a:pathLst>
            </a:custGeom>
            <a:noFill/>
            <a:ln w="4200" cap="rnd" cmpd="sng">
              <a:solidFill>
                <a:srgbClr val="D886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5984900" y="1720810"/>
              <a:ext cx="16160" cy="61360"/>
            </a:xfrm>
            <a:custGeom>
              <a:avLst/>
              <a:gdLst/>
              <a:ahLst/>
              <a:cxnLst/>
              <a:rect l="l" t="t" r="r" b="b"/>
              <a:pathLst>
                <a:path w="404" h="1534" fill="none" extrusionOk="0">
                  <a:moveTo>
                    <a:pt x="404" y="0"/>
                  </a:moveTo>
                  <a:lnTo>
                    <a:pt x="0" y="1534"/>
                  </a:lnTo>
                </a:path>
              </a:pathLst>
            </a:custGeom>
            <a:noFill/>
            <a:ln w="4200" cap="rnd" cmpd="sng">
              <a:solidFill>
                <a:srgbClr val="D886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4939620" y="1432170"/>
              <a:ext cx="719240" cy="662480"/>
            </a:xfrm>
            <a:custGeom>
              <a:avLst/>
              <a:gdLst/>
              <a:ahLst/>
              <a:cxnLst/>
              <a:rect l="l" t="t" r="r" b="b"/>
              <a:pathLst>
                <a:path w="17981" h="16562" extrusionOk="0">
                  <a:moveTo>
                    <a:pt x="11855" y="0"/>
                  </a:moveTo>
                  <a:cubicBezTo>
                    <a:pt x="9874" y="0"/>
                    <a:pt x="7928" y="1135"/>
                    <a:pt x="7083" y="3191"/>
                  </a:cubicBezTo>
                  <a:cubicBezTo>
                    <a:pt x="6562" y="4463"/>
                    <a:pt x="5552" y="5473"/>
                    <a:pt x="4280" y="5995"/>
                  </a:cubicBezTo>
                  <a:cubicBezTo>
                    <a:pt x="884" y="7390"/>
                    <a:pt x="0" y="11794"/>
                    <a:pt x="2597" y="14390"/>
                  </a:cubicBezTo>
                  <a:lnTo>
                    <a:pt x="3119" y="14911"/>
                  </a:lnTo>
                  <a:cubicBezTo>
                    <a:pt x="4197" y="15989"/>
                    <a:pt x="5637" y="16562"/>
                    <a:pt x="7104" y="16562"/>
                  </a:cubicBezTo>
                  <a:cubicBezTo>
                    <a:pt x="7824" y="16562"/>
                    <a:pt x="8551" y="16424"/>
                    <a:pt x="9244" y="16139"/>
                  </a:cubicBezTo>
                  <a:lnTo>
                    <a:pt x="9922" y="15860"/>
                  </a:lnTo>
                  <a:cubicBezTo>
                    <a:pt x="13108" y="14552"/>
                    <a:pt x="15638" y="12022"/>
                    <a:pt x="16948" y="8836"/>
                  </a:cubicBezTo>
                  <a:cubicBezTo>
                    <a:pt x="17981" y="6321"/>
                    <a:pt x="17401" y="3431"/>
                    <a:pt x="15479" y="1507"/>
                  </a:cubicBezTo>
                  <a:cubicBezTo>
                    <a:pt x="14453" y="483"/>
                    <a:pt x="13147" y="0"/>
                    <a:pt x="11855" y="0"/>
                  </a:cubicBezTo>
                  <a:close/>
                </a:path>
              </a:pathLst>
            </a:custGeom>
            <a:solidFill>
              <a:srgbClr val="152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5038940" y="1946210"/>
              <a:ext cx="287120" cy="330800"/>
            </a:xfrm>
            <a:custGeom>
              <a:avLst/>
              <a:gdLst/>
              <a:ahLst/>
              <a:cxnLst/>
              <a:rect l="l" t="t" r="r" b="b"/>
              <a:pathLst>
                <a:path w="7178" h="8270" extrusionOk="0">
                  <a:moveTo>
                    <a:pt x="4243" y="0"/>
                  </a:moveTo>
                  <a:lnTo>
                    <a:pt x="0" y="2058"/>
                  </a:lnTo>
                  <a:lnTo>
                    <a:pt x="2368" y="6939"/>
                  </a:lnTo>
                  <a:cubicBezTo>
                    <a:pt x="2774" y="7780"/>
                    <a:pt x="3615" y="8269"/>
                    <a:pt x="4490" y="8269"/>
                  </a:cubicBezTo>
                  <a:cubicBezTo>
                    <a:pt x="4835" y="8269"/>
                    <a:pt x="5186" y="8193"/>
                    <a:pt x="5517" y="8033"/>
                  </a:cubicBezTo>
                  <a:cubicBezTo>
                    <a:pt x="6689" y="7465"/>
                    <a:pt x="7178" y="6055"/>
                    <a:pt x="6610" y="4883"/>
                  </a:cubicBezTo>
                  <a:lnTo>
                    <a:pt x="4243" y="0"/>
                  </a:lnTo>
                  <a:close/>
                </a:path>
              </a:pathLst>
            </a:custGeom>
            <a:solidFill>
              <a:srgbClr val="DE9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4861340" y="1786250"/>
              <a:ext cx="395200" cy="416080"/>
            </a:xfrm>
            <a:custGeom>
              <a:avLst/>
              <a:gdLst/>
              <a:ahLst/>
              <a:cxnLst/>
              <a:rect l="l" t="t" r="r" b="b"/>
              <a:pathLst>
                <a:path w="9880" h="10402" extrusionOk="0">
                  <a:moveTo>
                    <a:pt x="5179" y="1"/>
                  </a:moveTo>
                  <a:cubicBezTo>
                    <a:pt x="5096" y="1"/>
                    <a:pt x="5012" y="3"/>
                    <a:pt x="4927" y="8"/>
                  </a:cubicBezTo>
                  <a:cubicBezTo>
                    <a:pt x="2822" y="125"/>
                    <a:pt x="1084" y="1691"/>
                    <a:pt x="748" y="3772"/>
                  </a:cubicBezTo>
                  <a:lnTo>
                    <a:pt x="360" y="6179"/>
                  </a:lnTo>
                  <a:cubicBezTo>
                    <a:pt x="1" y="8406"/>
                    <a:pt x="1728" y="10402"/>
                    <a:pt x="3952" y="10402"/>
                  </a:cubicBezTo>
                  <a:cubicBezTo>
                    <a:pt x="4020" y="10402"/>
                    <a:pt x="4089" y="10400"/>
                    <a:pt x="4158" y="10396"/>
                  </a:cubicBezTo>
                  <a:lnTo>
                    <a:pt x="6031" y="10292"/>
                  </a:lnTo>
                  <a:cubicBezTo>
                    <a:pt x="8210" y="10171"/>
                    <a:pt x="9879" y="8306"/>
                    <a:pt x="9759" y="6126"/>
                  </a:cubicBezTo>
                  <a:lnTo>
                    <a:pt x="9654" y="4238"/>
                  </a:lnTo>
                  <a:cubicBezTo>
                    <a:pt x="9521" y="1849"/>
                    <a:pt x="7543" y="1"/>
                    <a:pt x="5179" y="1"/>
                  </a:cubicBezTo>
                  <a:close/>
                </a:path>
              </a:pathLst>
            </a:custGeom>
            <a:solidFill>
              <a:srgbClr val="E3A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4840620" y="1689170"/>
              <a:ext cx="471640" cy="300360"/>
            </a:xfrm>
            <a:custGeom>
              <a:avLst/>
              <a:gdLst/>
              <a:ahLst/>
              <a:cxnLst/>
              <a:rect l="l" t="t" r="r" b="b"/>
              <a:pathLst>
                <a:path w="11791" h="7509" extrusionOk="0">
                  <a:moveTo>
                    <a:pt x="6784" y="1"/>
                  </a:moveTo>
                  <a:cubicBezTo>
                    <a:pt x="6694" y="1"/>
                    <a:pt x="6603" y="3"/>
                    <a:pt x="6513" y="8"/>
                  </a:cubicBezTo>
                  <a:lnTo>
                    <a:pt x="4325" y="129"/>
                  </a:lnTo>
                  <a:lnTo>
                    <a:pt x="4327" y="135"/>
                  </a:lnTo>
                  <a:cubicBezTo>
                    <a:pt x="4260" y="135"/>
                    <a:pt x="4195" y="137"/>
                    <a:pt x="4127" y="141"/>
                  </a:cubicBezTo>
                  <a:cubicBezTo>
                    <a:pt x="1790" y="270"/>
                    <a:pt x="1" y="2269"/>
                    <a:pt x="130" y="4606"/>
                  </a:cubicBezTo>
                  <a:lnTo>
                    <a:pt x="161" y="5150"/>
                  </a:lnTo>
                  <a:lnTo>
                    <a:pt x="6991" y="4771"/>
                  </a:lnTo>
                  <a:lnTo>
                    <a:pt x="7728" y="6056"/>
                  </a:lnTo>
                  <a:cubicBezTo>
                    <a:pt x="8245" y="6958"/>
                    <a:pt x="9204" y="7509"/>
                    <a:pt x="10235" y="7509"/>
                  </a:cubicBezTo>
                  <a:cubicBezTo>
                    <a:pt x="10289" y="7509"/>
                    <a:pt x="10343" y="7507"/>
                    <a:pt x="10397" y="7504"/>
                  </a:cubicBezTo>
                  <a:lnTo>
                    <a:pt x="11790" y="7427"/>
                  </a:lnTo>
                  <a:lnTo>
                    <a:pt x="11633" y="4592"/>
                  </a:lnTo>
                  <a:cubicBezTo>
                    <a:pt x="11489" y="2004"/>
                    <a:pt x="9345" y="1"/>
                    <a:pt x="6784" y="1"/>
                  </a:cubicBezTo>
                  <a:close/>
                </a:path>
              </a:pathLst>
            </a:custGeom>
            <a:solidFill>
              <a:srgbClr val="152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4936740" y="2049650"/>
              <a:ext cx="116440" cy="80160"/>
            </a:xfrm>
            <a:custGeom>
              <a:avLst/>
              <a:gdLst/>
              <a:ahLst/>
              <a:cxnLst/>
              <a:rect l="l" t="t" r="r" b="b"/>
              <a:pathLst>
                <a:path w="2911" h="2004" extrusionOk="0">
                  <a:moveTo>
                    <a:pt x="1526" y="1960"/>
                  </a:moveTo>
                  <a:lnTo>
                    <a:pt x="1526" y="1960"/>
                  </a:lnTo>
                  <a:cubicBezTo>
                    <a:pt x="741" y="2003"/>
                    <a:pt x="71" y="1402"/>
                    <a:pt x="27" y="619"/>
                  </a:cubicBezTo>
                  <a:lnTo>
                    <a:pt x="1" y="158"/>
                  </a:lnTo>
                  <a:lnTo>
                    <a:pt x="2840" y="1"/>
                  </a:lnTo>
                  <a:lnTo>
                    <a:pt x="2866" y="462"/>
                  </a:lnTo>
                  <a:cubicBezTo>
                    <a:pt x="2911" y="1245"/>
                    <a:pt x="2310" y="1915"/>
                    <a:pt x="1526" y="19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4872980" y="1905810"/>
              <a:ext cx="58760" cy="28560"/>
            </a:xfrm>
            <a:custGeom>
              <a:avLst/>
              <a:gdLst/>
              <a:ahLst/>
              <a:cxnLst/>
              <a:rect l="l" t="t" r="r" b="b"/>
              <a:pathLst>
                <a:path w="1469" h="714" fill="none" extrusionOk="0">
                  <a:moveTo>
                    <a:pt x="1" y="714"/>
                  </a:moveTo>
                  <a:cubicBezTo>
                    <a:pt x="285" y="227"/>
                    <a:pt x="744" y="0"/>
                    <a:pt x="1468" y="159"/>
                  </a:cubicBezTo>
                </a:path>
              </a:pathLst>
            </a:custGeom>
            <a:noFill/>
            <a:ln w="126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5039540" y="1896690"/>
              <a:ext cx="60840" cy="25080"/>
            </a:xfrm>
            <a:custGeom>
              <a:avLst/>
              <a:gdLst/>
              <a:ahLst/>
              <a:cxnLst/>
              <a:rect l="l" t="t" r="r" b="b"/>
              <a:pathLst>
                <a:path w="1521" h="627" fill="none" extrusionOk="0">
                  <a:moveTo>
                    <a:pt x="1521" y="627"/>
                  </a:moveTo>
                  <a:cubicBezTo>
                    <a:pt x="1186" y="175"/>
                    <a:pt x="702" y="0"/>
                    <a:pt x="1" y="238"/>
                  </a:cubicBezTo>
                </a:path>
              </a:pathLst>
            </a:custGeom>
            <a:noFill/>
            <a:ln w="126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965100" y="1994290"/>
              <a:ext cx="52520" cy="26480"/>
            </a:xfrm>
            <a:custGeom>
              <a:avLst/>
              <a:gdLst/>
              <a:ahLst/>
              <a:cxnLst/>
              <a:rect l="l" t="t" r="r" b="b"/>
              <a:pathLst>
                <a:path w="1313" h="662" extrusionOk="0">
                  <a:moveTo>
                    <a:pt x="689" y="1"/>
                  </a:moveTo>
                  <a:cubicBezTo>
                    <a:pt x="678" y="1"/>
                    <a:pt x="667" y="1"/>
                    <a:pt x="657" y="1"/>
                  </a:cubicBezTo>
                  <a:lnTo>
                    <a:pt x="608" y="5"/>
                  </a:lnTo>
                  <a:cubicBezTo>
                    <a:pt x="263" y="23"/>
                    <a:pt x="0" y="318"/>
                    <a:pt x="20" y="661"/>
                  </a:cubicBezTo>
                  <a:lnTo>
                    <a:pt x="1313" y="591"/>
                  </a:lnTo>
                  <a:cubicBezTo>
                    <a:pt x="1295" y="257"/>
                    <a:pt x="1018" y="1"/>
                    <a:pt x="689" y="1"/>
                  </a:cubicBezTo>
                  <a:close/>
                </a:path>
              </a:pathLst>
            </a:custGeom>
            <a:solidFill>
              <a:srgbClr val="D16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899740" y="1966250"/>
              <a:ext cx="37960" cy="36880"/>
            </a:xfrm>
            <a:custGeom>
              <a:avLst/>
              <a:gdLst/>
              <a:ahLst/>
              <a:cxnLst/>
              <a:rect l="l" t="t" r="r" b="b"/>
              <a:pathLst>
                <a:path w="949" h="922" extrusionOk="0">
                  <a:moveTo>
                    <a:pt x="476" y="1"/>
                  </a:moveTo>
                  <a:cubicBezTo>
                    <a:pt x="467" y="1"/>
                    <a:pt x="459" y="1"/>
                    <a:pt x="450" y="1"/>
                  </a:cubicBezTo>
                  <a:cubicBezTo>
                    <a:pt x="196" y="16"/>
                    <a:pt x="1" y="232"/>
                    <a:pt x="15" y="486"/>
                  </a:cubicBezTo>
                  <a:cubicBezTo>
                    <a:pt x="29" y="731"/>
                    <a:pt x="231" y="921"/>
                    <a:pt x="473" y="921"/>
                  </a:cubicBezTo>
                  <a:cubicBezTo>
                    <a:pt x="482" y="921"/>
                    <a:pt x="491" y="921"/>
                    <a:pt x="499" y="920"/>
                  </a:cubicBezTo>
                  <a:cubicBezTo>
                    <a:pt x="754" y="906"/>
                    <a:pt x="949" y="690"/>
                    <a:pt x="934" y="436"/>
                  </a:cubicBezTo>
                  <a:cubicBezTo>
                    <a:pt x="920" y="191"/>
                    <a:pt x="719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5041500" y="1958370"/>
              <a:ext cx="37960" cy="36840"/>
            </a:xfrm>
            <a:custGeom>
              <a:avLst/>
              <a:gdLst/>
              <a:ahLst/>
              <a:cxnLst/>
              <a:rect l="l" t="t" r="r" b="b"/>
              <a:pathLst>
                <a:path w="949" h="921" extrusionOk="0">
                  <a:moveTo>
                    <a:pt x="474" y="1"/>
                  </a:moveTo>
                  <a:cubicBezTo>
                    <a:pt x="466" y="1"/>
                    <a:pt x="458" y="1"/>
                    <a:pt x="449" y="1"/>
                  </a:cubicBezTo>
                  <a:cubicBezTo>
                    <a:pt x="195" y="16"/>
                    <a:pt x="0" y="232"/>
                    <a:pt x="15" y="486"/>
                  </a:cubicBezTo>
                  <a:cubicBezTo>
                    <a:pt x="29" y="731"/>
                    <a:pt x="231" y="921"/>
                    <a:pt x="474" y="921"/>
                  </a:cubicBezTo>
                  <a:cubicBezTo>
                    <a:pt x="482" y="921"/>
                    <a:pt x="491" y="921"/>
                    <a:pt x="500" y="920"/>
                  </a:cubicBezTo>
                  <a:cubicBezTo>
                    <a:pt x="754" y="906"/>
                    <a:pt x="948" y="690"/>
                    <a:pt x="934" y="436"/>
                  </a:cubicBezTo>
                  <a:cubicBezTo>
                    <a:pt x="921" y="190"/>
                    <a:pt x="71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5175140" y="1940570"/>
              <a:ext cx="115400" cy="112160"/>
            </a:xfrm>
            <a:custGeom>
              <a:avLst/>
              <a:gdLst/>
              <a:ahLst/>
              <a:cxnLst/>
              <a:rect l="l" t="t" r="r" b="b"/>
              <a:pathLst>
                <a:path w="2885" h="2804" extrusionOk="0">
                  <a:moveTo>
                    <a:pt x="1444" y="0"/>
                  </a:moveTo>
                  <a:cubicBezTo>
                    <a:pt x="1418" y="0"/>
                    <a:pt x="1392" y="1"/>
                    <a:pt x="1366" y="3"/>
                  </a:cubicBezTo>
                  <a:cubicBezTo>
                    <a:pt x="592" y="46"/>
                    <a:pt x="1" y="707"/>
                    <a:pt x="43" y="1479"/>
                  </a:cubicBezTo>
                  <a:cubicBezTo>
                    <a:pt x="84" y="2226"/>
                    <a:pt x="703" y="2804"/>
                    <a:pt x="1442" y="2804"/>
                  </a:cubicBezTo>
                  <a:cubicBezTo>
                    <a:pt x="1468" y="2804"/>
                    <a:pt x="1494" y="2803"/>
                    <a:pt x="1520" y="2802"/>
                  </a:cubicBezTo>
                  <a:cubicBezTo>
                    <a:pt x="2293" y="2759"/>
                    <a:pt x="2885" y="2097"/>
                    <a:pt x="2842" y="1325"/>
                  </a:cubicBezTo>
                  <a:cubicBezTo>
                    <a:pt x="2801" y="578"/>
                    <a:pt x="2182" y="0"/>
                    <a:pt x="1444" y="0"/>
                  </a:cubicBezTo>
                  <a:close/>
                </a:path>
              </a:pathLst>
            </a:custGeom>
            <a:solidFill>
              <a:srgbClr val="E3A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5215340" y="1981010"/>
              <a:ext cx="34960" cy="31320"/>
            </a:xfrm>
            <a:custGeom>
              <a:avLst/>
              <a:gdLst/>
              <a:ahLst/>
              <a:cxnLst/>
              <a:rect l="l" t="t" r="r" b="b"/>
              <a:pathLst>
                <a:path w="874" h="783" fill="none" extrusionOk="0">
                  <a:moveTo>
                    <a:pt x="874" y="783"/>
                  </a:moveTo>
                  <a:lnTo>
                    <a:pt x="1" y="1"/>
                  </a:lnTo>
                </a:path>
              </a:pathLst>
            </a:custGeom>
            <a:noFill/>
            <a:ln w="8400" cap="rnd" cmpd="sng">
              <a:solidFill>
                <a:srgbClr val="D8865B"/>
              </a:solidFill>
              <a:prstDash val="solid"/>
              <a:miter lim="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5217460" y="1996650"/>
              <a:ext cx="15400" cy="17160"/>
            </a:xfrm>
            <a:custGeom>
              <a:avLst/>
              <a:gdLst/>
              <a:ahLst/>
              <a:cxnLst/>
              <a:rect l="l" t="t" r="r" b="b"/>
              <a:pathLst>
                <a:path w="385" h="429" fill="none" extrusionOk="0">
                  <a:moveTo>
                    <a:pt x="384" y="1"/>
                  </a:moveTo>
                  <a:lnTo>
                    <a:pt x="1" y="429"/>
                  </a:lnTo>
                </a:path>
              </a:pathLst>
            </a:custGeom>
            <a:noFill/>
            <a:ln w="8400" cap="rnd" cmpd="sng">
              <a:solidFill>
                <a:srgbClr val="D8865B"/>
              </a:solidFill>
              <a:prstDash val="solid"/>
              <a:miter lim="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3879100" y="873850"/>
              <a:ext cx="2296000" cy="1872840"/>
            </a:xfrm>
            <a:custGeom>
              <a:avLst/>
              <a:gdLst/>
              <a:ahLst/>
              <a:cxnLst/>
              <a:rect l="l" t="t" r="r" b="b"/>
              <a:pathLst>
                <a:path w="57400" h="46821" fill="none" extrusionOk="0">
                  <a:moveTo>
                    <a:pt x="50763" y="0"/>
                  </a:moveTo>
                  <a:cubicBezTo>
                    <a:pt x="57399" y="8879"/>
                    <a:pt x="51415" y="24568"/>
                    <a:pt x="37397" y="35047"/>
                  </a:cubicBezTo>
                  <a:cubicBezTo>
                    <a:pt x="23380" y="45524"/>
                    <a:pt x="6637" y="46821"/>
                    <a:pt x="1" y="37942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4215820" y="1334730"/>
              <a:ext cx="2295960" cy="1872840"/>
            </a:xfrm>
            <a:custGeom>
              <a:avLst/>
              <a:gdLst/>
              <a:ahLst/>
              <a:cxnLst/>
              <a:rect l="l" t="t" r="r" b="b"/>
              <a:pathLst>
                <a:path w="57399" h="46821" fill="none" extrusionOk="0">
                  <a:moveTo>
                    <a:pt x="50762" y="0"/>
                  </a:moveTo>
                  <a:cubicBezTo>
                    <a:pt x="57398" y="8878"/>
                    <a:pt x="51414" y="24568"/>
                    <a:pt x="37397" y="35046"/>
                  </a:cubicBezTo>
                  <a:cubicBezTo>
                    <a:pt x="23379" y="45524"/>
                    <a:pt x="6636" y="46821"/>
                    <a:pt x="1" y="37942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4552540" y="1795570"/>
              <a:ext cx="2295920" cy="1872880"/>
            </a:xfrm>
            <a:custGeom>
              <a:avLst/>
              <a:gdLst/>
              <a:ahLst/>
              <a:cxnLst/>
              <a:rect l="l" t="t" r="r" b="b"/>
              <a:pathLst>
                <a:path w="57398" h="46822" fill="none" extrusionOk="0">
                  <a:moveTo>
                    <a:pt x="50763" y="1"/>
                  </a:moveTo>
                  <a:cubicBezTo>
                    <a:pt x="57398" y="8878"/>
                    <a:pt x="51414" y="24569"/>
                    <a:pt x="37397" y="35048"/>
                  </a:cubicBezTo>
                  <a:cubicBezTo>
                    <a:pt x="23380" y="45525"/>
                    <a:pt x="6637" y="46821"/>
                    <a:pt x="0" y="37943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4889300" y="2259970"/>
              <a:ext cx="2295920" cy="1872880"/>
            </a:xfrm>
            <a:custGeom>
              <a:avLst/>
              <a:gdLst/>
              <a:ahLst/>
              <a:cxnLst/>
              <a:rect l="l" t="t" r="r" b="b"/>
              <a:pathLst>
                <a:path w="57398" h="46822" fill="none" extrusionOk="0">
                  <a:moveTo>
                    <a:pt x="50762" y="1"/>
                  </a:moveTo>
                  <a:cubicBezTo>
                    <a:pt x="57398" y="8879"/>
                    <a:pt x="51414" y="24569"/>
                    <a:pt x="37397" y="35048"/>
                  </a:cubicBezTo>
                  <a:cubicBezTo>
                    <a:pt x="23379" y="45525"/>
                    <a:pt x="6635" y="46821"/>
                    <a:pt x="0" y="37943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5225980" y="2717290"/>
              <a:ext cx="2295920" cy="1872840"/>
            </a:xfrm>
            <a:custGeom>
              <a:avLst/>
              <a:gdLst/>
              <a:ahLst/>
              <a:cxnLst/>
              <a:rect l="l" t="t" r="r" b="b"/>
              <a:pathLst>
                <a:path w="57398" h="46821" fill="none" extrusionOk="0">
                  <a:moveTo>
                    <a:pt x="50762" y="0"/>
                  </a:moveTo>
                  <a:cubicBezTo>
                    <a:pt x="57398" y="8878"/>
                    <a:pt x="51414" y="24569"/>
                    <a:pt x="37397" y="35046"/>
                  </a:cubicBezTo>
                  <a:cubicBezTo>
                    <a:pt x="23380" y="45525"/>
                    <a:pt x="6636" y="46821"/>
                    <a:pt x="0" y="37943"/>
                  </a:cubicBez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6" name="Google Shape;896;p26"/>
            <p:cNvGrpSpPr/>
            <p:nvPr/>
          </p:nvGrpSpPr>
          <p:grpSpPr>
            <a:xfrm>
              <a:off x="5936220" y="1513090"/>
              <a:ext cx="221960" cy="273640"/>
              <a:chOff x="5936220" y="1513090"/>
              <a:chExt cx="221960" cy="273640"/>
            </a:xfrm>
          </p:grpSpPr>
          <p:sp>
            <p:nvSpPr>
              <p:cNvPr id="897" name="Google Shape;897;p26"/>
              <p:cNvSpPr/>
              <p:nvPr/>
            </p:nvSpPr>
            <p:spPr>
              <a:xfrm>
                <a:off x="5994260" y="1603370"/>
                <a:ext cx="105840" cy="9316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329" extrusionOk="0">
                    <a:moveTo>
                      <a:pt x="1323" y="0"/>
                    </a:moveTo>
                    <a:cubicBezTo>
                      <a:pt x="1172" y="0"/>
                      <a:pt x="1019" y="30"/>
                      <a:pt x="871" y="92"/>
                    </a:cubicBezTo>
                    <a:cubicBezTo>
                      <a:pt x="279" y="342"/>
                      <a:pt x="1" y="1025"/>
                      <a:pt x="251" y="1617"/>
                    </a:cubicBezTo>
                    <a:cubicBezTo>
                      <a:pt x="439" y="2061"/>
                      <a:pt x="869" y="2328"/>
                      <a:pt x="1323" y="2328"/>
                    </a:cubicBezTo>
                    <a:cubicBezTo>
                      <a:pt x="1474" y="2328"/>
                      <a:pt x="1627" y="2299"/>
                      <a:pt x="1775" y="2236"/>
                    </a:cubicBezTo>
                    <a:cubicBezTo>
                      <a:pt x="2368" y="1986"/>
                      <a:pt x="2645" y="1305"/>
                      <a:pt x="2395" y="712"/>
                    </a:cubicBezTo>
                    <a:cubicBezTo>
                      <a:pt x="2208" y="267"/>
                      <a:pt x="1777" y="0"/>
                      <a:pt x="13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5939980" y="1542690"/>
                <a:ext cx="214480" cy="214520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5363" fill="none" extrusionOk="0">
                    <a:moveTo>
                      <a:pt x="4856" y="1764"/>
                    </a:moveTo>
                    <a:cubicBezTo>
                      <a:pt x="5362" y="2964"/>
                      <a:pt x="4800" y="4348"/>
                      <a:pt x="3599" y="4855"/>
                    </a:cubicBezTo>
                    <a:cubicBezTo>
                      <a:pt x="2399" y="5363"/>
                      <a:pt x="1014" y="4799"/>
                      <a:pt x="507" y="3600"/>
                    </a:cubicBezTo>
                    <a:cubicBezTo>
                      <a:pt x="0" y="2399"/>
                      <a:pt x="563" y="1014"/>
                      <a:pt x="1763" y="507"/>
                    </a:cubicBezTo>
                    <a:cubicBezTo>
                      <a:pt x="2964" y="1"/>
                      <a:pt x="4348" y="562"/>
                      <a:pt x="4856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5936220" y="1696730"/>
                <a:ext cx="15784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2250" fill="none" extrusionOk="0">
                    <a:moveTo>
                      <a:pt x="3946" y="1603"/>
                    </a:moveTo>
                    <a:cubicBezTo>
                      <a:pt x="2414" y="2250"/>
                      <a:pt x="648" y="1533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6000340" y="1513090"/>
                <a:ext cx="15784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2250" fill="none" extrusionOk="0">
                    <a:moveTo>
                      <a:pt x="0" y="648"/>
                    </a:moveTo>
                    <a:cubicBezTo>
                      <a:pt x="1533" y="0"/>
                      <a:pt x="3298" y="717"/>
                      <a:pt x="3945" y="225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26"/>
            <p:cNvGrpSpPr/>
            <p:nvPr/>
          </p:nvGrpSpPr>
          <p:grpSpPr>
            <a:xfrm>
              <a:off x="4599460" y="2669450"/>
              <a:ext cx="413480" cy="355880"/>
              <a:chOff x="4599460" y="2669450"/>
              <a:chExt cx="413480" cy="355880"/>
            </a:xfrm>
          </p:grpSpPr>
          <p:sp>
            <p:nvSpPr>
              <p:cNvPr id="902" name="Google Shape;902;p26"/>
              <p:cNvSpPr/>
              <p:nvPr/>
            </p:nvSpPr>
            <p:spPr>
              <a:xfrm>
                <a:off x="4727420" y="2775730"/>
                <a:ext cx="157360" cy="143360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3584" extrusionOk="0">
                    <a:moveTo>
                      <a:pt x="1967" y="0"/>
                    </a:moveTo>
                    <a:cubicBezTo>
                      <a:pt x="1509" y="0"/>
                      <a:pt x="1050" y="175"/>
                      <a:pt x="701" y="524"/>
                    </a:cubicBezTo>
                    <a:cubicBezTo>
                      <a:pt x="1" y="1224"/>
                      <a:pt x="1" y="2359"/>
                      <a:pt x="701" y="3058"/>
                    </a:cubicBezTo>
                    <a:cubicBezTo>
                      <a:pt x="1050" y="3408"/>
                      <a:pt x="1509" y="3583"/>
                      <a:pt x="1967" y="3583"/>
                    </a:cubicBezTo>
                    <a:cubicBezTo>
                      <a:pt x="2426" y="3583"/>
                      <a:pt x="2884" y="3408"/>
                      <a:pt x="3234" y="3058"/>
                    </a:cubicBezTo>
                    <a:cubicBezTo>
                      <a:pt x="3933" y="2359"/>
                      <a:pt x="3933" y="1224"/>
                      <a:pt x="3234" y="524"/>
                    </a:cubicBezTo>
                    <a:cubicBezTo>
                      <a:pt x="2884" y="175"/>
                      <a:pt x="2426" y="0"/>
                      <a:pt x="19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4646580" y="2687850"/>
                <a:ext cx="30488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7623" fill="none" extrusionOk="0">
                    <a:moveTo>
                      <a:pt x="6558" y="1419"/>
                    </a:moveTo>
                    <a:cubicBezTo>
                      <a:pt x="7239" y="2101"/>
                      <a:pt x="7622" y="3025"/>
                      <a:pt x="7622" y="3989"/>
                    </a:cubicBezTo>
                    <a:cubicBezTo>
                      <a:pt x="7622" y="4952"/>
                      <a:pt x="7239" y="5876"/>
                      <a:pt x="6558" y="6558"/>
                    </a:cubicBezTo>
                    <a:cubicBezTo>
                      <a:pt x="5876" y="7240"/>
                      <a:pt x="4952" y="7623"/>
                      <a:pt x="3988" y="7623"/>
                    </a:cubicBezTo>
                    <a:cubicBezTo>
                      <a:pt x="3025" y="7623"/>
                      <a:pt x="2100" y="7240"/>
                      <a:pt x="1419" y="6558"/>
                    </a:cubicBezTo>
                    <a:cubicBezTo>
                      <a:pt x="0" y="5139"/>
                      <a:pt x="0" y="2839"/>
                      <a:pt x="1419" y="1419"/>
                    </a:cubicBezTo>
                    <a:cubicBezTo>
                      <a:pt x="2838" y="0"/>
                      <a:pt x="5139" y="0"/>
                      <a:pt x="6558" y="141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4599460" y="2795170"/>
                <a:ext cx="154560" cy="23016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5754" fill="none" extrusionOk="0">
                    <a:moveTo>
                      <a:pt x="3863" y="5754"/>
                    </a:moveTo>
                    <a:cubicBezTo>
                      <a:pt x="1407" y="5033"/>
                      <a:pt x="0" y="2457"/>
                      <a:pt x="72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4858380" y="2669450"/>
                <a:ext cx="154560" cy="23016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5754" fill="none" extrusionOk="0">
                    <a:moveTo>
                      <a:pt x="1" y="1"/>
                    </a:moveTo>
                    <a:cubicBezTo>
                      <a:pt x="2456" y="722"/>
                      <a:pt x="3864" y="3298"/>
                      <a:pt x="3143" y="5753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26"/>
            <p:cNvGrpSpPr/>
            <p:nvPr/>
          </p:nvGrpSpPr>
          <p:grpSpPr>
            <a:xfrm>
              <a:off x="6097500" y="3933050"/>
              <a:ext cx="330760" cy="345080"/>
              <a:chOff x="6097500" y="3933050"/>
              <a:chExt cx="330760" cy="345080"/>
            </a:xfrm>
          </p:grpSpPr>
          <p:sp>
            <p:nvSpPr>
              <p:cNvPr id="907" name="Google Shape;907;p26"/>
              <p:cNvSpPr/>
              <p:nvPr/>
            </p:nvSpPr>
            <p:spPr>
              <a:xfrm>
                <a:off x="6211220" y="4020970"/>
                <a:ext cx="143360" cy="14336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3584" extrusionOk="0">
                    <a:moveTo>
                      <a:pt x="1793" y="0"/>
                    </a:moveTo>
                    <a:cubicBezTo>
                      <a:pt x="803" y="0"/>
                      <a:pt x="1" y="803"/>
                      <a:pt x="1" y="1792"/>
                    </a:cubicBezTo>
                    <a:cubicBezTo>
                      <a:pt x="1" y="2781"/>
                      <a:pt x="803" y="3584"/>
                      <a:pt x="1793" y="3584"/>
                    </a:cubicBezTo>
                    <a:cubicBezTo>
                      <a:pt x="2781" y="3584"/>
                      <a:pt x="3584" y="2781"/>
                      <a:pt x="3584" y="1792"/>
                    </a:cubicBezTo>
                    <a:cubicBezTo>
                      <a:pt x="3584" y="803"/>
                      <a:pt x="2783" y="0"/>
                      <a:pt x="1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6123340" y="3933050"/>
                <a:ext cx="304920" cy="30496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624" fill="none" extrusionOk="0">
                    <a:moveTo>
                      <a:pt x="6557" y="1421"/>
                    </a:moveTo>
                    <a:cubicBezTo>
                      <a:pt x="7239" y="2102"/>
                      <a:pt x="7622" y="3026"/>
                      <a:pt x="7622" y="3989"/>
                    </a:cubicBezTo>
                    <a:cubicBezTo>
                      <a:pt x="7622" y="4953"/>
                      <a:pt x="7239" y="5878"/>
                      <a:pt x="6557" y="6559"/>
                    </a:cubicBezTo>
                    <a:cubicBezTo>
                      <a:pt x="5876" y="7241"/>
                      <a:pt x="4952" y="7623"/>
                      <a:pt x="3989" y="7623"/>
                    </a:cubicBezTo>
                    <a:cubicBezTo>
                      <a:pt x="3025" y="7623"/>
                      <a:pt x="2100" y="7241"/>
                      <a:pt x="1419" y="6559"/>
                    </a:cubicBezTo>
                    <a:cubicBezTo>
                      <a:pt x="0" y="5140"/>
                      <a:pt x="0" y="2839"/>
                      <a:pt x="1419" y="1421"/>
                    </a:cubicBezTo>
                    <a:cubicBezTo>
                      <a:pt x="2838" y="1"/>
                      <a:pt x="5139" y="1"/>
                      <a:pt x="6557" y="14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6097500" y="4092650"/>
                <a:ext cx="185480" cy="18548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4637" fill="none" extrusionOk="0">
                    <a:moveTo>
                      <a:pt x="4637" y="4636"/>
                    </a:moveTo>
                    <a:cubicBezTo>
                      <a:pt x="2076" y="4636"/>
                      <a:pt x="1" y="256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0" name="Google Shape;910;p26"/>
            <p:cNvSpPr/>
            <p:nvPr/>
          </p:nvSpPr>
          <p:spPr>
            <a:xfrm>
              <a:off x="6282940" y="3907210"/>
              <a:ext cx="185480" cy="185480"/>
            </a:xfrm>
            <a:custGeom>
              <a:avLst/>
              <a:gdLst/>
              <a:ahLst/>
              <a:cxnLst/>
              <a:rect l="l" t="t" r="r" b="b"/>
              <a:pathLst>
                <a:path w="4637" h="4637" fill="none" extrusionOk="0">
                  <a:moveTo>
                    <a:pt x="1" y="1"/>
                  </a:moveTo>
                  <a:cubicBezTo>
                    <a:pt x="2561" y="1"/>
                    <a:pt x="4636" y="2076"/>
                    <a:pt x="4636" y="4636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6274620" y="2319930"/>
              <a:ext cx="160000" cy="143320"/>
            </a:xfrm>
            <a:custGeom>
              <a:avLst/>
              <a:gdLst/>
              <a:ahLst/>
              <a:cxnLst/>
              <a:rect l="l" t="t" r="r" b="b"/>
              <a:pathLst>
                <a:path w="4000" h="3583" extrusionOk="0">
                  <a:moveTo>
                    <a:pt x="2001" y="1"/>
                  </a:moveTo>
                  <a:cubicBezTo>
                    <a:pt x="1829" y="1"/>
                    <a:pt x="1655" y="25"/>
                    <a:pt x="1483" y="77"/>
                  </a:cubicBezTo>
                  <a:cubicBezTo>
                    <a:pt x="536" y="362"/>
                    <a:pt x="0" y="1360"/>
                    <a:pt x="285" y="2308"/>
                  </a:cubicBezTo>
                  <a:cubicBezTo>
                    <a:pt x="519" y="3082"/>
                    <a:pt x="1229" y="3582"/>
                    <a:pt x="1999" y="3582"/>
                  </a:cubicBezTo>
                  <a:cubicBezTo>
                    <a:pt x="2170" y="3582"/>
                    <a:pt x="2344" y="3558"/>
                    <a:pt x="2516" y="3506"/>
                  </a:cubicBezTo>
                  <a:cubicBezTo>
                    <a:pt x="3462" y="3221"/>
                    <a:pt x="3999" y="2222"/>
                    <a:pt x="3714" y="1275"/>
                  </a:cubicBezTo>
                  <a:cubicBezTo>
                    <a:pt x="3481" y="500"/>
                    <a:pt x="276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6195020" y="2232010"/>
              <a:ext cx="304880" cy="304960"/>
            </a:xfrm>
            <a:custGeom>
              <a:avLst/>
              <a:gdLst/>
              <a:ahLst/>
              <a:cxnLst/>
              <a:rect l="l" t="t" r="r" b="b"/>
              <a:pathLst>
                <a:path w="7622" h="7624" fill="none" extrusionOk="0">
                  <a:moveTo>
                    <a:pt x="6557" y="1421"/>
                  </a:moveTo>
                  <a:cubicBezTo>
                    <a:pt x="7239" y="2102"/>
                    <a:pt x="7621" y="3026"/>
                    <a:pt x="7621" y="3989"/>
                  </a:cubicBezTo>
                  <a:cubicBezTo>
                    <a:pt x="7621" y="4953"/>
                    <a:pt x="7239" y="5878"/>
                    <a:pt x="6557" y="6559"/>
                  </a:cubicBezTo>
                  <a:cubicBezTo>
                    <a:pt x="5876" y="7241"/>
                    <a:pt x="4952" y="7623"/>
                    <a:pt x="3989" y="7623"/>
                  </a:cubicBezTo>
                  <a:cubicBezTo>
                    <a:pt x="3024" y="7623"/>
                    <a:pt x="2100" y="7241"/>
                    <a:pt x="1419" y="6559"/>
                  </a:cubicBezTo>
                  <a:cubicBezTo>
                    <a:pt x="0" y="5140"/>
                    <a:pt x="0" y="2839"/>
                    <a:pt x="1419" y="1421"/>
                  </a:cubicBezTo>
                  <a:cubicBezTo>
                    <a:pt x="2839" y="1"/>
                    <a:pt x="5139" y="1"/>
                    <a:pt x="6557" y="1421"/>
                  </a:cubicBezTo>
                  <a:close/>
                </a:path>
              </a:pathLst>
            </a:custGeom>
            <a:noFill/>
            <a:ln w="84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6177060" y="2445050"/>
              <a:ext cx="231040" cy="153640"/>
            </a:xfrm>
            <a:custGeom>
              <a:avLst/>
              <a:gdLst/>
              <a:ahLst/>
              <a:cxnLst/>
              <a:rect l="l" t="t" r="r" b="b"/>
              <a:pathLst>
                <a:path w="5776" h="3841" fill="none" extrusionOk="0">
                  <a:moveTo>
                    <a:pt x="5775" y="3101"/>
                  </a:moveTo>
                  <a:cubicBezTo>
                    <a:pt x="3324" y="3840"/>
                    <a:pt x="738" y="2452"/>
                    <a:pt x="0" y="0"/>
                  </a:cubicBezTo>
                </a:path>
              </a:pathLst>
            </a:custGeom>
            <a:noFill/>
            <a:ln w="84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6301060" y="2184490"/>
              <a:ext cx="231080" cy="153600"/>
            </a:xfrm>
            <a:custGeom>
              <a:avLst/>
              <a:gdLst/>
              <a:ahLst/>
              <a:cxnLst/>
              <a:rect l="l" t="t" r="r" b="b"/>
              <a:pathLst>
                <a:path w="5777" h="3840" fill="none" extrusionOk="0">
                  <a:moveTo>
                    <a:pt x="1" y="739"/>
                  </a:moveTo>
                  <a:cubicBezTo>
                    <a:pt x="2452" y="0"/>
                    <a:pt x="5039" y="1389"/>
                    <a:pt x="5776" y="3840"/>
                  </a:cubicBezTo>
                </a:path>
              </a:pathLst>
            </a:custGeom>
            <a:noFill/>
            <a:ln w="84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5137580" y="2523450"/>
              <a:ext cx="1805080" cy="1582960"/>
            </a:xfrm>
            <a:custGeom>
              <a:avLst/>
              <a:gdLst/>
              <a:ahLst/>
              <a:cxnLst/>
              <a:rect l="l" t="t" r="r" b="b"/>
              <a:pathLst>
                <a:path w="45127" h="39574" extrusionOk="0">
                  <a:moveTo>
                    <a:pt x="32467" y="0"/>
                  </a:moveTo>
                  <a:cubicBezTo>
                    <a:pt x="29313" y="4666"/>
                    <a:pt x="25052" y="9165"/>
                    <a:pt x="19850" y="13054"/>
                  </a:cubicBezTo>
                  <a:cubicBezTo>
                    <a:pt x="13422" y="17859"/>
                    <a:pt x="6509" y="21023"/>
                    <a:pt x="0" y="22479"/>
                  </a:cubicBezTo>
                  <a:lnTo>
                    <a:pt x="12608" y="39574"/>
                  </a:lnTo>
                  <a:cubicBezTo>
                    <a:pt x="19150" y="38129"/>
                    <a:pt x="26105" y="34958"/>
                    <a:pt x="32570" y="30125"/>
                  </a:cubicBezTo>
                  <a:cubicBezTo>
                    <a:pt x="37739" y="26262"/>
                    <a:pt x="41979" y="21795"/>
                    <a:pt x="45126" y="17164"/>
                  </a:cubicBezTo>
                  <a:lnTo>
                    <a:pt x="32467" y="0"/>
                  </a:ln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4330220" y="3423970"/>
              <a:ext cx="17480" cy="24760"/>
            </a:xfrm>
            <a:custGeom>
              <a:avLst/>
              <a:gdLst/>
              <a:ahLst/>
              <a:cxnLst/>
              <a:rect l="l" t="t" r="r" b="b"/>
              <a:pathLst>
                <a:path w="437" h="619" extrusionOk="0">
                  <a:moveTo>
                    <a:pt x="1" y="1"/>
                  </a:moveTo>
                  <a:lnTo>
                    <a:pt x="1" y="1"/>
                  </a:lnTo>
                  <a:cubicBezTo>
                    <a:pt x="139" y="208"/>
                    <a:pt x="285" y="415"/>
                    <a:pt x="436" y="6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335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3923060" y="2848410"/>
              <a:ext cx="1098280" cy="877800"/>
            </a:xfrm>
            <a:custGeom>
              <a:avLst/>
              <a:gdLst/>
              <a:ahLst/>
              <a:cxnLst/>
              <a:rect l="l" t="t" r="r" b="b"/>
              <a:pathLst>
                <a:path w="27457" h="21945" extrusionOk="0">
                  <a:moveTo>
                    <a:pt x="1" y="1"/>
                  </a:moveTo>
                  <a:lnTo>
                    <a:pt x="10180" y="14389"/>
                  </a:lnTo>
                  <a:lnTo>
                    <a:pt x="10615" y="15006"/>
                  </a:lnTo>
                  <a:cubicBezTo>
                    <a:pt x="14101" y="19666"/>
                    <a:pt x="19950" y="21944"/>
                    <a:pt x="26828" y="21944"/>
                  </a:cubicBezTo>
                  <a:cubicBezTo>
                    <a:pt x="27037" y="21944"/>
                    <a:pt x="27246" y="21942"/>
                    <a:pt x="27456" y="21938"/>
                  </a:cubicBezTo>
                  <a:lnTo>
                    <a:pt x="16402" y="6374"/>
                  </a:lnTo>
                  <a:cubicBezTo>
                    <a:pt x="16187" y="6379"/>
                    <a:pt x="15973" y="6381"/>
                    <a:pt x="15760" y="6381"/>
                  </a:cubicBezTo>
                  <a:cubicBezTo>
                    <a:pt x="12750" y="6381"/>
                    <a:pt x="9935" y="5943"/>
                    <a:pt x="7432" y="5056"/>
                  </a:cubicBezTo>
                  <a:cubicBezTo>
                    <a:pt x="4455" y="4006"/>
                    <a:pt x="1916" y="2325"/>
                    <a:pt x="1" y="1"/>
                  </a:cubicBez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6265300" y="1060650"/>
              <a:ext cx="589360" cy="1418400"/>
            </a:xfrm>
            <a:custGeom>
              <a:avLst/>
              <a:gdLst/>
              <a:ahLst/>
              <a:cxnLst/>
              <a:rect l="l" t="t" r="r" b="b"/>
              <a:pathLst>
                <a:path w="14734" h="35460" extrusionOk="0">
                  <a:moveTo>
                    <a:pt x="292" y="0"/>
                  </a:moveTo>
                  <a:lnTo>
                    <a:pt x="292" y="0"/>
                  </a:lnTo>
                  <a:cubicBezTo>
                    <a:pt x="1744" y="2493"/>
                    <a:pt x="2466" y="5355"/>
                    <a:pt x="2516" y="8425"/>
                  </a:cubicBezTo>
                  <a:cubicBezTo>
                    <a:pt x="2577" y="12046"/>
                    <a:pt x="1706" y="15958"/>
                    <a:pt x="1" y="19904"/>
                  </a:cubicBezTo>
                  <a:lnTo>
                    <a:pt x="11245" y="35460"/>
                  </a:lnTo>
                  <a:cubicBezTo>
                    <a:pt x="14685" y="27494"/>
                    <a:pt x="14733" y="19666"/>
                    <a:pt x="10576" y="1410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6"/>
          <p:cNvGrpSpPr/>
          <p:nvPr/>
        </p:nvGrpSpPr>
        <p:grpSpPr>
          <a:xfrm>
            <a:off x="4724385" y="1124845"/>
            <a:ext cx="712435" cy="580768"/>
            <a:chOff x="4988700" y="3402750"/>
            <a:chExt cx="441000" cy="359475"/>
          </a:xfrm>
        </p:grpSpPr>
        <p:sp>
          <p:nvSpPr>
            <p:cNvPr id="920" name="Google Shape;920;p26"/>
            <p:cNvSpPr/>
            <p:nvPr/>
          </p:nvSpPr>
          <p:spPr>
            <a:xfrm>
              <a:off x="4988700" y="3402750"/>
              <a:ext cx="441000" cy="359475"/>
            </a:xfrm>
            <a:custGeom>
              <a:avLst/>
              <a:gdLst/>
              <a:ahLst/>
              <a:cxnLst/>
              <a:rect l="l" t="t" r="r" b="b"/>
              <a:pathLst>
                <a:path w="17640" h="14379" extrusionOk="0">
                  <a:moveTo>
                    <a:pt x="1605" y="1"/>
                  </a:moveTo>
                  <a:cubicBezTo>
                    <a:pt x="720" y="1"/>
                    <a:pt x="2" y="719"/>
                    <a:pt x="2" y="1605"/>
                  </a:cubicBezTo>
                  <a:lnTo>
                    <a:pt x="2" y="10072"/>
                  </a:lnTo>
                  <a:cubicBezTo>
                    <a:pt x="1" y="10958"/>
                    <a:pt x="719" y="11675"/>
                    <a:pt x="1604" y="11675"/>
                  </a:cubicBezTo>
                  <a:lnTo>
                    <a:pt x="14520" y="11675"/>
                  </a:lnTo>
                  <a:lnTo>
                    <a:pt x="16016" y="14378"/>
                  </a:lnTo>
                  <a:lnTo>
                    <a:pt x="16035" y="11675"/>
                  </a:lnTo>
                  <a:cubicBezTo>
                    <a:pt x="16921" y="11675"/>
                    <a:pt x="17639" y="10957"/>
                    <a:pt x="17639" y="10072"/>
                  </a:cubicBezTo>
                  <a:lnTo>
                    <a:pt x="17639" y="1605"/>
                  </a:lnTo>
                  <a:cubicBezTo>
                    <a:pt x="17639" y="719"/>
                    <a:pt x="16921" y="1"/>
                    <a:pt x="16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5015975" y="3426150"/>
              <a:ext cx="386450" cy="107250"/>
            </a:xfrm>
            <a:custGeom>
              <a:avLst/>
              <a:gdLst/>
              <a:ahLst/>
              <a:cxnLst/>
              <a:rect l="l" t="t" r="r" b="b"/>
              <a:pathLst>
                <a:path w="15458" h="4290" extrusionOk="0">
                  <a:moveTo>
                    <a:pt x="15354" y="0"/>
                  </a:moveTo>
                  <a:lnTo>
                    <a:pt x="8850" y="3777"/>
                  </a:lnTo>
                  <a:cubicBezTo>
                    <a:pt x="8496" y="3983"/>
                    <a:pt x="8097" y="4085"/>
                    <a:pt x="7699" y="4085"/>
                  </a:cubicBezTo>
                  <a:cubicBezTo>
                    <a:pt x="7316" y="4085"/>
                    <a:pt x="6934" y="3991"/>
                    <a:pt x="6590" y="3801"/>
                  </a:cubicBezTo>
                  <a:lnTo>
                    <a:pt x="99" y="211"/>
                  </a:lnTo>
                  <a:lnTo>
                    <a:pt x="0" y="391"/>
                  </a:lnTo>
                  <a:lnTo>
                    <a:pt x="6491" y="3980"/>
                  </a:lnTo>
                  <a:cubicBezTo>
                    <a:pt x="6865" y="4187"/>
                    <a:pt x="7281" y="4290"/>
                    <a:pt x="7698" y="4290"/>
                  </a:cubicBezTo>
                  <a:cubicBezTo>
                    <a:pt x="8134" y="4290"/>
                    <a:pt x="8568" y="4179"/>
                    <a:pt x="8953" y="3956"/>
                  </a:cubicBezTo>
                  <a:lnTo>
                    <a:pt x="15458" y="179"/>
                  </a:lnTo>
                  <a:lnTo>
                    <a:pt x="15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5269750" y="3502925"/>
              <a:ext cx="135050" cy="168325"/>
            </a:xfrm>
            <a:custGeom>
              <a:avLst/>
              <a:gdLst/>
              <a:ahLst/>
              <a:cxnLst/>
              <a:rect l="l" t="t" r="r" b="b"/>
              <a:pathLst>
                <a:path w="5402" h="6733" extrusionOk="0">
                  <a:moveTo>
                    <a:pt x="161" y="0"/>
                  </a:moveTo>
                  <a:lnTo>
                    <a:pt x="1" y="127"/>
                  </a:lnTo>
                  <a:lnTo>
                    <a:pt x="5241" y="6733"/>
                  </a:lnTo>
                  <a:lnTo>
                    <a:pt x="5402" y="660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5013800" y="3502900"/>
              <a:ext cx="135125" cy="168250"/>
            </a:xfrm>
            <a:custGeom>
              <a:avLst/>
              <a:gdLst/>
              <a:ahLst/>
              <a:cxnLst/>
              <a:rect l="l" t="t" r="r" b="b"/>
              <a:pathLst>
                <a:path w="5405" h="6730" extrusionOk="0">
                  <a:moveTo>
                    <a:pt x="5243" y="0"/>
                  </a:moveTo>
                  <a:lnTo>
                    <a:pt x="0" y="6602"/>
                  </a:lnTo>
                  <a:lnTo>
                    <a:pt x="161" y="6729"/>
                  </a:lnTo>
                  <a:lnTo>
                    <a:pt x="5404" y="127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26"/>
          <p:cNvGrpSpPr/>
          <p:nvPr/>
        </p:nvGrpSpPr>
        <p:grpSpPr>
          <a:xfrm>
            <a:off x="5721686" y="3889184"/>
            <a:ext cx="646286" cy="649024"/>
            <a:chOff x="406431" y="2040686"/>
            <a:chExt cx="646286" cy="649024"/>
          </a:xfrm>
        </p:grpSpPr>
        <p:sp>
          <p:nvSpPr>
            <p:cNvPr id="925" name="Google Shape;925;p26"/>
            <p:cNvSpPr/>
            <p:nvPr/>
          </p:nvSpPr>
          <p:spPr>
            <a:xfrm>
              <a:off x="406431" y="2040686"/>
              <a:ext cx="390816" cy="649024"/>
            </a:xfrm>
            <a:custGeom>
              <a:avLst/>
              <a:gdLst/>
              <a:ahLst/>
              <a:cxnLst/>
              <a:rect l="l" t="t" r="r" b="b"/>
              <a:pathLst>
                <a:path w="13248" h="21908" extrusionOk="0">
                  <a:moveTo>
                    <a:pt x="10954" y="0"/>
                  </a:moveTo>
                  <a:cubicBezTo>
                    <a:pt x="4905" y="0"/>
                    <a:pt x="0" y="4905"/>
                    <a:pt x="0" y="10954"/>
                  </a:cubicBezTo>
                  <a:cubicBezTo>
                    <a:pt x="0" y="17003"/>
                    <a:pt x="4905" y="21907"/>
                    <a:pt x="10954" y="21907"/>
                  </a:cubicBezTo>
                  <a:cubicBezTo>
                    <a:pt x="11741" y="21907"/>
                    <a:pt x="12508" y="21820"/>
                    <a:pt x="13248" y="21663"/>
                  </a:cubicBezTo>
                  <a:lnTo>
                    <a:pt x="12381" y="17618"/>
                  </a:lnTo>
                  <a:cubicBezTo>
                    <a:pt x="11921" y="17717"/>
                    <a:pt x="11444" y="17771"/>
                    <a:pt x="10954" y="17771"/>
                  </a:cubicBezTo>
                  <a:cubicBezTo>
                    <a:pt x="7195" y="17771"/>
                    <a:pt x="4136" y="14714"/>
                    <a:pt x="4136" y="10954"/>
                  </a:cubicBezTo>
                  <a:cubicBezTo>
                    <a:pt x="4136" y="7195"/>
                    <a:pt x="7195" y="4136"/>
                    <a:pt x="10954" y="4136"/>
                  </a:cubicBezTo>
                  <a:lnTo>
                    <a:pt x="10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729544" y="2040715"/>
              <a:ext cx="323172" cy="324512"/>
            </a:xfrm>
            <a:custGeom>
              <a:avLst/>
              <a:gdLst/>
              <a:ahLst/>
              <a:cxnLst/>
              <a:rect l="l" t="t" r="r" b="b"/>
              <a:pathLst>
                <a:path w="10955" h="10954" extrusionOk="0">
                  <a:moveTo>
                    <a:pt x="1" y="0"/>
                  </a:moveTo>
                  <a:lnTo>
                    <a:pt x="1" y="4136"/>
                  </a:lnTo>
                  <a:cubicBezTo>
                    <a:pt x="3761" y="4136"/>
                    <a:pt x="6819" y="7195"/>
                    <a:pt x="6819" y="10954"/>
                  </a:cubicBezTo>
                  <a:lnTo>
                    <a:pt x="10954" y="10954"/>
                  </a:lnTo>
                  <a:cubicBezTo>
                    <a:pt x="10954" y="4905"/>
                    <a:pt x="605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771641" y="2365198"/>
              <a:ext cx="281076" cy="317284"/>
            </a:xfrm>
            <a:custGeom>
              <a:avLst/>
              <a:gdLst/>
              <a:ahLst/>
              <a:cxnLst/>
              <a:rect l="l" t="t" r="r" b="b"/>
              <a:pathLst>
                <a:path w="9528" h="10710" extrusionOk="0">
                  <a:moveTo>
                    <a:pt x="5392" y="1"/>
                  </a:moveTo>
                  <a:cubicBezTo>
                    <a:pt x="5392" y="3271"/>
                    <a:pt x="3078" y="6008"/>
                    <a:pt x="1" y="6665"/>
                  </a:cubicBezTo>
                  <a:lnTo>
                    <a:pt x="868" y="10710"/>
                  </a:lnTo>
                  <a:cubicBezTo>
                    <a:pt x="5815" y="9655"/>
                    <a:pt x="9527" y="5264"/>
                    <a:pt x="9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6"/>
          <p:cNvGrpSpPr/>
          <p:nvPr/>
        </p:nvGrpSpPr>
        <p:grpSpPr>
          <a:xfrm flipH="1">
            <a:off x="1848184" y="692410"/>
            <a:ext cx="839644" cy="599695"/>
            <a:chOff x="5382700" y="1887425"/>
            <a:chExt cx="592425" cy="423125"/>
          </a:xfrm>
        </p:grpSpPr>
        <p:sp>
          <p:nvSpPr>
            <p:cNvPr id="929" name="Google Shape;929;p26"/>
            <p:cNvSpPr/>
            <p:nvPr/>
          </p:nvSpPr>
          <p:spPr>
            <a:xfrm>
              <a:off x="5382700" y="1887425"/>
              <a:ext cx="592425" cy="423125"/>
            </a:xfrm>
            <a:custGeom>
              <a:avLst/>
              <a:gdLst/>
              <a:ahLst/>
              <a:cxnLst/>
              <a:rect l="l" t="t" r="r" b="b"/>
              <a:pathLst>
                <a:path w="23697" h="16925" extrusionOk="0">
                  <a:moveTo>
                    <a:pt x="21147" y="207"/>
                  </a:moveTo>
                  <a:cubicBezTo>
                    <a:pt x="22437" y="207"/>
                    <a:pt x="23489" y="1258"/>
                    <a:pt x="23489" y="2550"/>
                  </a:cubicBezTo>
                  <a:lnTo>
                    <a:pt x="23489" y="11212"/>
                  </a:lnTo>
                  <a:cubicBezTo>
                    <a:pt x="23489" y="12503"/>
                    <a:pt x="22439" y="13554"/>
                    <a:pt x="21147" y="13554"/>
                  </a:cubicBezTo>
                  <a:lnTo>
                    <a:pt x="5322" y="13554"/>
                  </a:lnTo>
                  <a:lnTo>
                    <a:pt x="3435" y="16255"/>
                  </a:lnTo>
                  <a:lnTo>
                    <a:pt x="3472" y="13554"/>
                  </a:lnTo>
                  <a:lnTo>
                    <a:pt x="2549" y="13554"/>
                  </a:lnTo>
                  <a:cubicBezTo>
                    <a:pt x="1259" y="13554"/>
                    <a:pt x="207" y="12504"/>
                    <a:pt x="207" y="11212"/>
                  </a:cubicBezTo>
                  <a:lnTo>
                    <a:pt x="207" y="2550"/>
                  </a:lnTo>
                  <a:cubicBezTo>
                    <a:pt x="207" y="1259"/>
                    <a:pt x="1257" y="207"/>
                    <a:pt x="2549" y="207"/>
                  </a:cubicBezTo>
                  <a:close/>
                  <a:moveTo>
                    <a:pt x="2549" y="1"/>
                  </a:moveTo>
                  <a:cubicBezTo>
                    <a:pt x="1143" y="1"/>
                    <a:pt x="0" y="1144"/>
                    <a:pt x="0" y="2550"/>
                  </a:cubicBezTo>
                  <a:lnTo>
                    <a:pt x="0" y="11212"/>
                  </a:lnTo>
                  <a:cubicBezTo>
                    <a:pt x="0" y="12618"/>
                    <a:pt x="1143" y="13761"/>
                    <a:pt x="2549" y="13761"/>
                  </a:cubicBezTo>
                  <a:lnTo>
                    <a:pt x="3262" y="13761"/>
                  </a:lnTo>
                  <a:lnTo>
                    <a:pt x="3219" y="16924"/>
                  </a:lnTo>
                  <a:lnTo>
                    <a:pt x="5427" y="13761"/>
                  </a:lnTo>
                  <a:lnTo>
                    <a:pt x="21147" y="13761"/>
                  </a:lnTo>
                  <a:cubicBezTo>
                    <a:pt x="22553" y="13761"/>
                    <a:pt x="23696" y="12618"/>
                    <a:pt x="23696" y="11212"/>
                  </a:cubicBezTo>
                  <a:lnTo>
                    <a:pt x="23696" y="2550"/>
                  </a:lnTo>
                  <a:cubicBezTo>
                    <a:pt x="23696" y="1144"/>
                    <a:pt x="22553" y="1"/>
                    <a:pt x="211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5489500" y="2033525"/>
              <a:ext cx="48600" cy="48600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72" y="207"/>
                  </a:moveTo>
                  <a:cubicBezTo>
                    <a:pt x="1394" y="207"/>
                    <a:pt x="1738" y="550"/>
                    <a:pt x="1738" y="972"/>
                  </a:cubicBezTo>
                  <a:cubicBezTo>
                    <a:pt x="1738" y="1395"/>
                    <a:pt x="1394" y="1739"/>
                    <a:pt x="972" y="1739"/>
                  </a:cubicBezTo>
                  <a:cubicBezTo>
                    <a:pt x="550" y="1739"/>
                    <a:pt x="207" y="1395"/>
                    <a:pt x="207" y="972"/>
                  </a:cubicBezTo>
                  <a:cubicBezTo>
                    <a:pt x="207" y="551"/>
                    <a:pt x="549" y="207"/>
                    <a:pt x="972" y="207"/>
                  </a:cubicBezTo>
                  <a:close/>
                  <a:moveTo>
                    <a:pt x="972" y="0"/>
                  </a:moveTo>
                  <a:cubicBezTo>
                    <a:pt x="436" y="0"/>
                    <a:pt x="0" y="436"/>
                    <a:pt x="0" y="972"/>
                  </a:cubicBezTo>
                  <a:cubicBezTo>
                    <a:pt x="0" y="1508"/>
                    <a:pt x="436" y="1943"/>
                    <a:pt x="972" y="1943"/>
                  </a:cubicBezTo>
                  <a:cubicBezTo>
                    <a:pt x="1507" y="1943"/>
                    <a:pt x="1944" y="1508"/>
                    <a:pt x="1944" y="972"/>
                  </a:cubicBezTo>
                  <a:cubicBezTo>
                    <a:pt x="1944" y="436"/>
                    <a:pt x="1507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5572025" y="2033525"/>
              <a:ext cx="48650" cy="48600"/>
            </a:xfrm>
            <a:custGeom>
              <a:avLst/>
              <a:gdLst/>
              <a:ahLst/>
              <a:cxnLst/>
              <a:rect l="l" t="t" r="r" b="b"/>
              <a:pathLst>
                <a:path w="1946" h="1944" extrusionOk="0">
                  <a:moveTo>
                    <a:pt x="974" y="207"/>
                  </a:moveTo>
                  <a:cubicBezTo>
                    <a:pt x="1395" y="207"/>
                    <a:pt x="1739" y="550"/>
                    <a:pt x="1739" y="972"/>
                  </a:cubicBezTo>
                  <a:cubicBezTo>
                    <a:pt x="1739" y="1395"/>
                    <a:pt x="1395" y="1739"/>
                    <a:pt x="974" y="1739"/>
                  </a:cubicBezTo>
                  <a:cubicBezTo>
                    <a:pt x="551" y="1739"/>
                    <a:pt x="207" y="1395"/>
                    <a:pt x="207" y="972"/>
                  </a:cubicBezTo>
                  <a:cubicBezTo>
                    <a:pt x="207" y="551"/>
                    <a:pt x="551" y="207"/>
                    <a:pt x="974" y="207"/>
                  </a:cubicBezTo>
                  <a:close/>
                  <a:moveTo>
                    <a:pt x="974" y="0"/>
                  </a:moveTo>
                  <a:cubicBezTo>
                    <a:pt x="437" y="0"/>
                    <a:pt x="1" y="436"/>
                    <a:pt x="1" y="972"/>
                  </a:cubicBezTo>
                  <a:cubicBezTo>
                    <a:pt x="1" y="1508"/>
                    <a:pt x="437" y="1943"/>
                    <a:pt x="974" y="1943"/>
                  </a:cubicBezTo>
                  <a:cubicBezTo>
                    <a:pt x="1509" y="1943"/>
                    <a:pt x="1945" y="1508"/>
                    <a:pt x="1945" y="972"/>
                  </a:cubicBezTo>
                  <a:cubicBezTo>
                    <a:pt x="1945" y="436"/>
                    <a:pt x="1509" y="0"/>
                    <a:pt x="9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5654575" y="2033525"/>
              <a:ext cx="48600" cy="48600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72" y="207"/>
                  </a:moveTo>
                  <a:cubicBezTo>
                    <a:pt x="1395" y="207"/>
                    <a:pt x="1739" y="550"/>
                    <a:pt x="1738" y="972"/>
                  </a:cubicBezTo>
                  <a:cubicBezTo>
                    <a:pt x="1738" y="1395"/>
                    <a:pt x="1395" y="1739"/>
                    <a:pt x="972" y="1739"/>
                  </a:cubicBezTo>
                  <a:cubicBezTo>
                    <a:pt x="550" y="1739"/>
                    <a:pt x="206" y="1395"/>
                    <a:pt x="206" y="972"/>
                  </a:cubicBezTo>
                  <a:cubicBezTo>
                    <a:pt x="206" y="551"/>
                    <a:pt x="549" y="207"/>
                    <a:pt x="972" y="207"/>
                  </a:cubicBezTo>
                  <a:close/>
                  <a:moveTo>
                    <a:pt x="972" y="0"/>
                  </a:moveTo>
                  <a:cubicBezTo>
                    <a:pt x="437" y="0"/>
                    <a:pt x="0" y="436"/>
                    <a:pt x="0" y="972"/>
                  </a:cubicBezTo>
                  <a:cubicBezTo>
                    <a:pt x="0" y="1508"/>
                    <a:pt x="437" y="1943"/>
                    <a:pt x="972" y="1943"/>
                  </a:cubicBezTo>
                  <a:cubicBezTo>
                    <a:pt x="1509" y="1943"/>
                    <a:pt x="1944" y="1508"/>
                    <a:pt x="1944" y="972"/>
                  </a:cubicBezTo>
                  <a:cubicBezTo>
                    <a:pt x="1944" y="436"/>
                    <a:pt x="1509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5737150" y="2033525"/>
              <a:ext cx="48600" cy="48600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72" y="207"/>
                  </a:moveTo>
                  <a:cubicBezTo>
                    <a:pt x="1395" y="207"/>
                    <a:pt x="1739" y="550"/>
                    <a:pt x="1739" y="972"/>
                  </a:cubicBezTo>
                  <a:cubicBezTo>
                    <a:pt x="1739" y="1395"/>
                    <a:pt x="1395" y="1739"/>
                    <a:pt x="972" y="1739"/>
                  </a:cubicBezTo>
                  <a:cubicBezTo>
                    <a:pt x="550" y="1739"/>
                    <a:pt x="206" y="1395"/>
                    <a:pt x="206" y="972"/>
                  </a:cubicBezTo>
                  <a:cubicBezTo>
                    <a:pt x="206" y="551"/>
                    <a:pt x="550" y="207"/>
                    <a:pt x="972" y="207"/>
                  </a:cubicBezTo>
                  <a:close/>
                  <a:moveTo>
                    <a:pt x="972" y="0"/>
                  </a:moveTo>
                  <a:cubicBezTo>
                    <a:pt x="436" y="0"/>
                    <a:pt x="0" y="436"/>
                    <a:pt x="0" y="972"/>
                  </a:cubicBezTo>
                  <a:cubicBezTo>
                    <a:pt x="0" y="1508"/>
                    <a:pt x="436" y="1943"/>
                    <a:pt x="972" y="1943"/>
                  </a:cubicBezTo>
                  <a:cubicBezTo>
                    <a:pt x="1508" y="1943"/>
                    <a:pt x="1943" y="1508"/>
                    <a:pt x="1943" y="972"/>
                  </a:cubicBezTo>
                  <a:cubicBezTo>
                    <a:pt x="1943" y="436"/>
                    <a:pt x="1508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5819675" y="2033525"/>
              <a:ext cx="48600" cy="48600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72" y="207"/>
                  </a:moveTo>
                  <a:cubicBezTo>
                    <a:pt x="1395" y="207"/>
                    <a:pt x="1738" y="550"/>
                    <a:pt x="1738" y="972"/>
                  </a:cubicBezTo>
                  <a:cubicBezTo>
                    <a:pt x="1738" y="1395"/>
                    <a:pt x="1395" y="1739"/>
                    <a:pt x="972" y="1739"/>
                  </a:cubicBezTo>
                  <a:cubicBezTo>
                    <a:pt x="550" y="1739"/>
                    <a:pt x="206" y="1395"/>
                    <a:pt x="206" y="972"/>
                  </a:cubicBezTo>
                  <a:cubicBezTo>
                    <a:pt x="206" y="551"/>
                    <a:pt x="550" y="207"/>
                    <a:pt x="972" y="207"/>
                  </a:cubicBezTo>
                  <a:close/>
                  <a:moveTo>
                    <a:pt x="972" y="0"/>
                  </a:moveTo>
                  <a:cubicBezTo>
                    <a:pt x="436" y="0"/>
                    <a:pt x="1" y="436"/>
                    <a:pt x="1" y="972"/>
                  </a:cubicBezTo>
                  <a:cubicBezTo>
                    <a:pt x="1" y="1508"/>
                    <a:pt x="436" y="1943"/>
                    <a:pt x="972" y="1943"/>
                  </a:cubicBezTo>
                  <a:cubicBezTo>
                    <a:pt x="1509" y="1943"/>
                    <a:pt x="1944" y="1508"/>
                    <a:pt x="1944" y="972"/>
                  </a:cubicBezTo>
                  <a:cubicBezTo>
                    <a:pt x="1944" y="436"/>
                    <a:pt x="1509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18;p30">
            <a:extLst>
              <a:ext uri="{FF2B5EF4-FFF2-40B4-BE49-F238E27FC236}">
                <a16:creationId xmlns:a16="http://schemas.microsoft.com/office/drawing/2014/main" id="{777D0438-0CF8-AFB8-FBA8-31775C84F6A8}"/>
              </a:ext>
            </a:extLst>
          </p:cNvPr>
          <p:cNvGrpSpPr/>
          <p:nvPr/>
        </p:nvGrpSpPr>
        <p:grpSpPr>
          <a:xfrm>
            <a:off x="-4364037" y="562177"/>
            <a:ext cx="4174337" cy="3745877"/>
            <a:chOff x="427397" y="734355"/>
            <a:chExt cx="4174337" cy="3745877"/>
          </a:xfrm>
        </p:grpSpPr>
        <p:grpSp>
          <p:nvGrpSpPr>
            <p:cNvPr id="3" name="Google Shape;1119;p30">
              <a:extLst>
                <a:ext uri="{FF2B5EF4-FFF2-40B4-BE49-F238E27FC236}">
                  <a16:creationId xmlns:a16="http://schemas.microsoft.com/office/drawing/2014/main" id="{07348234-674E-95EE-3A61-4E9E207A8457}"/>
                </a:ext>
              </a:extLst>
            </p:cNvPr>
            <p:cNvGrpSpPr/>
            <p:nvPr/>
          </p:nvGrpSpPr>
          <p:grpSpPr>
            <a:xfrm>
              <a:off x="697989" y="973801"/>
              <a:ext cx="3844630" cy="3506431"/>
              <a:chOff x="1145950" y="609125"/>
              <a:chExt cx="4483534" cy="4089132"/>
            </a:xfrm>
          </p:grpSpPr>
          <p:sp>
            <p:nvSpPr>
              <p:cNvPr id="20" name="Google Shape;1120;p30">
                <a:extLst>
                  <a:ext uri="{FF2B5EF4-FFF2-40B4-BE49-F238E27FC236}">
                    <a16:creationId xmlns:a16="http://schemas.microsoft.com/office/drawing/2014/main" id="{60F4A44A-E6F4-A519-A147-276B734964EA}"/>
                  </a:ext>
                </a:extLst>
              </p:cNvPr>
              <p:cNvSpPr/>
              <p:nvPr/>
            </p:nvSpPr>
            <p:spPr>
              <a:xfrm>
                <a:off x="4704783" y="753607"/>
                <a:ext cx="675411" cy="1503791"/>
              </a:xfrm>
              <a:custGeom>
                <a:avLst/>
                <a:gdLst/>
                <a:ahLst/>
                <a:cxnLst/>
                <a:rect l="l" t="t" r="r" b="b"/>
                <a:pathLst>
                  <a:path w="13926" h="31006" extrusionOk="0">
                    <a:moveTo>
                      <a:pt x="0" y="1"/>
                    </a:moveTo>
                    <a:lnTo>
                      <a:pt x="0" y="14030"/>
                    </a:lnTo>
                    <a:lnTo>
                      <a:pt x="0" y="23990"/>
                    </a:lnTo>
                    <a:cubicBezTo>
                      <a:pt x="8548" y="25714"/>
                      <a:pt x="13926" y="28217"/>
                      <a:pt x="13926" y="31005"/>
                    </a:cubicBezTo>
                    <a:lnTo>
                      <a:pt x="13926" y="7016"/>
                    </a:lnTo>
                    <a:cubicBezTo>
                      <a:pt x="13926" y="4230"/>
                      <a:pt x="8548" y="1725"/>
                      <a:pt x="0" y="1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21;p30">
                <a:extLst>
                  <a:ext uri="{FF2B5EF4-FFF2-40B4-BE49-F238E27FC236}">
                    <a16:creationId xmlns:a16="http://schemas.microsoft.com/office/drawing/2014/main" id="{CDEDEB0B-901C-852D-B404-ABA99DD6448D}"/>
                  </a:ext>
                </a:extLst>
              </p:cNvPr>
              <p:cNvSpPr/>
              <p:nvPr/>
            </p:nvSpPr>
            <p:spPr>
              <a:xfrm>
                <a:off x="1145950" y="1426447"/>
                <a:ext cx="346630" cy="1418819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29254" extrusionOk="0">
                    <a:moveTo>
                      <a:pt x="7147" y="1"/>
                    </a:moveTo>
                    <a:cubicBezTo>
                      <a:pt x="2636" y="1503"/>
                      <a:pt x="1" y="3316"/>
                      <a:pt x="1" y="5265"/>
                    </a:cubicBezTo>
                    <a:lnTo>
                      <a:pt x="1" y="29254"/>
                    </a:lnTo>
                    <a:cubicBezTo>
                      <a:pt x="1" y="27303"/>
                      <a:pt x="2636" y="25492"/>
                      <a:pt x="7147" y="23989"/>
                    </a:cubicBezTo>
                    <a:lnTo>
                      <a:pt x="7147" y="10531"/>
                    </a:lnTo>
                    <a:lnTo>
                      <a:pt x="7147" y="1"/>
                    </a:ln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22;p30">
                <a:extLst>
                  <a:ext uri="{FF2B5EF4-FFF2-40B4-BE49-F238E27FC236}">
                    <a16:creationId xmlns:a16="http://schemas.microsoft.com/office/drawing/2014/main" id="{0745396C-672E-7740-1282-E8B2FE5DD550}"/>
                  </a:ext>
                </a:extLst>
              </p:cNvPr>
              <p:cNvSpPr/>
              <p:nvPr/>
            </p:nvSpPr>
            <p:spPr>
              <a:xfrm>
                <a:off x="1906333" y="2773874"/>
                <a:ext cx="1310615" cy="886483"/>
              </a:xfrm>
              <a:custGeom>
                <a:avLst/>
                <a:gdLst/>
                <a:ahLst/>
                <a:cxnLst/>
                <a:rect l="l" t="t" r="r" b="b"/>
                <a:pathLst>
                  <a:path w="27023" h="18278" extrusionOk="0">
                    <a:moveTo>
                      <a:pt x="27006" y="0"/>
                    </a:moveTo>
                    <a:cubicBezTo>
                      <a:pt x="12090" y="0"/>
                      <a:pt x="0" y="2915"/>
                      <a:pt x="0" y="6509"/>
                    </a:cubicBezTo>
                    <a:lnTo>
                      <a:pt x="0" y="18277"/>
                    </a:lnTo>
                    <a:cubicBezTo>
                      <a:pt x="0" y="17340"/>
                      <a:pt x="824" y="16449"/>
                      <a:pt x="2306" y="15644"/>
                    </a:cubicBezTo>
                    <a:cubicBezTo>
                      <a:pt x="6506" y="13362"/>
                      <a:pt x="15990" y="11769"/>
                      <a:pt x="27022" y="11769"/>
                    </a:cubicBezTo>
                    <a:lnTo>
                      <a:pt x="27022" y="0"/>
                    </a:lnTo>
                    <a:cubicBezTo>
                      <a:pt x="27017" y="0"/>
                      <a:pt x="27011" y="0"/>
                      <a:pt x="27006" y="0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23;p30">
                <a:extLst>
                  <a:ext uri="{FF2B5EF4-FFF2-40B4-BE49-F238E27FC236}">
                    <a16:creationId xmlns:a16="http://schemas.microsoft.com/office/drawing/2014/main" id="{D62F9D79-07A4-8E28-72F6-A64A1F63B130}"/>
                  </a:ext>
                </a:extLst>
              </p:cNvPr>
              <p:cNvSpPr/>
              <p:nvPr/>
            </p:nvSpPr>
            <p:spPr>
              <a:xfrm>
                <a:off x="1906333" y="3089512"/>
                <a:ext cx="111841" cy="698642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14405" extrusionOk="0">
                    <a:moveTo>
                      <a:pt x="0" y="1"/>
                    </a:moveTo>
                    <a:lnTo>
                      <a:pt x="0" y="11769"/>
                    </a:lnTo>
                    <a:cubicBezTo>
                      <a:pt x="0" y="12707"/>
                      <a:pt x="824" y="13598"/>
                      <a:pt x="2306" y="14404"/>
                    </a:cubicBezTo>
                    <a:lnTo>
                      <a:pt x="2306" y="9136"/>
                    </a:lnTo>
                    <a:lnTo>
                      <a:pt x="2306" y="2635"/>
                    </a:lnTo>
                    <a:cubicBezTo>
                      <a:pt x="824" y="1829"/>
                      <a:pt x="0" y="938"/>
                      <a:pt x="0" y="1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24;p30">
                <a:extLst>
                  <a:ext uri="{FF2B5EF4-FFF2-40B4-BE49-F238E27FC236}">
                    <a16:creationId xmlns:a16="http://schemas.microsoft.com/office/drawing/2014/main" id="{B9322E5D-4075-5804-4390-81CD6F3131E7}"/>
                  </a:ext>
                </a:extLst>
              </p:cNvPr>
              <p:cNvSpPr/>
              <p:nvPr/>
            </p:nvSpPr>
            <p:spPr>
              <a:xfrm>
                <a:off x="1906285" y="3344574"/>
                <a:ext cx="1310664" cy="443581"/>
              </a:xfrm>
              <a:custGeom>
                <a:avLst/>
                <a:gdLst/>
                <a:ahLst/>
                <a:cxnLst/>
                <a:rect l="l" t="t" r="r" b="b"/>
                <a:pathLst>
                  <a:path w="27024" h="9146" fill="none" extrusionOk="0">
                    <a:moveTo>
                      <a:pt x="27023" y="1"/>
                    </a:moveTo>
                    <a:cubicBezTo>
                      <a:pt x="12100" y="1"/>
                      <a:pt x="0" y="2915"/>
                      <a:pt x="0" y="6510"/>
                    </a:cubicBezTo>
                    <a:cubicBezTo>
                      <a:pt x="0" y="7448"/>
                      <a:pt x="825" y="8340"/>
                      <a:pt x="2307" y="9145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25;p30">
                <a:extLst>
                  <a:ext uri="{FF2B5EF4-FFF2-40B4-BE49-F238E27FC236}">
                    <a16:creationId xmlns:a16="http://schemas.microsoft.com/office/drawing/2014/main" id="{6E676853-4AD3-22E0-BF9B-698B8FB34AC6}"/>
                  </a:ext>
                </a:extLst>
              </p:cNvPr>
              <p:cNvSpPr/>
              <p:nvPr/>
            </p:nvSpPr>
            <p:spPr>
              <a:xfrm>
                <a:off x="1906333" y="2773777"/>
                <a:ext cx="1310615" cy="443581"/>
              </a:xfrm>
              <a:custGeom>
                <a:avLst/>
                <a:gdLst/>
                <a:ahLst/>
                <a:cxnLst/>
                <a:rect l="l" t="t" r="r" b="b"/>
                <a:pathLst>
                  <a:path w="27023" h="9146" fill="none" extrusionOk="0">
                    <a:moveTo>
                      <a:pt x="2306" y="9145"/>
                    </a:moveTo>
                    <a:cubicBezTo>
                      <a:pt x="824" y="8339"/>
                      <a:pt x="0" y="7448"/>
                      <a:pt x="0" y="6511"/>
                    </a:cubicBezTo>
                    <a:cubicBezTo>
                      <a:pt x="0" y="2915"/>
                      <a:pt x="12098" y="0"/>
                      <a:pt x="27022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26;p30">
                <a:extLst>
                  <a:ext uri="{FF2B5EF4-FFF2-40B4-BE49-F238E27FC236}">
                    <a16:creationId xmlns:a16="http://schemas.microsoft.com/office/drawing/2014/main" id="{4B0E7A89-F55B-7876-39CD-FD596B6446FE}"/>
                  </a:ext>
                </a:extLst>
              </p:cNvPr>
              <p:cNvSpPr/>
              <p:nvPr/>
            </p:nvSpPr>
            <p:spPr>
              <a:xfrm>
                <a:off x="2641157" y="2875530"/>
                <a:ext cx="439458" cy="30361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626" fill="none" extrusionOk="0">
                    <a:moveTo>
                      <a:pt x="1" y="626"/>
                    </a:moveTo>
                    <a:cubicBezTo>
                      <a:pt x="2785" y="297"/>
                      <a:pt x="5839" y="81"/>
                      <a:pt x="9060" y="1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27;p30">
                <a:extLst>
                  <a:ext uri="{FF2B5EF4-FFF2-40B4-BE49-F238E27FC236}">
                    <a16:creationId xmlns:a16="http://schemas.microsoft.com/office/drawing/2014/main" id="{854AE1D8-0AA6-5F1D-7370-860A1494C104}"/>
                  </a:ext>
                </a:extLst>
              </p:cNvPr>
              <p:cNvSpPr/>
              <p:nvPr/>
            </p:nvSpPr>
            <p:spPr>
              <a:xfrm>
                <a:off x="2189185" y="3030633"/>
                <a:ext cx="388533" cy="349588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7208" extrusionOk="0">
                    <a:moveTo>
                      <a:pt x="7150" y="0"/>
                    </a:moveTo>
                    <a:cubicBezTo>
                      <a:pt x="7107" y="0"/>
                      <a:pt x="7065" y="4"/>
                      <a:pt x="7022" y="10"/>
                    </a:cubicBezTo>
                    <a:cubicBezTo>
                      <a:pt x="4613" y="367"/>
                      <a:pt x="2456" y="813"/>
                      <a:pt x="628" y="1329"/>
                    </a:cubicBezTo>
                    <a:cubicBezTo>
                      <a:pt x="255" y="1434"/>
                      <a:pt x="1" y="1774"/>
                      <a:pt x="1" y="2161"/>
                    </a:cubicBezTo>
                    <a:lnTo>
                      <a:pt x="1" y="6343"/>
                    </a:lnTo>
                    <a:cubicBezTo>
                      <a:pt x="1" y="6834"/>
                      <a:pt x="401" y="7208"/>
                      <a:pt x="865" y="7208"/>
                    </a:cubicBezTo>
                    <a:cubicBezTo>
                      <a:pt x="939" y="7208"/>
                      <a:pt x="1016" y="7198"/>
                      <a:pt x="1093" y="7178"/>
                    </a:cubicBezTo>
                    <a:cubicBezTo>
                      <a:pt x="2883" y="6697"/>
                      <a:pt x="4964" y="6283"/>
                      <a:pt x="7270" y="5949"/>
                    </a:cubicBezTo>
                    <a:cubicBezTo>
                      <a:pt x="7695" y="5887"/>
                      <a:pt x="8011" y="5522"/>
                      <a:pt x="8011" y="5095"/>
                    </a:cubicBezTo>
                    <a:lnTo>
                      <a:pt x="8011" y="866"/>
                    </a:lnTo>
                    <a:cubicBezTo>
                      <a:pt x="8011" y="382"/>
                      <a:pt x="7617" y="0"/>
                      <a:pt x="71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28;p30">
                <a:extLst>
                  <a:ext uri="{FF2B5EF4-FFF2-40B4-BE49-F238E27FC236}">
                    <a16:creationId xmlns:a16="http://schemas.microsoft.com/office/drawing/2014/main" id="{DED54140-EC5C-B714-D8D2-09B5CC224596}"/>
                  </a:ext>
                </a:extLst>
              </p:cNvPr>
              <p:cNvSpPr/>
              <p:nvPr/>
            </p:nvSpPr>
            <p:spPr>
              <a:xfrm>
                <a:off x="2641157" y="3034562"/>
                <a:ext cx="448140" cy="30555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0" fill="none" extrusionOk="0">
                    <a:moveTo>
                      <a:pt x="1" y="630"/>
                    </a:moveTo>
                    <a:cubicBezTo>
                      <a:pt x="2837" y="295"/>
                      <a:pt x="5953" y="76"/>
                      <a:pt x="9239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29;p30">
                <a:extLst>
                  <a:ext uri="{FF2B5EF4-FFF2-40B4-BE49-F238E27FC236}">
                    <a16:creationId xmlns:a16="http://schemas.microsoft.com/office/drawing/2014/main" id="{4965AC75-841E-0561-5A5B-F9BB5FCE44ED}"/>
                  </a:ext>
                </a:extLst>
              </p:cNvPr>
              <p:cNvSpPr/>
              <p:nvPr/>
            </p:nvSpPr>
            <p:spPr>
              <a:xfrm>
                <a:off x="2641157" y="3103965"/>
                <a:ext cx="448140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1" fill="none" extrusionOk="0">
                    <a:moveTo>
                      <a:pt x="1" y="631"/>
                    </a:moveTo>
                    <a:cubicBezTo>
                      <a:pt x="2837" y="296"/>
                      <a:pt x="5953" y="77"/>
                      <a:pt x="923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30;p30">
                <a:extLst>
                  <a:ext uri="{FF2B5EF4-FFF2-40B4-BE49-F238E27FC236}">
                    <a16:creationId xmlns:a16="http://schemas.microsoft.com/office/drawing/2014/main" id="{8E9358BF-77B1-1C9E-1619-D3D7C87F1112}"/>
                  </a:ext>
                </a:extLst>
              </p:cNvPr>
              <p:cNvSpPr/>
              <p:nvPr/>
            </p:nvSpPr>
            <p:spPr>
              <a:xfrm>
                <a:off x="2641157" y="3173417"/>
                <a:ext cx="448140" cy="3065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2" fill="none" extrusionOk="0">
                    <a:moveTo>
                      <a:pt x="1" y="631"/>
                    </a:moveTo>
                    <a:cubicBezTo>
                      <a:pt x="2837" y="296"/>
                      <a:pt x="5953" y="77"/>
                      <a:pt x="923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31;p30">
                <a:extLst>
                  <a:ext uri="{FF2B5EF4-FFF2-40B4-BE49-F238E27FC236}">
                    <a16:creationId xmlns:a16="http://schemas.microsoft.com/office/drawing/2014/main" id="{476299B4-0042-9BDB-E407-D906F1A20992}"/>
                  </a:ext>
                </a:extLst>
              </p:cNvPr>
              <p:cNvSpPr/>
              <p:nvPr/>
            </p:nvSpPr>
            <p:spPr>
              <a:xfrm>
                <a:off x="2641156" y="3247525"/>
                <a:ext cx="317966" cy="25996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536" fill="none" extrusionOk="0">
                    <a:moveTo>
                      <a:pt x="1" y="535"/>
                    </a:moveTo>
                    <a:cubicBezTo>
                      <a:pt x="2052" y="293"/>
                      <a:pt x="4251" y="112"/>
                      <a:pt x="655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32;p30">
                <a:extLst>
                  <a:ext uri="{FF2B5EF4-FFF2-40B4-BE49-F238E27FC236}">
                    <a16:creationId xmlns:a16="http://schemas.microsoft.com/office/drawing/2014/main" id="{1C487787-B73A-0323-0E2B-73FA56A2E05E}"/>
                  </a:ext>
                </a:extLst>
              </p:cNvPr>
              <p:cNvSpPr/>
              <p:nvPr/>
            </p:nvSpPr>
            <p:spPr>
              <a:xfrm>
                <a:off x="4488231" y="609125"/>
                <a:ext cx="675460" cy="1503743"/>
              </a:xfrm>
              <a:custGeom>
                <a:avLst/>
                <a:gdLst/>
                <a:ahLst/>
                <a:cxnLst/>
                <a:rect l="l" t="t" r="r" b="b"/>
                <a:pathLst>
                  <a:path w="13927" h="31005" extrusionOk="0">
                    <a:moveTo>
                      <a:pt x="1" y="1"/>
                    </a:moveTo>
                    <a:lnTo>
                      <a:pt x="1" y="14029"/>
                    </a:lnTo>
                    <a:lnTo>
                      <a:pt x="1" y="23989"/>
                    </a:lnTo>
                    <a:cubicBezTo>
                      <a:pt x="8549" y="25713"/>
                      <a:pt x="13926" y="28217"/>
                      <a:pt x="13926" y="31005"/>
                    </a:cubicBezTo>
                    <a:lnTo>
                      <a:pt x="13926" y="7016"/>
                    </a:lnTo>
                    <a:cubicBezTo>
                      <a:pt x="13926" y="4229"/>
                      <a:pt x="8549" y="1725"/>
                      <a:pt x="1" y="1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33;p30">
                <a:extLst>
                  <a:ext uri="{FF2B5EF4-FFF2-40B4-BE49-F238E27FC236}">
                    <a16:creationId xmlns:a16="http://schemas.microsoft.com/office/drawing/2014/main" id="{0442D030-70C7-D1AC-AD16-5F80F1BCFD60}"/>
                  </a:ext>
                </a:extLst>
              </p:cNvPr>
              <p:cNvSpPr/>
              <p:nvPr/>
            </p:nvSpPr>
            <p:spPr>
              <a:xfrm>
                <a:off x="4958875" y="1083746"/>
                <a:ext cx="204233" cy="375002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7732" extrusionOk="0">
                    <a:moveTo>
                      <a:pt x="410" y="0"/>
                    </a:moveTo>
                    <a:cubicBezTo>
                      <a:pt x="195" y="0"/>
                      <a:pt x="1" y="170"/>
                      <a:pt x="1" y="407"/>
                    </a:cubicBezTo>
                    <a:lnTo>
                      <a:pt x="1" y="3352"/>
                    </a:lnTo>
                    <a:cubicBezTo>
                      <a:pt x="1" y="3511"/>
                      <a:pt x="93" y="3653"/>
                      <a:pt x="236" y="3720"/>
                    </a:cubicBezTo>
                    <a:cubicBezTo>
                      <a:pt x="1633" y="4387"/>
                      <a:pt x="2691" y="5096"/>
                      <a:pt x="3363" y="5839"/>
                    </a:cubicBezTo>
                    <a:cubicBezTo>
                      <a:pt x="3918" y="6451"/>
                      <a:pt x="4211" y="7084"/>
                      <a:pt x="4211" y="7731"/>
                    </a:cubicBezTo>
                    <a:lnTo>
                      <a:pt x="4211" y="3880"/>
                    </a:lnTo>
                    <a:cubicBezTo>
                      <a:pt x="4211" y="2514"/>
                      <a:pt x="2918" y="1215"/>
                      <a:pt x="594" y="44"/>
                    </a:cubicBezTo>
                    <a:cubicBezTo>
                      <a:pt x="534" y="14"/>
                      <a:pt x="471" y="0"/>
                      <a:pt x="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34;p30">
                <a:extLst>
                  <a:ext uri="{FF2B5EF4-FFF2-40B4-BE49-F238E27FC236}">
                    <a16:creationId xmlns:a16="http://schemas.microsoft.com/office/drawing/2014/main" id="{A6E2C648-5286-0705-F8BE-366F45AE1AC6}"/>
                  </a:ext>
                </a:extLst>
              </p:cNvPr>
              <p:cNvSpPr/>
              <p:nvPr/>
            </p:nvSpPr>
            <p:spPr>
              <a:xfrm>
                <a:off x="4488231" y="1772592"/>
                <a:ext cx="675460" cy="340276"/>
              </a:xfrm>
              <a:custGeom>
                <a:avLst/>
                <a:gdLst/>
                <a:ahLst/>
                <a:cxnLst/>
                <a:rect l="l" t="t" r="r" b="b"/>
                <a:pathLst>
                  <a:path w="13927" h="7016" fill="none" extrusionOk="0">
                    <a:moveTo>
                      <a:pt x="13926" y="7016"/>
                    </a:moveTo>
                    <a:cubicBezTo>
                      <a:pt x="13926" y="4229"/>
                      <a:pt x="8549" y="1724"/>
                      <a:pt x="1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35;p30">
                <a:extLst>
                  <a:ext uri="{FF2B5EF4-FFF2-40B4-BE49-F238E27FC236}">
                    <a16:creationId xmlns:a16="http://schemas.microsoft.com/office/drawing/2014/main" id="{CF7D6EC8-7EF3-2DF2-EAD7-CB4972F8FFE4}"/>
                  </a:ext>
                </a:extLst>
              </p:cNvPr>
              <p:cNvSpPr/>
              <p:nvPr/>
            </p:nvSpPr>
            <p:spPr>
              <a:xfrm>
                <a:off x="1391409" y="1208925"/>
                <a:ext cx="346629" cy="1418867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29255" extrusionOk="0">
                    <a:moveTo>
                      <a:pt x="7146" y="0"/>
                    </a:moveTo>
                    <a:cubicBezTo>
                      <a:pt x="2634" y="1504"/>
                      <a:pt x="0" y="3315"/>
                      <a:pt x="0" y="5266"/>
                    </a:cubicBezTo>
                    <a:lnTo>
                      <a:pt x="0" y="29255"/>
                    </a:lnTo>
                    <a:cubicBezTo>
                      <a:pt x="0" y="27304"/>
                      <a:pt x="2635" y="25493"/>
                      <a:pt x="7146" y="23989"/>
                    </a:cubicBezTo>
                    <a:lnTo>
                      <a:pt x="7146" y="10530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36;p30">
                <a:extLst>
                  <a:ext uri="{FF2B5EF4-FFF2-40B4-BE49-F238E27FC236}">
                    <a16:creationId xmlns:a16="http://schemas.microsoft.com/office/drawing/2014/main" id="{DAE5F471-67D8-29F9-4022-13A84C593956}"/>
                  </a:ext>
                </a:extLst>
              </p:cNvPr>
              <p:cNvSpPr/>
              <p:nvPr/>
            </p:nvSpPr>
            <p:spPr>
              <a:xfrm>
                <a:off x="1458096" y="2040991"/>
                <a:ext cx="208259" cy="113151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3" fill="none" extrusionOk="0">
                    <a:moveTo>
                      <a:pt x="1" y="2332"/>
                    </a:moveTo>
                    <a:cubicBezTo>
                      <a:pt x="967" y="1504"/>
                      <a:pt x="2423" y="722"/>
                      <a:pt x="4293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37;p30">
                <a:extLst>
                  <a:ext uri="{FF2B5EF4-FFF2-40B4-BE49-F238E27FC236}">
                    <a16:creationId xmlns:a16="http://schemas.microsoft.com/office/drawing/2014/main" id="{ACDE44A5-939E-3DB0-772B-D3609C58F13C}"/>
                  </a:ext>
                </a:extLst>
              </p:cNvPr>
              <p:cNvSpPr/>
              <p:nvPr/>
            </p:nvSpPr>
            <p:spPr>
              <a:xfrm>
                <a:off x="1458096" y="2113449"/>
                <a:ext cx="208259" cy="113151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3" fill="none" extrusionOk="0">
                    <a:moveTo>
                      <a:pt x="1" y="2333"/>
                    </a:moveTo>
                    <a:cubicBezTo>
                      <a:pt x="967" y="1505"/>
                      <a:pt x="2423" y="722"/>
                      <a:pt x="4293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8;p30">
                <a:extLst>
                  <a:ext uri="{FF2B5EF4-FFF2-40B4-BE49-F238E27FC236}">
                    <a16:creationId xmlns:a16="http://schemas.microsoft.com/office/drawing/2014/main" id="{63515E75-BC73-7B89-8F65-B65FC58BF545}"/>
                  </a:ext>
                </a:extLst>
              </p:cNvPr>
              <p:cNvSpPr/>
              <p:nvPr/>
            </p:nvSpPr>
            <p:spPr>
              <a:xfrm>
                <a:off x="1458096" y="2185909"/>
                <a:ext cx="208259" cy="113199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4" fill="none" extrusionOk="0">
                    <a:moveTo>
                      <a:pt x="1" y="2333"/>
                    </a:moveTo>
                    <a:cubicBezTo>
                      <a:pt x="967" y="1505"/>
                      <a:pt x="2423" y="723"/>
                      <a:pt x="4293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9;p30">
                <a:extLst>
                  <a:ext uri="{FF2B5EF4-FFF2-40B4-BE49-F238E27FC236}">
                    <a16:creationId xmlns:a16="http://schemas.microsoft.com/office/drawing/2014/main" id="{C95DF0A7-1B76-1A95-7629-3C3CD247CCA1}"/>
                  </a:ext>
                </a:extLst>
              </p:cNvPr>
              <p:cNvSpPr/>
              <p:nvPr/>
            </p:nvSpPr>
            <p:spPr>
              <a:xfrm>
                <a:off x="1458096" y="2258319"/>
                <a:ext cx="208259" cy="113151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3" fill="none" extrusionOk="0">
                    <a:moveTo>
                      <a:pt x="1" y="2332"/>
                    </a:moveTo>
                    <a:cubicBezTo>
                      <a:pt x="967" y="1505"/>
                      <a:pt x="2423" y="722"/>
                      <a:pt x="4293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40;p30">
                <a:extLst>
                  <a:ext uri="{FF2B5EF4-FFF2-40B4-BE49-F238E27FC236}">
                    <a16:creationId xmlns:a16="http://schemas.microsoft.com/office/drawing/2014/main" id="{28E380ED-2ED6-D3F6-6CD6-98F1E06DF187}"/>
                  </a:ext>
                </a:extLst>
              </p:cNvPr>
              <p:cNvSpPr/>
              <p:nvPr/>
            </p:nvSpPr>
            <p:spPr>
              <a:xfrm>
                <a:off x="1391409" y="2372391"/>
                <a:ext cx="346629" cy="255401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5266" fill="none" extrusionOk="0">
                    <a:moveTo>
                      <a:pt x="0" y="5266"/>
                    </a:moveTo>
                    <a:cubicBezTo>
                      <a:pt x="0" y="3315"/>
                      <a:pt x="2635" y="1504"/>
                      <a:pt x="7146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41;p30">
                <a:extLst>
                  <a:ext uri="{FF2B5EF4-FFF2-40B4-BE49-F238E27FC236}">
                    <a16:creationId xmlns:a16="http://schemas.microsoft.com/office/drawing/2014/main" id="{666612ED-5DD5-B50A-4AF6-D9A3A90DC766}"/>
                  </a:ext>
                </a:extLst>
              </p:cNvPr>
              <p:cNvSpPr/>
              <p:nvPr/>
            </p:nvSpPr>
            <p:spPr>
              <a:xfrm>
                <a:off x="3162289" y="2767618"/>
                <a:ext cx="1966287" cy="1538420"/>
              </a:xfrm>
              <a:custGeom>
                <a:avLst/>
                <a:gdLst/>
                <a:ahLst/>
                <a:cxnLst/>
                <a:rect l="l" t="t" r="r" b="b"/>
                <a:pathLst>
                  <a:path w="40542" h="31720" extrusionOk="0">
                    <a:moveTo>
                      <a:pt x="0" y="1"/>
                    </a:moveTo>
                    <a:lnTo>
                      <a:pt x="0" y="6499"/>
                    </a:lnTo>
                    <a:cubicBezTo>
                      <a:pt x="0" y="9338"/>
                      <a:pt x="2303" y="11640"/>
                      <a:pt x="5142" y="11640"/>
                    </a:cubicBezTo>
                    <a:lnTo>
                      <a:pt x="9303" y="11640"/>
                    </a:lnTo>
                    <a:lnTo>
                      <a:pt x="25007" y="15679"/>
                    </a:lnTo>
                    <a:lnTo>
                      <a:pt x="31975" y="27471"/>
                    </a:lnTo>
                    <a:cubicBezTo>
                      <a:pt x="32322" y="28057"/>
                      <a:pt x="32891" y="28427"/>
                      <a:pt x="33510" y="28542"/>
                    </a:cubicBezTo>
                    <a:lnTo>
                      <a:pt x="35387" y="31719"/>
                    </a:lnTo>
                    <a:lnTo>
                      <a:pt x="40542" y="28672"/>
                    </a:lnTo>
                    <a:lnTo>
                      <a:pt x="38665" y="25495"/>
                    </a:lnTo>
                    <a:cubicBezTo>
                      <a:pt x="38864" y="24896"/>
                      <a:pt x="38813" y="24218"/>
                      <a:pt x="38469" y="23634"/>
                    </a:cubicBezTo>
                    <a:lnTo>
                      <a:pt x="30707" y="10499"/>
                    </a:lnTo>
                    <a:cubicBezTo>
                      <a:pt x="30216" y="9668"/>
                      <a:pt x="29408" y="9024"/>
                      <a:pt x="28399" y="8765"/>
                    </a:cubicBezTo>
                    <a:lnTo>
                      <a:pt x="13259" y="4871"/>
                    </a:lnTo>
                    <a:lnTo>
                      <a:pt x="132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2;p30">
                <a:extLst>
                  <a:ext uri="{FF2B5EF4-FFF2-40B4-BE49-F238E27FC236}">
                    <a16:creationId xmlns:a16="http://schemas.microsoft.com/office/drawing/2014/main" id="{40E3013B-D662-53F9-22BE-3CD6BD45C836}"/>
                  </a:ext>
                </a:extLst>
              </p:cNvPr>
              <p:cNvSpPr/>
              <p:nvPr/>
            </p:nvSpPr>
            <p:spPr>
              <a:xfrm>
                <a:off x="3658105" y="1600320"/>
                <a:ext cx="1022235" cy="1089989"/>
              </a:xfrm>
              <a:custGeom>
                <a:avLst/>
                <a:gdLst/>
                <a:ahLst/>
                <a:cxnLst/>
                <a:rect l="l" t="t" r="r" b="b"/>
                <a:pathLst>
                  <a:path w="21077" h="22474" extrusionOk="0">
                    <a:moveTo>
                      <a:pt x="17999" y="0"/>
                    </a:moveTo>
                    <a:cubicBezTo>
                      <a:pt x="17900" y="0"/>
                      <a:pt x="17800" y="39"/>
                      <a:pt x="17723" y="115"/>
                    </a:cubicBezTo>
                    <a:lnTo>
                      <a:pt x="16464" y="1374"/>
                    </a:lnTo>
                    <a:cubicBezTo>
                      <a:pt x="16316" y="1522"/>
                      <a:pt x="16224" y="1727"/>
                      <a:pt x="16224" y="1952"/>
                    </a:cubicBezTo>
                    <a:lnTo>
                      <a:pt x="16224" y="3843"/>
                    </a:lnTo>
                    <a:lnTo>
                      <a:pt x="16224" y="6841"/>
                    </a:lnTo>
                    <a:cubicBezTo>
                      <a:pt x="16224" y="6872"/>
                      <a:pt x="16227" y="6901"/>
                      <a:pt x="16229" y="6931"/>
                    </a:cubicBezTo>
                    <a:lnTo>
                      <a:pt x="11431" y="14768"/>
                    </a:lnTo>
                    <a:lnTo>
                      <a:pt x="4224" y="7313"/>
                    </a:lnTo>
                    <a:lnTo>
                      <a:pt x="1" y="11396"/>
                    </a:lnTo>
                    <a:lnTo>
                      <a:pt x="9843" y="21578"/>
                    </a:lnTo>
                    <a:cubicBezTo>
                      <a:pt x="10366" y="22118"/>
                      <a:pt x="11095" y="22460"/>
                      <a:pt x="11906" y="22473"/>
                    </a:cubicBezTo>
                    <a:cubicBezTo>
                      <a:pt x="11923" y="22473"/>
                      <a:pt x="11940" y="22473"/>
                      <a:pt x="11956" y="22473"/>
                    </a:cubicBezTo>
                    <a:cubicBezTo>
                      <a:pt x="13224" y="22473"/>
                      <a:pt x="14311" y="21666"/>
                      <a:pt x="14720" y="20531"/>
                    </a:cubicBezTo>
                    <a:lnTo>
                      <a:pt x="19658" y="7847"/>
                    </a:lnTo>
                    <a:cubicBezTo>
                      <a:pt x="20366" y="7617"/>
                      <a:pt x="20829" y="6884"/>
                      <a:pt x="20670" y="6107"/>
                    </a:cubicBezTo>
                    <a:lnTo>
                      <a:pt x="20558" y="5560"/>
                    </a:lnTo>
                    <a:lnTo>
                      <a:pt x="20558" y="5560"/>
                    </a:lnTo>
                    <a:cubicBezTo>
                      <a:pt x="20600" y="5564"/>
                      <a:pt x="20642" y="5566"/>
                      <a:pt x="20686" y="5566"/>
                    </a:cubicBezTo>
                    <a:cubicBezTo>
                      <a:pt x="20903" y="5566"/>
                      <a:pt x="21076" y="5390"/>
                      <a:pt x="21076" y="5176"/>
                    </a:cubicBezTo>
                    <a:lnTo>
                      <a:pt x="21071" y="3395"/>
                    </a:lnTo>
                    <a:cubicBezTo>
                      <a:pt x="21070" y="2943"/>
                      <a:pt x="20704" y="2579"/>
                      <a:pt x="20253" y="2579"/>
                    </a:cubicBezTo>
                    <a:cubicBezTo>
                      <a:pt x="20253" y="2579"/>
                      <a:pt x="20252" y="2579"/>
                      <a:pt x="20251" y="2579"/>
                    </a:cubicBezTo>
                    <a:lnTo>
                      <a:pt x="19514" y="2583"/>
                    </a:lnTo>
                    <a:cubicBezTo>
                      <a:pt x="19498" y="2580"/>
                      <a:pt x="19481" y="2579"/>
                      <a:pt x="19465" y="2579"/>
                    </a:cubicBezTo>
                    <a:lnTo>
                      <a:pt x="18728" y="2583"/>
                    </a:lnTo>
                    <a:cubicBezTo>
                      <a:pt x="18711" y="2580"/>
                      <a:pt x="18695" y="2579"/>
                      <a:pt x="18678" y="2579"/>
                    </a:cubicBezTo>
                    <a:lnTo>
                      <a:pt x="17872" y="2584"/>
                    </a:lnTo>
                    <a:lnTo>
                      <a:pt x="17861" y="2584"/>
                    </a:lnTo>
                    <a:lnTo>
                      <a:pt x="17861" y="2293"/>
                    </a:lnTo>
                    <a:lnTo>
                      <a:pt x="18276" y="1877"/>
                    </a:lnTo>
                    <a:cubicBezTo>
                      <a:pt x="18762" y="1390"/>
                      <a:pt x="18762" y="602"/>
                      <a:pt x="18276" y="115"/>
                    </a:cubicBezTo>
                    <a:cubicBezTo>
                      <a:pt x="18199" y="39"/>
                      <a:pt x="18099" y="0"/>
                      <a:pt x="17999" y="0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;p30">
                <a:extLst>
                  <a:ext uri="{FF2B5EF4-FFF2-40B4-BE49-F238E27FC236}">
                    <a16:creationId xmlns:a16="http://schemas.microsoft.com/office/drawing/2014/main" id="{FF20A20C-A5C1-87D9-0179-8C1A91B14461}"/>
                  </a:ext>
                </a:extLst>
              </p:cNvPr>
              <p:cNvSpPr/>
              <p:nvPr/>
            </p:nvSpPr>
            <p:spPr>
              <a:xfrm>
                <a:off x="3579050" y="1892871"/>
                <a:ext cx="535925" cy="520017"/>
              </a:xfrm>
              <a:custGeom>
                <a:avLst/>
                <a:gdLst/>
                <a:ahLst/>
                <a:cxnLst/>
                <a:rect l="l" t="t" r="r" b="b"/>
                <a:pathLst>
                  <a:path w="11050" h="10722" extrusionOk="0">
                    <a:moveTo>
                      <a:pt x="3736" y="1"/>
                    </a:moveTo>
                    <a:cubicBezTo>
                      <a:pt x="3005" y="1"/>
                      <a:pt x="2269" y="241"/>
                      <a:pt x="1656" y="735"/>
                    </a:cubicBezTo>
                    <a:cubicBezTo>
                      <a:pt x="226" y="1885"/>
                      <a:pt x="1" y="3977"/>
                      <a:pt x="1151" y="5406"/>
                    </a:cubicBezTo>
                    <a:cubicBezTo>
                      <a:pt x="1215" y="5485"/>
                      <a:pt x="1282" y="5560"/>
                      <a:pt x="1350" y="5632"/>
                    </a:cubicBezTo>
                    <a:lnTo>
                      <a:pt x="1376" y="5659"/>
                    </a:lnTo>
                    <a:lnTo>
                      <a:pt x="1377" y="5660"/>
                    </a:lnTo>
                    <a:lnTo>
                      <a:pt x="6271" y="10721"/>
                    </a:lnTo>
                    <a:lnTo>
                      <a:pt x="11049" y="6105"/>
                    </a:lnTo>
                    <a:lnTo>
                      <a:pt x="6127" y="1014"/>
                    </a:lnTo>
                    <a:cubicBezTo>
                      <a:pt x="5483" y="347"/>
                      <a:pt x="4613" y="1"/>
                      <a:pt x="3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4;p30">
                <a:extLst>
                  <a:ext uri="{FF2B5EF4-FFF2-40B4-BE49-F238E27FC236}">
                    <a16:creationId xmlns:a16="http://schemas.microsoft.com/office/drawing/2014/main" id="{D6A6EEFF-FF64-9D50-35AD-8C26CF50F8C0}"/>
                  </a:ext>
                </a:extLst>
              </p:cNvPr>
              <p:cNvSpPr/>
              <p:nvPr/>
            </p:nvSpPr>
            <p:spPr>
              <a:xfrm>
                <a:off x="4140583" y="2316616"/>
                <a:ext cx="71732" cy="117128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15" fill="none" extrusionOk="0">
                    <a:moveTo>
                      <a:pt x="1479" y="0"/>
                    </a:moveTo>
                    <a:lnTo>
                      <a:pt x="0" y="2415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45;p30">
                <a:extLst>
                  <a:ext uri="{FF2B5EF4-FFF2-40B4-BE49-F238E27FC236}">
                    <a16:creationId xmlns:a16="http://schemas.microsoft.com/office/drawing/2014/main" id="{EDC94BA3-2C56-94B7-DF47-ECC9CFB61A43}"/>
                  </a:ext>
                </a:extLst>
              </p:cNvPr>
              <p:cNvSpPr/>
              <p:nvPr/>
            </p:nvSpPr>
            <p:spPr>
              <a:xfrm>
                <a:off x="4637853" y="1855090"/>
                <a:ext cx="42098" cy="15326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16" fill="none" extrusionOk="0">
                    <a:moveTo>
                      <a:pt x="1" y="218"/>
                    </a:moveTo>
                    <a:cubicBezTo>
                      <a:pt x="150" y="280"/>
                      <a:pt x="314" y="315"/>
                      <a:pt x="486" y="313"/>
                    </a:cubicBezTo>
                    <a:cubicBezTo>
                      <a:pt x="674" y="313"/>
                      <a:pt x="832" y="179"/>
                      <a:pt x="868" y="1"/>
                    </a:cubicBez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46;p30">
                <a:extLst>
                  <a:ext uri="{FF2B5EF4-FFF2-40B4-BE49-F238E27FC236}">
                    <a16:creationId xmlns:a16="http://schemas.microsoft.com/office/drawing/2014/main" id="{B4DAC080-8703-9CA9-070F-CEF8EE451B13}"/>
                  </a:ext>
                </a:extLst>
              </p:cNvPr>
              <p:cNvSpPr/>
              <p:nvPr/>
            </p:nvSpPr>
            <p:spPr>
              <a:xfrm>
                <a:off x="4604873" y="1727584"/>
                <a:ext cx="37296" cy="14283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45" fill="none" extrusionOk="0">
                    <a:moveTo>
                      <a:pt x="1" y="2885"/>
                    </a:moveTo>
                    <a:cubicBezTo>
                      <a:pt x="120" y="2923"/>
                      <a:pt x="247" y="2944"/>
                      <a:pt x="379" y="2942"/>
                    </a:cubicBezTo>
                    <a:lnTo>
                      <a:pt x="379" y="2942"/>
                    </a:lnTo>
                    <a:cubicBezTo>
                      <a:pt x="596" y="2941"/>
                      <a:pt x="769" y="2766"/>
                      <a:pt x="769" y="2551"/>
                    </a:cubicBezTo>
                    <a:lnTo>
                      <a:pt x="763" y="769"/>
                    </a:lnTo>
                    <a:lnTo>
                      <a:pt x="763" y="769"/>
                    </a:lnTo>
                    <a:lnTo>
                      <a:pt x="763" y="769"/>
                    </a:lnTo>
                    <a:cubicBezTo>
                      <a:pt x="762" y="415"/>
                      <a:pt x="536" y="115"/>
                      <a:pt x="221" y="1"/>
                    </a:cubicBez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47;p30">
                <a:extLst>
                  <a:ext uri="{FF2B5EF4-FFF2-40B4-BE49-F238E27FC236}">
                    <a16:creationId xmlns:a16="http://schemas.microsoft.com/office/drawing/2014/main" id="{393F6440-774B-BBB4-DC11-6B14E400BF92}"/>
                  </a:ext>
                </a:extLst>
              </p:cNvPr>
              <p:cNvSpPr/>
              <p:nvPr/>
            </p:nvSpPr>
            <p:spPr>
              <a:xfrm>
                <a:off x="4524412" y="1730590"/>
                <a:ext cx="4074" cy="101026"/>
              </a:xfrm>
              <a:custGeom>
                <a:avLst/>
                <a:gdLst/>
                <a:ahLst/>
                <a:cxnLst/>
                <a:rect l="l" t="t" r="r" b="b"/>
                <a:pathLst>
                  <a:path w="84" h="2083" fill="none" extrusionOk="0">
                    <a:moveTo>
                      <a:pt x="84" y="2082"/>
                    </a:moveTo>
                    <a:cubicBezTo>
                      <a:pt x="31" y="1946"/>
                      <a:pt x="1" y="1796"/>
                      <a:pt x="1" y="1638"/>
                    </a:cubicBezTo>
                    <a:lnTo>
                      <a:pt x="1" y="0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48;p30">
                <a:extLst>
                  <a:ext uri="{FF2B5EF4-FFF2-40B4-BE49-F238E27FC236}">
                    <a16:creationId xmlns:a16="http://schemas.microsoft.com/office/drawing/2014/main" id="{A478ADB6-6E36-64B4-9BA6-4E5A2B2B66B1}"/>
                  </a:ext>
                </a:extLst>
              </p:cNvPr>
              <p:cNvSpPr/>
              <p:nvPr/>
            </p:nvSpPr>
            <p:spPr>
              <a:xfrm>
                <a:off x="4577422" y="1727632"/>
                <a:ext cx="26384" cy="7726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93" fill="none" extrusionOk="0">
                    <a:moveTo>
                      <a:pt x="1" y="1"/>
                    </a:moveTo>
                    <a:cubicBezTo>
                      <a:pt x="315" y="115"/>
                      <a:pt x="541" y="415"/>
                      <a:pt x="542" y="768"/>
                    </a:cubicBezTo>
                    <a:lnTo>
                      <a:pt x="542" y="768"/>
                    </a:lnTo>
                    <a:lnTo>
                      <a:pt x="542" y="768"/>
                    </a:lnTo>
                    <a:lnTo>
                      <a:pt x="544" y="1593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49;p30">
                <a:extLst>
                  <a:ext uri="{FF2B5EF4-FFF2-40B4-BE49-F238E27FC236}">
                    <a16:creationId xmlns:a16="http://schemas.microsoft.com/office/drawing/2014/main" id="{C43B28CE-6B28-B351-E9DF-385EDD764F11}"/>
                  </a:ext>
                </a:extLst>
              </p:cNvPr>
              <p:cNvSpPr/>
              <p:nvPr/>
            </p:nvSpPr>
            <p:spPr>
              <a:xfrm>
                <a:off x="4506079" y="1792088"/>
                <a:ext cx="122850" cy="13192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720" fill="none" extrusionOk="0">
                    <a:moveTo>
                      <a:pt x="1237" y="2719"/>
                    </a:moveTo>
                    <a:lnTo>
                      <a:pt x="2395" y="1035"/>
                    </a:lnTo>
                    <a:cubicBezTo>
                      <a:pt x="2532" y="834"/>
                      <a:pt x="2481" y="560"/>
                      <a:pt x="2281" y="421"/>
                    </a:cubicBezTo>
                    <a:lnTo>
                      <a:pt x="2211" y="373"/>
                    </a:lnTo>
                    <a:cubicBezTo>
                      <a:pt x="1667" y="1"/>
                      <a:pt x="925" y="137"/>
                      <a:pt x="553" y="681"/>
                    </a:cubicBezTo>
                    <a:lnTo>
                      <a:pt x="0" y="1486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50;p30">
                <a:extLst>
                  <a:ext uri="{FF2B5EF4-FFF2-40B4-BE49-F238E27FC236}">
                    <a16:creationId xmlns:a16="http://schemas.microsoft.com/office/drawing/2014/main" id="{055225F7-FD07-839C-58CE-26594AAB19D7}"/>
                  </a:ext>
                </a:extLst>
              </p:cNvPr>
              <p:cNvSpPr/>
              <p:nvPr/>
            </p:nvSpPr>
            <p:spPr>
              <a:xfrm>
                <a:off x="4834327" y="4081046"/>
                <a:ext cx="394790" cy="395081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8146" extrusionOk="0">
                    <a:moveTo>
                      <a:pt x="3414" y="0"/>
                    </a:moveTo>
                    <a:cubicBezTo>
                      <a:pt x="2897" y="0"/>
                      <a:pt x="2373" y="135"/>
                      <a:pt x="1895" y="417"/>
                    </a:cubicBezTo>
                    <a:cubicBezTo>
                      <a:pt x="472" y="1258"/>
                      <a:pt x="0" y="3093"/>
                      <a:pt x="840" y="4516"/>
                    </a:cubicBezTo>
                    <a:lnTo>
                      <a:pt x="2986" y="8145"/>
                    </a:lnTo>
                    <a:lnTo>
                      <a:pt x="8140" y="5100"/>
                    </a:lnTo>
                    <a:lnTo>
                      <a:pt x="5994" y="1471"/>
                    </a:lnTo>
                    <a:cubicBezTo>
                      <a:pt x="5436" y="526"/>
                      <a:pt x="4438" y="0"/>
                      <a:pt x="3414" y="0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51;p30">
                <a:extLst>
                  <a:ext uri="{FF2B5EF4-FFF2-40B4-BE49-F238E27FC236}">
                    <a16:creationId xmlns:a16="http://schemas.microsoft.com/office/drawing/2014/main" id="{479276A2-4937-7794-957D-80DF084B3FA9}"/>
                  </a:ext>
                </a:extLst>
              </p:cNvPr>
              <p:cNvSpPr/>
              <p:nvPr/>
            </p:nvSpPr>
            <p:spPr>
              <a:xfrm>
                <a:off x="3105302" y="1871968"/>
                <a:ext cx="756939" cy="1065303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21965" extrusionOk="0">
                    <a:moveTo>
                      <a:pt x="7804" y="0"/>
                    </a:moveTo>
                    <a:lnTo>
                      <a:pt x="1" y="2126"/>
                    </a:lnTo>
                    <a:lnTo>
                      <a:pt x="1" y="21965"/>
                    </a:lnTo>
                    <a:lnTo>
                      <a:pt x="1276" y="21515"/>
                    </a:lnTo>
                    <a:cubicBezTo>
                      <a:pt x="3386" y="20770"/>
                      <a:pt x="5592" y="20397"/>
                      <a:pt x="7798" y="20397"/>
                    </a:cubicBezTo>
                    <a:cubicBezTo>
                      <a:pt x="9984" y="20397"/>
                      <a:pt x="12170" y="20763"/>
                      <a:pt x="14263" y="21495"/>
                    </a:cubicBezTo>
                    <a:cubicBezTo>
                      <a:pt x="14375" y="21534"/>
                      <a:pt x="14488" y="21552"/>
                      <a:pt x="14598" y="21552"/>
                    </a:cubicBezTo>
                    <a:cubicBezTo>
                      <a:pt x="15134" y="21552"/>
                      <a:pt x="15607" y="21119"/>
                      <a:pt x="15607" y="20542"/>
                    </a:cubicBezTo>
                    <a:lnTo>
                      <a:pt x="15607" y="3041"/>
                    </a:lnTo>
                    <a:cubicBezTo>
                      <a:pt x="15607" y="1652"/>
                      <a:pt x="14535" y="498"/>
                      <a:pt x="13152" y="397"/>
                    </a:cubicBez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52;p30">
                <a:extLst>
                  <a:ext uri="{FF2B5EF4-FFF2-40B4-BE49-F238E27FC236}">
                    <a16:creationId xmlns:a16="http://schemas.microsoft.com/office/drawing/2014/main" id="{50C2CE60-F2E2-3134-63CF-B94CA8B0B59E}"/>
                  </a:ext>
                </a:extLst>
              </p:cNvPr>
              <p:cNvSpPr/>
              <p:nvPr/>
            </p:nvSpPr>
            <p:spPr>
              <a:xfrm>
                <a:off x="3862193" y="2019360"/>
                <a:ext cx="49" cy="443533"/>
              </a:xfrm>
              <a:custGeom>
                <a:avLst/>
                <a:gdLst/>
                <a:ahLst/>
                <a:cxnLst/>
                <a:rect l="l" t="t" r="r" b="b"/>
                <a:pathLst>
                  <a:path w="1" h="9145" fill="none" extrusionOk="0">
                    <a:moveTo>
                      <a:pt x="1" y="9145"/>
                    </a:moveTo>
                    <a:lnTo>
                      <a:pt x="1" y="1"/>
                    </a:lnTo>
                  </a:path>
                </a:pathLst>
              </a:custGeom>
              <a:noFill/>
              <a:ln w="65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53;p30">
                <a:extLst>
                  <a:ext uri="{FF2B5EF4-FFF2-40B4-BE49-F238E27FC236}">
                    <a16:creationId xmlns:a16="http://schemas.microsoft.com/office/drawing/2014/main" id="{46B7B203-F8DA-217B-6608-66545A7B8B7F}"/>
                  </a:ext>
                </a:extLst>
              </p:cNvPr>
              <p:cNvSpPr/>
              <p:nvPr/>
            </p:nvSpPr>
            <p:spPr>
              <a:xfrm>
                <a:off x="3387717" y="1648868"/>
                <a:ext cx="230084" cy="378009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7794" extrusionOk="0">
                    <a:moveTo>
                      <a:pt x="1" y="0"/>
                    </a:moveTo>
                    <a:lnTo>
                      <a:pt x="1" y="5448"/>
                    </a:lnTo>
                    <a:lnTo>
                      <a:pt x="2838" y="7556"/>
                    </a:lnTo>
                    <a:cubicBezTo>
                      <a:pt x="3059" y="7720"/>
                      <a:pt x="3305" y="7794"/>
                      <a:pt x="3546" y="7794"/>
                    </a:cubicBezTo>
                    <a:cubicBezTo>
                      <a:pt x="4164" y="7794"/>
                      <a:pt x="4744" y="7305"/>
                      <a:pt x="4744" y="6598"/>
                    </a:cubicBezTo>
                    <a:lnTo>
                      <a:pt x="4744" y="5448"/>
                    </a:lnTo>
                    <a:lnTo>
                      <a:pt x="4744" y="0"/>
                    </a:ln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54;p30">
                <a:extLst>
                  <a:ext uri="{FF2B5EF4-FFF2-40B4-BE49-F238E27FC236}">
                    <a16:creationId xmlns:a16="http://schemas.microsoft.com/office/drawing/2014/main" id="{B704571C-DCFC-4857-1A9F-2D8C5D1A582D}"/>
                  </a:ext>
                </a:extLst>
              </p:cNvPr>
              <p:cNvSpPr/>
              <p:nvPr/>
            </p:nvSpPr>
            <p:spPr>
              <a:xfrm>
                <a:off x="3414635" y="1371206"/>
                <a:ext cx="295899" cy="311613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425" extrusionOk="0">
                    <a:moveTo>
                      <a:pt x="1634" y="0"/>
                    </a:moveTo>
                    <a:cubicBezTo>
                      <a:pt x="731" y="0"/>
                      <a:pt x="1" y="731"/>
                      <a:pt x="1" y="1633"/>
                    </a:cubicBezTo>
                    <a:lnTo>
                      <a:pt x="1" y="3617"/>
                    </a:lnTo>
                    <a:lnTo>
                      <a:pt x="1099" y="3617"/>
                    </a:lnTo>
                    <a:lnTo>
                      <a:pt x="3907" y="6425"/>
                    </a:lnTo>
                    <a:lnTo>
                      <a:pt x="5366" y="4966"/>
                    </a:lnTo>
                    <a:cubicBezTo>
                      <a:pt x="6100" y="4235"/>
                      <a:pt x="6100" y="3048"/>
                      <a:pt x="5367" y="2316"/>
                    </a:cubicBezTo>
                    <a:lnTo>
                      <a:pt x="4008" y="957"/>
                    </a:lnTo>
                    <a:lnTo>
                      <a:pt x="4008" y="0"/>
                    </a:lnTo>
                    <a:close/>
                  </a:path>
                </a:pathLst>
              </a:custGeom>
              <a:solidFill>
                <a:srgbClr val="152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55;p30">
                <a:extLst>
                  <a:ext uri="{FF2B5EF4-FFF2-40B4-BE49-F238E27FC236}">
                    <a16:creationId xmlns:a16="http://schemas.microsoft.com/office/drawing/2014/main" id="{19A69E3F-C8E3-6DC5-9E65-224ED12A61B0}"/>
                  </a:ext>
                </a:extLst>
              </p:cNvPr>
              <p:cNvSpPr/>
              <p:nvPr/>
            </p:nvSpPr>
            <p:spPr>
              <a:xfrm>
                <a:off x="3380879" y="1437359"/>
                <a:ext cx="344011" cy="434706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8963" extrusionOk="0">
                    <a:moveTo>
                      <a:pt x="3079" y="0"/>
                    </a:moveTo>
                    <a:cubicBezTo>
                      <a:pt x="1380" y="0"/>
                      <a:pt x="0" y="1379"/>
                      <a:pt x="0" y="3079"/>
                    </a:cubicBezTo>
                    <a:lnTo>
                      <a:pt x="0" y="5532"/>
                    </a:lnTo>
                    <a:cubicBezTo>
                      <a:pt x="0" y="7428"/>
                      <a:pt x="1536" y="8962"/>
                      <a:pt x="3431" y="8962"/>
                    </a:cubicBezTo>
                    <a:lnTo>
                      <a:pt x="4423" y="8962"/>
                    </a:lnTo>
                    <a:cubicBezTo>
                      <a:pt x="5948" y="8962"/>
                      <a:pt x="7092" y="7572"/>
                      <a:pt x="6801" y="6077"/>
                    </a:cubicBezTo>
                    <a:lnTo>
                      <a:pt x="6101" y="2489"/>
                    </a:lnTo>
                    <a:cubicBezTo>
                      <a:pt x="6074" y="2349"/>
                      <a:pt x="6038" y="2217"/>
                      <a:pt x="5994" y="2088"/>
                    </a:cubicBezTo>
                    <a:cubicBezTo>
                      <a:pt x="5575" y="854"/>
                      <a:pt x="4412" y="0"/>
                      <a:pt x="3079" y="0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56;p30">
                <a:extLst>
                  <a:ext uri="{FF2B5EF4-FFF2-40B4-BE49-F238E27FC236}">
                    <a16:creationId xmlns:a16="http://schemas.microsoft.com/office/drawing/2014/main" id="{9360E5AD-83A7-540D-99F0-CEE815BBF2CB}"/>
                  </a:ext>
                </a:extLst>
              </p:cNvPr>
              <p:cNvSpPr/>
              <p:nvPr/>
            </p:nvSpPr>
            <p:spPr>
              <a:xfrm>
                <a:off x="3540589" y="1706583"/>
                <a:ext cx="100783" cy="6935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430" extrusionOk="0">
                    <a:moveTo>
                      <a:pt x="0" y="0"/>
                    </a:moveTo>
                    <a:lnTo>
                      <a:pt x="0" y="392"/>
                    </a:lnTo>
                    <a:cubicBezTo>
                      <a:pt x="0" y="966"/>
                      <a:pt x="466" y="1430"/>
                      <a:pt x="1038" y="1430"/>
                    </a:cubicBezTo>
                    <a:cubicBezTo>
                      <a:pt x="1611" y="1430"/>
                      <a:pt x="2077" y="964"/>
                      <a:pt x="2076" y="392"/>
                    </a:cubicBez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57;p30">
                <a:extLst>
                  <a:ext uri="{FF2B5EF4-FFF2-40B4-BE49-F238E27FC236}">
                    <a16:creationId xmlns:a16="http://schemas.microsoft.com/office/drawing/2014/main" id="{9D54E43A-0D35-D237-2955-2C6E31B9A2F9}"/>
                  </a:ext>
                </a:extLst>
              </p:cNvPr>
              <p:cNvSpPr/>
              <p:nvPr/>
            </p:nvSpPr>
            <p:spPr>
              <a:xfrm>
                <a:off x="3481904" y="1581647"/>
                <a:ext cx="56260" cy="2526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521" fill="none" extrusionOk="0">
                    <a:moveTo>
                      <a:pt x="0" y="520"/>
                    </a:moveTo>
                    <a:cubicBezTo>
                      <a:pt x="240" y="156"/>
                      <a:pt x="606" y="1"/>
                      <a:pt x="1159" y="154"/>
                    </a:cubicBezTo>
                  </a:path>
                </a:pathLst>
              </a:custGeom>
              <a:noFill/>
              <a:ln w="9750" cap="rnd" cmpd="sng">
                <a:solidFill>
                  <a:schemeClr val="dk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58;p30">
                <a:extLst>
                  <a:ext uri="{FF2B5EF4-FFF2-40B4-BE49-F238E27FC236}">
                    <a16:creationId xmlns:a16="http://schemas.microsoft.com/office/drawing/2014/main" id="{0A182967-A154-ED1C-9F0E-093424B4A616}"/>
                  </a:ext>
                </a:extLst>
              </p:cNvPr>
              <p:cNvSpPr/>
              <p:nvPr/>
            </p:nvSpPr>
            <p:spPr>
              <a:xfrm>
                <a:off x="3637977" y="1568261"/>
                <a:ext cx="56260" cy="2517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519" fill="none" extrusionOk="0">
                    <a:moveTo>
                      <a:pt x="1160" y="519"/>
                    </a:moveTo>
                    <a:cubicBezTo>
                      <a:pt x="919" y="155"/>
                      <a:pt x="554" y="0"/>
                      <a:pt x="1" y="152"/>
                    </a:cubicBezTo>
                  </a:path>
                </a:pathLst>
              </a:custGeom>
              <a:noFill/>
              <a:ln w="9750" cap="rnd" cmpd="sng">
                <a:solidFill>
                  <a:schemeClr val="dk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59;p30">
                <a:extLst>
                  <a:ext uri="{FF2B5EF4-FFF2-40B4-BE49-F238E27FC236}">
                    <a16:creationId xmlns:a16="http://schemas.microsoft.com/office/drawing/2014/main" id="{ABF2C926-3B0D-9A6B-8F09-A7872FAE549E}"/>
                  </a:ext>
                </a:extLst>
              </p:cNvPr>
              <p:cNvSpPr/>
              <p:nvPr/>
            </p:nvSpPr>
            <p:spPr>
              <a:xfrm>
                <a:off x="3566682" y="1620738"/>
                <a:ext cx="48743" cy="6518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44" extrusionOk="0">
                    <a:moveTo>
                      <a:pt x="502" y="1"/>
                    </a:moveTo>
                    <a:cubicBezTo>
                      <a:pt x="225" y="1"/>
                      <a:pt x="0" y="226"/>
                      <a:pt x="0" y="503"/>
                    </a:cubicBezTo>
                    <a:lnTo>
                      <a:pt x="0" y="1344"/>
                    </a:lnTo>
                    <a:lnTo>
                      <a:pt x="1004" y="1344"/>
                    </a:lnTo>
                    <a:lnTo>
                      <a:pt x="1004" y="503"/>
                    </a:lnTo>
                    <a:cubicBezTo>
                      <a:pt x="1004" y="224"/>
                      <a:pt x="778" y="1"/>
                      <a:pt x="502" y="1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60;p30">
                <a:extLst>
                  <a:ext uri="{FF2B5EF4-FFF2-40B4-BE49-F238E27FC236}">
                    <a16:creationId xmlns:a16="http://schemas.microsoft.com/office/drawing/2014/main" id="{51664611-11BE-2F23-9240-A48FF187933E}"/>
                  </a:ext>
                </a:extLst>
              </p:cNvPr>
              <p:cNvSpPr/>
              <p:nvPr/>
            </p:nvSpPr>
            <p:spPr>
              <a:xfrm>
                <a:off x="3507027" y="1632329"/>
                <a:ext cx="34581" cy="345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9" y="1"/>
                    </a:moveTo>
                    <a:cubicBezTo>
                      <a:pt x="358" y="1"/>
                      <a:pt x="357" y="1"/>
                      <a:pt x="357" y="1"/>
                    </a:cubicBez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3"/>
                      <a:pt x="357" y="713"/>
                    </a:cubicBezTo>
                    <a:cubicBezTo>
                      <a:pt x="553" y="713"/>
                      <a:pt x="713" y="553"/>
                      <a:pt x="713" y="357"/>
                    </a:cubicBezTo>
                    <a:cubicBezTo>
                      <a:pt x="713" y="161"/>
                      <a:pt x="554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61;p30">
                <a:extLst>
                  <a:ext uri="{FF2B5EF4-FFF2-40B4-BE49-F238E27FC236}">
                    <a16:creationId xmlns:a16="http://schemas.microsoft.com/office/drawing/2014/main" id="{95E56E48-8128-49D1-8E6B-50D72CE8144F}"/>
                  </a:ext>
                </a:extLst>
              </p:cNvPr>
              <p:cNvSpPr/>
              <p:nvPr/>
            </p:nvSpPr>
            <p:spPr>
              <a:xfrm>
                <a:off x="3640305" y="1632329"/>
                <a:ext cx="34581" cy="345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8" y="1"/>
                    </a:moveTo>
                    <a:cubicBezTo>
                      <a:pt x="358" y="1"/>
                      <a:pt x="357" y="1"/>
                      <a:pt x="356" y="1"/>
                    </a:cubicBezTo>
                    <a:cubicBezTo>
                      <a:pt x="160" y="1"/>
                      <a:pt x="0" y="160"/>
                      <a:pt x="0" y="357"/>
                    </a:cubicBezTo>
                    <a:cubicBezTo>
                      <a:pt x="0" y="553"/>
                      <a:pt x="160" y="713"/>
                      <a:pt x="356" y="713"/>
                    </a:cubicBezTo>
                    <a:cubicBezTo>
                      <a:pt x="553" y="713"/>
                      <a:pt x="712" y="553"/>
                      <a:pt x="712" y="357"/>
                    </a:cubicBezTo>
                    <a:cubicBezTo>
                      <a:pt x="712" y="161"/>
                      <a:pt x="554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62;p30">
                <a:extLst>
                  <a:ext uri="{FF2B5EF4-FFF2-40B4-BE49-F238E27FC236}">
                    <a16:creationId xmlns:a16="http://schemas.microsoft.com/office/drawing/2014/main" id="{4DFC5B8B-2156-76B9-3DD8-7B10CB9A0BCA}"/>
                  </a:ext>
                </a:extLst>
              </p:cNvPr>
              <p:cNvSpPr/>
              <p:nvPr/>
            </p:nvSpPr>
            <p:spPr>
              <a:xfrm>
                <a:off x="3325589" y="1618798"/>
                <a:ext cx="105536" cy="9346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927" extrusionOk="0">
                    <a:moveTo>
                      <a:pt x="1088" y="0"/>
                    </a:moveTo>
                    <a:cubicBezTo>
                      <a:pt x="699" y="0"/>
                      <a:pt x="332" y="239"/>
                      <a:pt x="187" y="625"/>
                    </a:cubicBezTo>
                    <a:cubicBezTo>
                      <a:pt x="1" y="1123"/>
                      <a:pt x="253" y="1679"/>
                      <a:pt x="751" y="1865"/>
                    </a:cubicBezTo>
                    <a:cubicBezTo>
                      <a:pt x="862" y="1907"/>
                      <a:pt x="976" y="1926"/>
                      <a:pt x="1088" y="1926"/>
                    </a:cubicBezTo>
                    <a:cubicBezTo>
                      <a:pt x="1477" y="1926"/>
                      <a:pt x="1844" y="1688"/>
                      <a:pt x="1991" y="1301"/>
                    </a:cubicBezTo>
                    <a:cubicBezTo>
                      <a:pt x="2176" y="802"/>
                      <a:pt x="1924" y="248"/>
                      <a:pt x="1426" y="61"/>
                    </a:cubicBezTo>
                    <a:cubicBezTo>
                      <a:pt x="1315" y="20"/>
                      <a:pt x="1201" y="0"/>
                      <a:pt x="1088" y="0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63;p30">
                <a:extLst>
                  <a:ext uri="{FF2B5EF4-FFF2-40B4-BE49-F238E27FC236}">
                    <a16:creationId xmlns:a16="http://schemas.microsoft.com/office/drawing/2014/main" id="{067EB83B-3598-D4CB-3594-E159182AB564}"/>
                  </a:ext>
                </a:extLst>
              </p:cNvPr>
              <p:cNvSpPr/>
              <p:nvPr/>
            </p:nvSpPr>
            <p:spPr>
              <a:xfrm>
                <a:off x="3372246" y="1644067"/>
                <a:ext cx="18236" cy="4011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827" fill="none" extrusionOk="0">
                    <a:moveTo>
                      <a:pt x="0" y="1"/>
                    </a:moveTo>
                    <a:lnTo>
                      <a:pt x="376" y="827"/>
                    </a:lnTo>
                  </a:path>
                </a:pathLst>
              </a:custGeom>
              <a:noFill/>
              <a:ln w="650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1164;p30">
                <a:extLst>
                  <a:ext uri="{FF2B5EF4-FFF2-40B4-BE49-F238E27FC236}">
                    <a16:creationId xmlns:a16="http://schemas.microsoft.com/office/drawing/2014/main" id="{FD70449E-5D22-F989-2E63-48036FC10EF5}"/>
                  </a:ext>
                </a:extLst>
              </p:cNvPr>
              <p:cNvSpPr/>
              <p:nvPr/>
            </p:nvSpPr>
            <p:spPr>
              <a:xfrm>
                <a:off x="3361673" y="1664097"/>
                <a:ext cx="19691" cy="902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6" fill="none" extrusionOk="0">
                    <a:moveTo>
                      <a:pt x="405" y="1"/>
                    </a:moveTo>
                    <a:lnTo>
                      <a:pt x="1" y="185"/>
                    </a:lnTo>
                  </a:path>
                </a:pathLst>
              </a:custGeom>
              <a:noFill/>
              <a:ln w="650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1165;p30">
                <a:extLst>
                  <a:ext uri="{FF2B5EF4-FFF2-40B4-BE49-F238E27FC236}">
                    <a16:creationId xmlns:a16="http://schemas.microsoft.com/office/drawing/2014/main" id="{AFAB4AF0-F87A-145A-A488-55776B76F83F}"/>
                  </a:ext>
                </a:extLst>
              </p:cNvPr>
              <p:cNvSpPr/>
              <p:nvPr/>
            </p:nvSpPr>
            <p:spPr>
              <a:xfrm>
                <a:off x="3362739" y="1301705"/>
                <a:ext cx="338288" cy="319276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6583" extrusionOk="0">
                    <a:moveTo>
                      <a:pt x="5285" y="1"/>
                    </a:moveTo>
                    <a:lnTo>
                      <a:pt x="2611" y="2661"/>
                    </a:lnTo>
                    <a:lnTo>
                      <a:pt x="1579" y="2661"/>
                    </a:lnTo>
                    <a:cubicBezTo>
                      <a:pt x="1412" y="2481"/>
                      <a:pt x="1175" y="2368"/>
                      <a:pt x="911" y="2368"/>
                    </a:cubicBezTo>
                    <a:cubicBezTo>
                      <a:pt x="408" y="2368"/>
                      <a:pt x="0" y="2775"/>
                      <a:pt x="0" y="3278"/>
                    </a:cubicBezTo>
                    <a:lnTo>
                      <a:pt x="0" y="6583"/>
                    </a:lnTo>
                    <a:lnTo>
                      <a:pt x="855" y="6583"/>
                    </a:lnTo>
                    <a:cubicBezTo>
                      <a:pt x="1388" y="6583"/>
                      <a:pt x="1821" y="6150"/>
                      <a:pt x="1821" y="5617"/>
                    </a:cubicBezTo>
                    <a:lnTo>
                      <a:pt x="1821" y="5042"/>
                    </a:lnTo>
                    <a:cubicBezTo>
                      <a:pt x="2589" y="4969"/>
                      <a:pt x="3218" y="4422"/>
                      <a:pt x="3416" y="3698"/>
                    </a:cubicBezTo>
                    <a:lnTo>
                      <a:pt x="4207" y="4489"/>
                    </a:lnTo>
                    <a:cubicBezTo>
                      <a:pt x="4445" y="4727"/>
                      <a:pt x="4754" y="4846"/>
                      <a:pt x="5061" y="4846"/>
                    </a:cubicBezTo>
                    <a:cubicBezTo>
                      <a:pt x="5367" y="4846"/>
                      <a:pt x="5671" y="4729"/>
                      <a:pt x="5903" y="4495"/>
                    </a:cubicBezTo>
                    <a:cubicBezTo>
                      <a:pt x="6975" y="3425"/>
                      <a:pt x="6975" y="1690"/>
                      <a:pt x="5904" y="621"/>
                    </a:cubicBezTo>
                    <a:lnTo>
                      <a:pt x="5285" y="1"/>
                    </a:lnTo>
                    <a:close/>
                  </a:path>
                </a:pathLst>
              </a:custGeom>
              <a:solidFill>
                <a:srgbClr val="152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1166;p30">
                <a:extLst>
                  <a:ext uri="{FF2B5EF4-FFF2-40B4-BE49-F238E27FC236}">
                    <a16:creationId xmlns:a16="http://schemas.microsoft.com/office/drawing/2014/main" id="{25A822E0-AEA6-E9F5-95A0-5DDCE9CECF04}"/>
                  </a:ext>
                </a:extLst>
              </p:cNvPr>
              <p:cNvSpPr/>
              <p:nvPr/>
            </p:nvSpPr>
            <p:spPr>
              <a:xfrm>
                <a:off x="2925852" y="2824556"/>
                <a:ext cx="543200" cy="497465"/>
              </a:xfrm>
              <a:custGeom>
                <a:avLst/>
                <a:gdLst/>
                <a:ahLst/>
                <a:cxnLst/>
                <a:rect l="l" t="t" r="r" b="b"/>
                <a:pathLst>
                  <a:path w="11200" h="10257" extrusionOk="0">
                    <a:moveTo>
                      <a:pt x="2638" y="0"/>
                    </a:moveTo>
                    <a:lnTo>
                      <a:pt x="1" y="7057"/>
                    </a:lnTo>
                    <a:lnTo>
                      <a:pt x="8562" y="10256"/>
                    </a:lnTo>
                    <a:lnTo>
                      <a:pt x="11199" y="3199"/>
                    </a:lnTo>
                    <a:lnTo>
                      <a:pt x="26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1167;p30">
                <a:extLst>
                  <a:ext uri="{FF2B5EF4-FFF2-40B4-BE49-F238E27FC236}">
                    <a16:creationId xmlns:a16="http://schemas.microsoft.com/office/drawing/2014/main" id="{104B2AAE-99C9-F282-19B0-95A52B6C0123}"/>
                  </a:ext>
                </a:extLst>
              </p:cNvPr>
              <p:cNvSpPr/>
              <p:nvPr/>
            </p:nvSpPr>
            <p:spPr>
              <a:xfrm>
                <a:off x="4860274" y="4055002"/>
                <a:ext cx="718236" cy="547807"/>
              </a:xfrm>
              <a:custGeom>
                <a:avLst/>
                <a:gdLst/>
                <a:ahLst/>
                <a:cxnLst/>
                <a:rect l="l" t="t" r="r" b="b"/>
                <a:pathLst>
                  <a:path w="14809" h="11295" extrusionOk="0">
                    <a:moveTo>
                      <a:pt x="6500" y="1"/>
                    </a:moveTo>
                    <a:cubicBezTo>
                      <a:pt x="5974" y="1"/>
                      <a:pt x="5495" y="354"/>
                      <a:pt x="5359" y="888"/>
                    </a:cubicBezTo>
                    <a:lnTo>
                      <a:pt x="4898" y="2688"/>
                    </a:lnTo>
                    <a:cubicBezTo>
                      <a:pt x="4831" y="2777"/>
                      <a:pt x="4767" y="2871"/>
                      <a:pt x="4712" y="2970"/>
                    </a:cubicBezTo>
                    <a:cubicBezTo>
                      <a:pt x="4264" y="3761"/>
                      <a:pt x="3573" y="4385"/>
                      <a:pt x="2741" y="4753"/>
                    </a:cubicBezTo>
                    <a:lnTo>
                      <a:pt x="665" y="5669"/>
                    </a:lnTo>
                    <a:cubicBezTo>
                      <a:pt x="114" y="6029"/>
                      <a:pt x="0" y="6687"/>
                      <a:pt x="287" y="7172"/>
                    </a:cubicBezTo>
                    <a:lnTo>
                      <a:pt x="779" y="8010"/>
                    </a:lnTo>
                    <a:lnTo>
                      <a:pt x="1768" y="10555"/>
                    </a:lnTo>
                    <a:cubicBezTo>
                      <a:pt x="1948" y="11021"/>
                      <a:pt x="2390" y="11295"/>
                      <a:pt x="2849" y="11295"/>
                    </a:cubicBezTo>
                    <a:cubicBezTo>
                      <a:pt x="3060" y="11295"/>
                      <a:pt x="3275" y="11236"/>
                      <a:pt x="3470" y="11112"/>
                    </a:cubicBezTo>
                    <a:lnTo>
                      <a:pt x="14808" y="3882"/>
                    </a:lnTo>
                    <a:lnTo>
                      <a:pt x="13925" y="2392"/>
                    </a:lnTo>
                    <a:cubicBezTo>
                      <a:pt x="13497" y="1669"/>
                      <a:pt x="12733" y="1267"/>
                      <a:pt x="11949" y="1267"/>
                    </a:cubicBezTo>
                    <a:cubicBezTo>
                      <a:pt x="11552" y="1267"/>
                      <a:pt x="11149" y="1370"/>
                      <a:pt x="10783" y="1587"/>
                    </a:cubicBezTo>
                    <a:lnTo>
                      <a:pt x="10217" y="1922"/>
                    </a:lnTo>
                    <a:lnTo>
                      <a:pt x="7569" y="1758"/>
                    </a:lnTo>
                    <a:lnTo>
                      <a:pt x="7643" y="1472"/>
                    </a:lnTo>
                    <a:cubicBezTo>
                      <a:pt x="7804" y="841"/>
                      <a:pt x="7424" y="199"/>
                      <a:pt x="6793" y="38"/>
                    </a:cubicBezTo>
                    <a:cubicBezTo>
                      <a:pt x="6695" y="13"/>
                      <a:pt x="6596" y="1"/>
                      <a:pt x="6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1168;p30">
                <a:extLst>
                  <a:ext uri="{FF2B5EF4-FFF2-40B4-BE49-F238E27FC236}">
                    <a16:creationId xmlns:a16="http://schemas.microsoft.com/office/drawing/2014/main" id="{F754CC08-4A95-4246-3871-B4FE2E3733EE}"/>
                  </a:ext>
                </a:extLst>
              </p:cNvPr>
              <p:cNvSpPr/>
              <p:nvPr/>
            </p:nvSpPr>
            <p:spPr>
              <a:xfrm>
                <a:off x="4924343" y="4175524"/>
                <a:ext cx="674150" cy="463611"/>
              </a:xfrm>
              <a:custGeom>
                <a:avLst/>
                <a:gdLst/>
                <a:ahLst/>
                <a:cxnLst/>
                <a:rect l="l" t="t" r="r" b="b"/>
                <a:pathLst>
                  <a:path w="13900" h="9559" extrusionOk="0">
                    <a:moveTo>
                      <a:pt x="11217" y="0"/>
                    </a:moveTo>
                    <a:cubicBezTo>
                      <a:pt x="10690" y="0"/>
                      <a:pt x="10158" y="165"/>
                      <a:pt x="9701" y="511"/>
                    </a:cubicBezTo>
                    <a:cubicBezTo>
                      <a:pt x="7286" y="2335"/>
                      <a:pt x="4671" y="3881"/>
                      <a:pt x="1907" y="5116"/>
                    </a:cubicBezTo>
                    <a:cubicBezTo>
                      <a:pt x="534" y="5728"/>
                      <a:pt x="1" y="7403"/>
                      <a:pt x="767" y="8698"/>
                    </a:cubicBezTo>
                    <a:lnTo>
                      <a:pt x="1276" y="9559"/>
                    </a:lnTo>
                    <a:lnTo>
                      <a:pt x="13899" y="2100"/>
                    </a:lnTo>
                    <a:lnTo>
                      <a:pt x="13389" y="1238"/>
                    </a:lnTo>
                    <a:cubicBezTo>
                      <a:pt x="12915" y="436"/>
                      <a:pt x="12074" y="0"/>
                      <a:pt x="11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1169;p30">
                <a:extLst>
                  <a:ext uri="{FF2B5EF4-FFF2-40B4-BE49-F238E27FC236}">
                    <a16:creationId xmlns:a16="http://schemas.microsoft.com/office/drawing/2014/main" id="{206206A6-1C3A-295E-FBDC-6FA0A509B499}"/>
                  </a:ext>
                </a:extLst>
              </p:cNvPr>
              <p:cNvSpPr/>
              <p:nvPr/>
            </p:nvSpPr>
            <p:spPr>
              <a:xfrm>
                <a:off x="4948496" y="4216361"/>
                <a:ext cx="680989" cy="481896"/>
              </a:xfrm>
              <a:custGeom>
                <a:avLst/>
                <a:gdLst/>
                <a:ahLst/>
                <a:cxnLst/>
                <a:rect l="l" t="t" r="r" b="b"/>
                <a:pathLst>
                  <a:path w="14041" h="9936" extrusionOk="0">
                    <a:moveTo>
                      <a:pt x="11217" y="1"/>
                    </a:moveTo>
                    <a:cubicBezTo>
                      <a:pt x="10691" y="1"/>
                      <a:pt x="10158" y="165"/>
                      <a:pt x="9702" y="510"/>
                    </a:cubicBezTo>
                    <a:cubicBezTo>
                      <a:pt x="7286" y="2336"/>
                      <a:pt x="4672" y="3882"/>
                      <a:pt x="1907" y="5115"/>
                    </a:cubicBezTo>
                    <a:cubicBezTo>
                      <a:pt x="533" y="5729"/>
                      <a:pt x="1" y="7402"/>
                      <a:pt x="766" y="8698"/>
                    </a:cubicBezTo>
                    <a:cubicBezTo>
                      <a:pt x="1233" y="9487"/>
                      <a:pt x="2069" y="9935"/>
                      <a:pt x="2935" y="9935"/>
                    </a:cubicBezTo>
                    <a:cubicBezTo>
                      <a:pt x="3280" y="9935"/>
                      <a:pt x="3630" y="9864"/>
                      <a:pt x="3963" y="9715"/>
                    </a:cubicBezTo>
                    <a:lnTo>
                      <a:pt x="4486" y="9481"/>
                    </a:lnTo>
                    <a:cubicBezTo>
                      <a:pt x="7250" y="8246"/>
                      <a:pt x="9864" y="6702"/>
                      <a:pt x="12279" y="4876"/>
                    </a:cubicBezTo>
                    <a:lnTo>
                      <a:pt x="12740" y="4528"/>
                    </a:lnTo>
                    <a:cubicBezTo>
                      <a:pt x="13761" y="3756"/>
                      <a:pt x="14041" y="2340"/>
                      <a:pt x="13389" y="1236"/>
                    </a:cubicBezTo>
                    <a:cubicBezTo>
                      <a:pt x="12914" y="436"/>
                      <a:pt x="12074" y="1"/>
                      <a:pt x="112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1170;p30">
                <a:extLst>
                  <a:ext uri="{FF2B5EF4-FFF2-40B4-BE49-F238E27FC236}">
                    <a16:creationId xmlns:a16="http://schemas.microsoft.com/office/drawing/2014/main" id="{881B4059-F237-790A-F186-2E4EFFA6FD39}"/>
                  </a:ext>
                </a:extLst>
              </p:cNvPr>
              <p:cNvSpPr/>
              <p:nvPr/>
            </p:nvSpPr>
            <p:spPr>
              <a:xfrm>
                <a:off x="1630610" y="1892823"/>
                <a:ext cx="210781" cy="173824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584" extrusionOk="0">
                    <a:moveTo>
                      <a:pt x="1856" y="0"/>
                    </a:moveTo>
                    <a:cubicBezTo>
                      <a:pt x="1667" y="0"/>
                      <a:pt x="1476" y="43"/>
                      <a:pt x="1298" y="129"/>
                    </a:cubicBezTo>
                    <a:lnTo>
                      <a:pt x="574" y="484"/>
                    </a:lnTo>
                    <a:cubicBezTo>
                      <a:pt x="169" y="683"/>
                      <a:pt x="1" y="1173"/>
                      <a:pt x="200" y="1578"/>
                    </a:cubicBezTo>
                    <a:lnTo>
                      <a:pt x="985" y="3177"/>
                    </a:lnTo>
                    <a:cubicBezTo>
                      <a:pt x="1053" y="3316"/>
                      <a:pt x="1192" y="3396"/>
                      <a:pt x="1336" y="3396"/>
                    </a:cubicBezTo>
                    <a:cubicBezTo>
                      <a:pt x="1393" y="3396"/>
                      <a:pt x="1452" y="3383"/>
                      <a:pt x="1507" y="3356"/>
                    </a:cubicBezTo>
                    <a:cubicBezTo>
                      <a:pt x="1642" y="3290"/>
                      <a:pt x="1759" y="3202"/>
                      <a:pt x="1857" y="3098"/>
                    </a:cubicBezTo>
                    <a:lnTo>
                      <a:pt x="1989" y="3366"/>
                    </a:lnTo>
                    <a:cubicBezTo>
                      <a:pt x="2057" y="3504"/>
                      <a:pt x="2195" y="3584"/>
                      <a:pt x="2339" y="3584"/>
                    </a:cubicBezTo>
                    <a:cubicBezTo>
                      <a:pt x="2397" y="3584"/>
                      <a:pt x="2456" y="3571"/>
                      <a:pt x="2511" y="3544"/>
                    </a:cubicBezTo>
                    <a:cubicBezTo>
                      <a:pt x="3129" y="3242"/>
                      <a:pt x="3384" y="2494"/>
                      <a:pt x="3080" y="1877"/>
                    </a:cubicBezTo>
                    <a:lnTo>
                      <a:pt x="3033" y="1783"/>
                    </a:lnTo>
                    <a:lnTo>
                      <a:pt x="4345" y="1138"/>
                    </a:lnTo>
                    <a:lnTo>
                      <a:pt x="3757" y="558"/>
                    </a:lnTo>
                    <a:cubicBezTo>
                      <a:pt x="3513" y="316"/>
                      <a:pt x="3190" y="189"/>
                      <a:pt x="2863" y="189"/>
                    </a:cubicBezTo>
                    <a:cubicBezTo>
                      <a:pt x="2767" y="189"/>
                      <a:pt x="2671" y="200"/>
                      <a:pt x="2576" y="222"/>
                    </a:cubicBezTo>
                    <a:cubicBezTo>
                      <a:pt x="2362" y="76"/>
                      <a:pt x="2110" y="0"/>
                      <a:pt x="1856" y="0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1171;p30">
                <a:extLst>
                  <a:ext uri="{FF2B5EF4-FFF2-40B4-BE49-F238E27FC236}">
                    <a16:creationId xmlns:a16="http://schemas.microsoft.com/office/drawing/2014/main" id="{539F1284-CADB-D04D-379D-3CCD2085EAF5}"/>
                  </a:ext>
                </a:extLst>
              </p:cNvPr>
              <p:cNvSpPr/>
              <p:nvPr/>
            </p:nvSpPr>
            <p:spPr>
              <a:xfrm>
                <a:off x="1679304" y="1908343"/>
                <a:ext cx="63001" cy="147876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049" fill="none" extrusionOk="0">
                    <a:moveTo>
                      <a:pt x="1298" y="1"/>
                    </a:moveTo>
                    <a:lnTo>
                      <a:pt x="574" y="355"/>
                    </a:lnTo>
                    <a:lnTo>
                      <a:pt x="574" y="355"/>
                    </a:lnTo>
                    <a:lnTo>
                      <a:pt x="574" y="355"/>
                    </a:lnTo>
                    <a:cubicBezTo>
                      <a:pt x="169" y="554"/>
                      <a:pt x="0" y="1045"/>
                      <a:pt x="200" y="1449"/>
                    </a:cubicBezTo>
                    <a:lnTo>
                      <a:pt x="200" y="1449"/>
                    </a:lnTo>
                    <a:lnTo>
                      <a:pt x="200" y="1449"/>
                    </a:lnTo>
                    <a:lnTo>
                      <a:pt x="985" y="3048"/>
                    </a:lnTo>
                  </a:path>
                </a:pathLst>
              </a:custGeom>
              <a:noFill/>
              <a:ln w="650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1172;p30">
                <a:extLst>
                  <a:ext uri="{FF2B5EF4-FFF2-40B4-BE49-F238E27FC236}">
                    <a16:creationId xmlns:a16="http://schemas.microsoft.com/office/drawing/2014/main" id="{674B1C88-59D0-C0CD-3401-FDECBEAF35CE}"/>
                  </a:ext>
                </a:extLst>
              </p:cNvPr>
              <p:cNvSpPr/>
              <p:nvPr/>
            </p:nvSpPr>
            <p:spPr>
              <a:xfrm>
                <a:off x="1548452" y="1788548"/>
                <a:ext cx="1665393" cy="610179"/>
              </a:xfrm>
              <a:custGeom>
                <a:avLst/>
                <a:gdLst/>
                <a:ahLst/>
                <a:cxnLst/>
                <a:rect l="l" t="t" r="r" b="b"/>
                <a:pathLst>
                  <a:path w="34338" h="12581" extrusionOk="0">
                    <a:moveTo>
                      <a:pt x="593" y="1"/>
                    </a:moveTo>
                    <a:cubicBezTo>
                      <a:pt x="432" y="1"/>
                      <a:pt x="281" y="99"/>
                      <a:pt x="225" y="259"/>
                    </a:cubicBezTo>
                    <a:cubicBezTo>
                      <a:pt x="1" y="912"/>
                      <a:pt x="350" y="1623"/>
                      <a:pt x="1004" y="1844"/>
                    </a:cubicBezTo>
                    <a:lnTo>
                      <a:pt x="1881" y="2140"/>
                    </a:lnTo>
                    <a:lnTo>
                      <a:pt x="3754" y="2773"/>
                    </a:lnTo>
                    <a:cubicBezTo>
                      <a:pt x="4019" y="2863"/>
                      <a:pt x="4236" y="3060"/>
                      <a:pt x="4350" y="3316"/>
                    </a:cubicBezTo>
                    <a:lnTo>
                      <a:pt x="4735" y="4178"/>
                    </a:lnTo>
                    <a:lnTo>
                      <a:pt x="4111" y="4153"/>
                    </a:lnTo>
                    <a:cubicBezTo>
                      <a:pt x="4094" y="4153"/>
                      <a:pt x="4077" y="4152"/>
                      <a:pt x="4060" y="4152"/>
                    </a:cubicBezTo>
                    <a:cubicBezTo>
                      <a:pt x="3389" y="4152"/>
                      <a:pt x="2833" y="4682"/>
                      <a:pt x="2806" y="5358"/>
                    </a:cubicBezTo>
                    <a:lnTo>
                      <a:pt x="2802" y="5446"/>
                    </a:lnTo>
                    <a:cubicBezTo>
                      <a:pt x="2792" y="5703"/>
                      <a:pt x="2991" y="5918"/>
                      <a:pt x="3247" y="5927"/>
                    </a:cubicBezTo>
                    <a:lnTo>
                      <a:pt x="5064" y="6001"/>
                    </a:lnTo>
                    <a:lnTo>
                      <a:pt x="6288" y="6050"/>
                    </a:lnTo>
                    <a:cubicBezTo>
                      <a:pt x="6379" y="6067"/>
                      <a:pt x="6470" y="6075"/>
                      <a:pt x="6560" y="6075"/>
                    </a:cubicBezTo>
                    <a:cubicBezTo>
                      <a:pt x="6770" y="6075"/>
                      <a:pt x="6976" y="6031"/>
                      <a:pt x="7164" y="5949"/>
                    </a:cubicBezTo>
                    <a:lnTo>
                      <a:pt x="18515" y="12248"/>
                    </a:lnTo>
                    <a:lnTo>
                      <a:pt x="18515" y="12246"/>
                    </a:lnTo>
                    <a:cubicBezTo>
                      <a:pt x="18938" y="12468"/>
                      <a:pt x="19408" y="12581"/>
                      <a:pt x="19880" y="12581"/>
                    </a:cubicBezTo>
                    <a:cubicBezTo>
                      <a:pt x="20074" y="12581"/>
                      <a:pt x="20269" y="12562"/>
                      <a:pt x="20460" y="12523"/>
                    </a:cubicBezTo>
                    <a:lnTo>
                      <a:pt x="20460" y="12524"/>
                    </a:lnTo>
                    <a:lnTo>
                      <a:pt x="20487" y="12519"/>
                    </a:lnTo>
                    <a:cubicBezTo>
                      <a:pt x="20492" y="12518"/>
                      <a:pt x="20497" y="12518"/>
                      <a:pt x="20502" y="12517"/>
                    </a:cubicBezTo>
                    <a:lnTo>
                      <a:pt x="34338" y="9710"/>
                    </a:lnTo>
                    <a:lnTo>
                      <a:pt x="33172" y="3950"/>
                    </a:lnTo>
                    <a:lnTo>
                      <a:pt x="20073" y="6608"/>
                    </a:lnTo>
                    <a:lnTo>
                      <a:pt x="8773" y="2753"/>
                    </a:lnTo>
                    <a:lnTo>
                      <a:pt x="8773" y="2751"/>
                    </a:lnTo>
                    <a:lnTo>
                      <a:pt x="4733" y="1375"/>
                    </a:lnTo>
                    <a:lnTo>
                      <a:pt x="4587" y="1326"/>
                    </a:lnTo>
                    <a:lnTo>
                      <a:pt x="4580" y="1323"/>
                    </a:lnTo>
                    <a:lnTo>
                      <a:pt x="2407" y="590"/>
                    </a:lnTo>
                    <a:lnTo>
                      <a:pt x="718" y="21"/>
                    </a:lnTo>
                    <a:cubicBezTo>
                      <a:pt x="676" y="7"/>
                      <a:pt x="634" y="1"/>
                      <a:pt x="593" y="1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1173;p30">
                <a:extLst>
                  <a:ext uri="{FF2B5EF4-FFF2-40B4-BE49-F238E27FC236}">
                    <a16:creationId xmlns:a16="http://schemas.microsoft.com/office/drawing/2014/main" id="{AE4CC84A-86A4-F091-7FDB-FAEEF7354F46}"/>
                  </a:ext>
                </a:extLst>
              </p:cNvPr>
              <p:cNvSpPr/>
              <p:nvPr/>
            </p:nvSpPr>
            <p:spPr>
              <a:xfrm>
                <a:off x="2816969" y="1958589"/>
                <a:ext cx="541842" cy="387418"/>
              </a:xfrm>
              <a:custGeom>
                <a:avLst/>
                <a:gdLst/>
                <a:ahLst/>
                <a:cxnLst/>
                <a:rect l="l" t="t" r="r" b="b"/>
                <a:pathLst>
                  <a:path w="11172" h="7988" extrusionOk="0">
                    <a:moveTo>
                      <a:pt x="7463" y="0"/>
                    </a:moveTo>
                    <a:cubicBezTo>
                      <a:pt x="7148" y="0"/>
                      <a:pt x="6827" y="45"/>
                      <a:pt x="6510" y="140"/>
                    </a:cubicBezTo>
                    <a:cubicBezTo>
                      <a:pt x="6471" y="153"/>
                      <a:pt x="6434" y="165"/>
                      <a:pt x="6395" y="179"/>
                    </a:cubicBezTo>
                    <a:lnTo>
                      <a:pt x="0" y="1475"/>
                    </a:lnTo>
                    <a:lnTo>
                      <a:pt x="1322" y="7988"/>
                    </a:lnTo>
                    <a:lnTo>
                      <a:pt x="8261" y="6580"/>
                    </a:lnTo>
                    <a:lnTo>
                      <a:pt x="8253" y="6550"/>
                    </a:lnTo>
                    <a:cubicBezTo>
                      <a:pt x="8307" y="6537"/>
                      <a:pt x="8360" y="6523"/>
                      <a:pt x="8413" y="6507"/>
                    </a:cubicBezTo>
                    <a:cubicBezTo>
                      <a:pt x="10173" y="5980"/>
                      <a:pt x="11172" y="4129"/>
                      <a:pt x="10646" y="2370"/>
                    </a:cubicBezTo>
                    <a:cubicBezTo>
                      <a:pt x="10214" y="931"/>
                      <a:pt x="8893" y="0"/>
                      <a:pt x="7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1174;p30">
                <a:extLst>
                  <a:ext uri="{FF2B5EF4-FFF2-40B4-BE49-F238E27FC236}">
                    <a16:creationId xmlns:a16="http://schemas.microsoft.com/office/drawing/2014/main" id="{8F4D19FA-19A3-73B5-024B-DC2E48BAF242}"/>
                  </a:ext>
                </a:extLst>
              </p:cNvPr>
              <p:cNvSpPr/>
              <p:nvPr/>
            </p:nvSpPr>
            <p:spPr>
              <a:xfrm>
                <a:off x="2881086" y="2277671"/>
                <a:ext cx="336590" cy="6824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1407" fill="none" extrusionOk="0">
                    <a:moveTo>
                      <a:pt x="6940" y="0"/>
                    </a:moveTo>
                    <a:lnTo>
                      <a:pt x="1" y="1407"/>
                    </a:lnTo>
                  </a:path>
                </a:pathLst>
              </a:custGeom>
              <a:noFill/>
              <a:ln w="65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1175;p30">
                <a:extLst>
                  <a:ext uri="{FF2B5EF4-FFF2-40B4-BE49-F238E27FC236}">
                    <a16:creationId xmlns:a16="http://schemas.microsoft.com/office/drawing/2014/main" id="{F8ED7C55-E004-BA3C-AADA-FD474BAEAF5B}"/>
                  </a:ext>
                </a:extLst>
              </p:cNvPr>
              <p:cNvSpPr/>
              <p:nvPr/>
            </p:nvSpPr>
            <p:spPr>
              <a:xfrm>
                <a:off x="2551771" y="2813207"/>
                <a:ext cx="621236" cy="101495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20927" extrusionOk="0">
                    <a:moveTo>
                      <a:pt x="9037" y="1"/>
                    </a:moveTo>
                    <a:cubicBezTo>
                      <a:pt x="7390" y="1"/>
                      <a:pt x="5989" y="1058"/>
                      <a:pt x="5476" y="2532"/>
                    </a:cubicBezTo>
                    <a:lnTo>
                      <a:pt x="415" y="16912"/>
                    </a:lnTo>
                    <a:cubicBezTo>
                      <a:pt x="1" y="18088"/>
                      <a:pt x="619" y="19380"/>
                      <a:pt x="1796" y="19794"/>
                    </a:cubicBezTo>
                    <a:lnTo>
                      <a:pt x="4647" y="20798"/>
                    </a:lnTo>
                    <a:cubicBezTo>
                      <a:pt x="4895" y="20885"/>
                      <a:pt x="5148" y="20926"/>
                      <a:pt x="5397" y="20926"/>
                    </a:cubicBezTo>
                    <a:cubicBezTo>
                      <a:pt x="6329" y="20926"/>
                      <a:pt x="7203" y="20345"/>
                      <a:pt x="7530" y="19416"/>
                    </a:cubicBezTo>
                    <a:lnTo>
                      <a:pt x="12573" y="5086"/>
                    </a:lnTo>
                    <a:cubicBezTo>
                      <a:pt x="12725" y="4675"/>
                      <a:pt x="12809" y="4232"/>
                      <a:pt x="12809" y="3771"/>
                    </a:cubicBezTo>
                    <a:cubicBezTo>
                      <a:pt x="12809" y="1688"/>
                      <a:pt x="11121" y="1"/>
                      <a:pt x="9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1176;p30">
                <a:extLst>
                  <a:ext uri="{FF2B5EF4-FFF2-40B4-BE49-F238E27FC236}">
                    <a16:creationId xmlns:a16="http://schemas.microsoft.com/office/drawing/2014/main" id="{43502507-9583-02C2-CA7B-7EF6892C3E6B}"/>
                  </a:ext>
                </a:extLst>
              </p:cNvPr>
              <p:cNvSpPr/>
              <p:nvPr/>
            </p:nvSpPr>
            <p:spPr>
              <a:xfrm>
                <a:off x="2545903" y="3639890"/>
                <a:ext cx="312728" cy="329461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6793" extrusionOk="0">
                    <a:moveTo>
                      <a:pt x="3594" y="0"/>
                    </a:moveTo>
                    <a:cubicBezTo>
                      <a:pt x="2549" y="0"/>
                      <a:pt x="1571" y="651"/>
                      <a:pt x="1204" y="1693"/>
                    </a:cubicBezTo>
                    <a:lnTo>
                      <a:pt x="1" y="5110"/>
                    </a:lnTo>
                    <a:lnTo>
                      <a:pt x="4780" y="6792"/>
                    </a:lnTo>
                    <a:lnTo>
                      <a:pt x="5982" y="3375"/>
                    </a:lnTo>
                    <a:cubicBezTo>
                      <a:pt x="6447" y="2055"/>
                      <a:pt x="5754" y="609"/>
                      <a:pt x="4434" y="144"/>
                    </a:cubicBezTo>
                    <a:cubicBezTo>
                      <a:pt x="4156" y="46"/>
                      <a:pt x="3873" y="0"/>
                      <a:pt x="35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1177;p30">
                <a:extLst>
                  <a:ext uri="{FF2B5EF4-FFF2-40B4-BE49-F238E27FC236}">
                    <a16:creationId xmlns:a16="http://schemas.microsoft.com/office/drawing/2014/main" id="{48F5E843-8CE5-6C6B-65BA-A35BC30280BE}"/>
                  </a:ext>
                </a:extLst>
              </p:cNvPr>
              <p:cNvSpPr/>
              <p:nvPr/>
            </p:nvSpPr>
            <p:spPr>
              <a:xfrm>
                <a:off x="2513699" y="3790434"/>
                <a:ext cx="291922" cy="27048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577" extrusionOk="0">
                    <a:moveTo>
                      <a:pt x="3165" y="1"/>
                    </a:moveTo>
                    <a:cubicBezTo>
                      <a:pt x="2120" y="1"/>
                      <a:pt x="1142" y="652"/>
                      <a:pt x="776" y="1694"/>
                    </a:cubicBezTo>
                    <a:lnTo>
                      <a:pt x="0" y="3895"/>
                    </a:lnTo>
                    <a:lnTo>
                      <a:pt x="4778" y="5577"/>
                    </a:lnTo>
                    <a:lnTo>
                      <a:pt x="5554" y="3376"/>
                    </a:lnTo>
                    <a:cubicBezTo>
                      <a:pt x="6018" y="2056"/>
                      <a:pt x="5325" y="609"/>
                      <a:pt x="4005" y="145"/>
                    </a:cubicBezTo>
                    <a:cubicBezTo>
                      <a:pt x="3728" y="47"/>
                      <a:pt x="3444" y="1"/>
                      <a:pt x="3165" y="1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1178;p30">
                <a:extLst>
                  <a:ext uri="{FF2B5EF4-FFF2-40B4-BE49-F238E27FC236}">
                    <a16:creationId xmlns:a16="http://schemas.microsoft.com/office/drawing/2014/main" id="{3F9967E3-4083-9825-9755-8D06DFEC9BC9}"/>
                  </a:ext>
                </a:extLst>
              </p:cNvPr>
              <p:cNvSpPr/>
              <p:nvPr/>
            </p:nvSpPr>
            <p:spPr>
              <a:xfrm>
                <a:off x="2270713" y="3771519"/>
                <a:ext cx="530202" cy="551154"/>
              </a:xfrm>
              <a:custGeom>
                <a:avLst/>
                <a:gdLst/>
                <a:ahLst/>
                <a:cxnLst/>
                <a:rect l="l" t="t" r="r" b="b"/>
                <a:pathLst>
                  <a:path w="10932" h="11364" extrusionOk="0">
                    <a:moveTo>
                      <a:pt x="5456" y="1"/>
                    </a:moveTo>
                    <a:cubicBezTo>
                      <a:pt x="4872" y="1"/>
                      <a:pt x="4394" y="465"/>
                      <a:pt x="4376" y="1050"/>
                    </a:cubicBezTo>
                    <a:lnTo>
                      <a:pt x="4366" y="1592"/>
                    </a:lnTo>
                    <a:lnTo>
                      <a:pt x="3874" y="1520"/>
                    </a:lnTo>
                    <a:lnTo>
                      <a:pt x="3215" y="1054"/>
                    </a:lnTo>
                    <a:cubicBezTo>
                      <a:pt x="2687" y="681"/>
                      <a:pt x="2063" y="488"/>
                      <a:pt x="1432" y="488"/>
                    </a:cubicBezTo>
                    <a:cubicBezTo>
                      <a:pt x="1117" y="488"/>
                      <a:pt x="800" y="536"/>
                      <a:pt x="493" y="634"/>
                    </a:cubicBezTo>
                    <a:lnTo>
                      <a:pt x="1" y="790"/>
                    </a:lnTo>
                    <a:lnTo>
                      <a:pt x="8912" y="11364"/>
                    </a:lnTo>
                    <a:lnTo>
                      <a:pt x="8927" y="11341"/>
                    </a:lnTo>
                    <a:cubicBezTo>
                      <a:pt x="9523" y="10417"/>
                      <a:pt x="9910" y="9375"/>
                      <a:pt x="10061" y="8285"/>
                    </a:cubicBezTo>
                    <a:lnTo>
                      <a:pt x="10358" y="6129"/>
                    </a:lnTo>
                    <a:lnTo>
                      <a:pt x="10663" y="5658"/>
                    </a:lnTo>
                    <a:cubicBezTo>
                      <a:pt x="10932" y="5251"/>
                      <a:pt x="10750" y="4699"/>
                      <a:pt x="10290" y="4531"/>
                    </a:cubicBezTo>
                    <a:lnTo>
                      <a:pt x="8462" y="3859"/>
                    </a:lnTo>
                    <a:lnTo>
                      <a:pt x="7154" y="2792"/>
                    </a:lnTo>
                    <a:lnTo>
                      <a:pt x="7185" y="1112"/>
                    </a:lnTo>
                    <a:cubicBezTo>
                      <a:pt x="7201" y="505"/>
                      <a:pt x="6714" y="1"/>
                      <a:pt x="61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1179;p30">
                <a:extLst>
                  <a:ext uri="{FF2B5EF4-FFF2-40B4-BE49-F238E27FC236}">
                    <a16:creationId xmlns:a16="http://schemas.microsoft.com/office/drawing/2014/main" id="{DFCC3DEB-B6EB-1B14-4D9C-50951DC8C1B1}"/>
                  </a:ext>
                </a:extLst>
              </p:cNvPr>
              <p:cNvSpPr/>
              <p:nvPr/>
            </p:nvSpPr>
            <p:spPr>
              <a:xfrm>
                <a:off x="2154411" y="3808670"/>
                <a:ext cx="598345" cy="54499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11237" extrusionOk="0">
                    <a:moveTo>
                      <a:pt x="2782" y="0"/>
                    </a:moveTo>
                    <a:cubicBezTo>
                      <a:pt x="1957" y="0"/>
                      <a:pt x="1134" y="358"/>
                      <a:pt x="570" y="1065"/>
                    </a:cubicBezTo>
                    <a:lnTo>
                      <a:pt x="1" y="1779"/>
                    </a:lnTo>
                    <a:lnTo>
                      <a:pt x="10807" y="11236"/>
                    </a:lnTo>
                    <a:lnTo>
                      <a:pt x="11372" y="10519"/>
                    </a:lnTo>
                    <a:cubicBezTo>
                      <a:pt x="12336" y="9297"/>
                      <a:pt x="12131" y="7523"/>
                      <a:pt x="10912" y="6554"/>
                    </a:cubicBezTo>
                    <a:lnTo>
                      <a:pt x="9360" y="5319"/>
                    </a:lnTo>
                    <a:cubicBezTo>
                      <a:pt x="8085" y="4303"/>
                      <a:pt x="6896" y="3183"/>
                      <a:pt x="5808" y="1969"/>
                    </a:cubicBezTo>
                    <a:lnTo>
                      <a:pt x="4888" y="941"/>
                    </a:lnTo>
                    <a:cubicBezTo>
                      <a:pt x="4324" y="312"/>
                      <a:pt x="3553" y="0"/>
                      <a:pt x="2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1180;p30">
                <a:extLst>
                  <a:ext uri="{FF2B5EF4-FFF2-40B4-BE49-F238E27FC236}">
                    <a16:creationId xmlns:a16="http://schemas.microsoft.com/office/drawing/2014/main" id="{906A4CA1-EC2D-4C77-A161-1E8FF68901BD}"/>
                  </a:ext>
                </a:extLst>
              </p:cNvPr>
              <p:cNvSpPr/>
              <p:nvPr/>
            </p:nvSpPr>
            <p:spPr>
              <a:xfrm>
                <a:off x="2114641" y="3843396"/>
                <a:ext cx="610664" cy="569584"/>
              </a:xfrm>
              <a:custGeom>
                <a:avLst/>
                <a:gdLst/>
                <a:ahLst/>
                <a:cxnLst/>
                <a:rect l="l" t="t" r="r" b="b"/>
                <a:pathLst>
                  <a:path w="12591" h="11744" extrusionOk="0">
                    <a:moveTo>
                      <a:pt x="3036" y="1"/>
                    </a:moveTo>
                    <a:cubicBezTo>
                      <a:pt x="2211" y="1"/>
                      <a:pt x="1388" y="358"/>
                      <a:pt x="824" y="1066"/>
                    </a:cubicBezTo>
                    <a:cubicBezTo>
                      <a:pt x="16" y="2079"/>
                      <a:pt x="0" y="3511"/>
                      <a:pt x="783" y="4544"/>
                    </a:cubicBezTo>
                    <a:lnTo>
                      <a:pt x="937" y="4743"/>
                    </a:lnTo>
                    <a:cubicBezTo>
                      <a:pt x="2396" y="6661"/>
                      <a:pt x="4086" y="8390"/>
                      <a:pt x="5972" y="9890"/>
                    </a:cubicBezTo>
                    <a:lnTo>
                      <a:pt x="7529" y="11128"/>
                    </a:lnTo>
                    <a:cubicBezTo>
                      <a:pt x="8050" y="11542"/>
                      <a:pt x="8671" y="11743"/>
                      <a:pt x="9288" y="11743"/>
                    </a:cubicBezTo>
                    <a:cubicBezTo>
                      <a:pt x="10124" y="11743"/>
                      <a:pt x="10952" y="11374"/>
                      <a:pt x="11510" y="10666"/>
                    </a:cubicBezTo>
                    <a:lnTo>
                      <a:pt x="11625" y="10520"/>
                    </a:lnTo>
                    <a:cubicBezTo>
                      <a:pt x="12590" y="9297"/>
                      <a:pt x="12384" y="7524"/>
                      <a:pt x="11166" y="6554"/>
                    </a:cubicBezTo>
                    <a:lnTo>
                      <a:pt x="9614" y="5320"/>
                    </a:lnTo>
                    <a:cubicBezTo>
                      <a:pt x="8338" y="4304"/>
                      <a:pt x="7149" y="3184"/>
                      <a:pt x="6061" y="1969"/>
                    </a:cubicBezTo>
                    <a:lnTo>
                      <a:pt x="5141" y="942"/>
                    </a:lnTo>
                    <a:cubicBezTo>
                      <a:pt x="4578" y="313"/>
                      <a:pt x="3806" y="1"/>
                      <a:pt x="30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1181;p30">
                <a:extLst>
                  <a:ext uri="{FF2B5EF4-FFF2-40B4-BE49-F238E27FC236}">
                    <a16:creationId xmlns:a16="http://schemas.microsoft.com/office/drawing/2014/main" id="{2DCD9CF4-9B79-B1D4-6FA7-87561A8E9DD1}"/>
                  </a:ext>
                </a:extLst>
              </p:cNvPr>
              <p:cNvSpPr/>
              <p:nvPr/>
            </p:nvSpPr>
            <p:spPr>
              <a:xfrm>
                <a:off x="1391312" y="2627646"/>
                <a:ext cx="1072432" cy="402938"/>
              </a:xfrm>
              <a:custGeom>
                <a:avLst/>
                <a:gdLst/>
                <a:ahLst/>
                <a:cxnLst/>
                <a:rect l="l" t="t" r="r" b="b"/>
                <a:pathLst>
                  <a:path w="22112" h="8308" fill="none" extrusionOk="0">
                    <a:moveTo>
                      <a:pt x="22112" y="8308"/>
                    </a:moveTo>
                    <a:cubicBezTo>
                      <a:pt x="8951" y="6720"/>
                      <a:pt x="0" y="359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1182;p30">
                <a:extLst>
                  <a:ext uri="{FF2B5EF4-FFF2-40B4-BE49-F238E27FC236}">
                    <a16:creationId xmlns:a16="http://schemas.microsoft.com/office/drawing/2014/main" id="{26988BF3-57F4-45AC-ED88-A44355EAC59B}"/>
                  </a:ext>
                </a:extLst>
              </p:cNvPr>
              <p:cNvSpPr/>
              <p:nvPr/>
            </p:nvSpPr>
            <p:spPr>
              <a:xfrm>
                <a:off x="4064389" y="1530965"/>
                <a:ext cx="49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3025" cap="flat" cmpd="sng">
                <a:solidFill>
                  <a:srgbClr val="1AD0D0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1183;p30">
                <a:extLst>
                  <a:ext uri="{FF2B5EF4-FFF2-40B4-BE49-F238E27FC236}">
                    <a16:creationId xmlns:a16="http://schemas.microsoft.com/office/drawing/2014/main" id="{9B1F26EB-A0BB-0A1A-4A6C-51B0C008672C}"/>
                  </a:ext>
                </a:extLst>
              </p:cNvPr>
              <p:cNvSpPr/>
              <p:nvPr/>
            </p:nvSpPr>
            <p:spPr>
              <a:xfrm>
                <a:off x="3894057" y="2112819"/>
                <a:ext cx="1269633" cy="423696"/>
              </a:xfrm>
              <a:custGeom>
                <a:avLst/>
                <a:gdLst/>
                <a:ahLst/>
                <a:cxnLst/>
                <a:rect l="l" t="t" r="r" b="b"/>
                <a:pathLst>
                  <a:path w="26178" h="8736" fill="none" extrusionOk="0">
                    <a:moveTo>
                      <a:pt x="25" y="8735"/>
                    </a:moveTo>
                    <a:lnTo>
                      <a:pt x="1" y="8735"/>
                    </a:lnTo>
                    <a:cubicBezTo>
                      <a:pt x="15348" y="7339"/>
                      <a:pt x="26177" y="3954"/>
                      <a:pt x="26177" y="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1184;p30">
                <a:extLst>
                  <a:ext uri="{FF2B5EF4-FFF2-40B4-BE49-F238E27FC236}">
                    <a16:creationId xmlns:a16="http://schemas.microsoft.com/office/drawing/2014/main" id="{E0F8E5A0-54D8-5530-17FD-B501E9B5BC93}"/>
                  </a:ext>
                </a:extLst>
              </p:cNvPr>
              <p:cNvSpPr/>
              <p:nvPr/>
            </p:nvSpPr>
            <p:spPr>
              <a:xfrm>
                <a:off x="3895221" y="609125"/>
                <a:ext cx="1268469" cy="763875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15750" fill="none" extrusionOk="0">
                    <a:moveTo>
                      <a:pt x="1" y="15749"/>
                    </a:moveTo>
                    <a:cubicBezTo>
                      <a:pt x="15334" y="14352"/>
                      <a:pt x="26153" y="10968"/>
                      <a:pt x="26153" y="7016"/>
                    </a:cubicBezTo>
                    <a:cubicBezTo>
                      <a:pt x="26153" y="4229"/>
                      <a:pt x="20776" y="1725"/>
                      <a:pt x="12228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1185;p30">
                <a:extLst>
                  <a:ext uri="{FF2B5EF4-FFF2-40B4-BE49-F238E27FC236}">
                    <a16:creationId xmlns:a16="http://schemas.microsoft.com/office/drawing/2014/main" id="{AC85568C-6C22-E061-F299-1AD44E7DA2C8}"/>
                  </a:ext>
                </a:extLst>
              </p:cNvPr>
              <p:cNvSpPr/>
              <p:nvPr/>
            </p:nvSpPr>
            <p:spPr>
              <a:xfrm>
                <a:off x="4928174" y="1466557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1186;p30">
                <a:extLst>
                  <a:ext uri="{FF2B5EF4-FFF2-40B4-BE49-F238E27FC236}">
                    <a16:creationId xmlns:a16="http://schemas.microsoft.com/office/drawing/2014/main" id="{4246B0ED-C6FC-A377-F6CC-F6BBD2841408}"/>
                  </a:ext>
                </a:extLst>
              </p:cNvPr>
              <p:cNvSpPr/>
              <p:nvPr/>
            </p:nvSpPr>
            <p:spPr>
              <a:xfrm>
                <a:off x="4928174" y="1532808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1187;p30">
                <a:extLst>
                  <a:ext uri="{FF2B5EF4-FFF2-40B4-BE49-F238E27FC236}">
                    <a16:creationId xmlns:a16="http://schemas.microsoft.com/office/drawing/2014/main" id="{5B595EFE-5DB7-3656-3E39-BDD1D0224443}"/>
                  </a:ext>
                </a:extLst>
              </p:cNvPr>
              <p:cNvSpPr/>
              <p:nvPr/>
            </p:nvSpPr>
            <p:spPr>
              <a:xfrm>
                <a:off x="4928174" y="1599059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1188;p30">
                <a:extLst>
                  <a:ext uri="{FF2B5EF4-FFF2-40B4-BE49-F238E27FC236}">
                    <a16:creationId xmlns:a16="http://schemas.microsoft.com/office/drawing/2014/main" id="{DDD737A3-5320-466F-9DA1-7E12BAAB9A43}"/>
                  </a:ext>
                </a:extLst>
              </p:cNvPr>
              <p:cNvSpPr/>
              <p:nvPr/>
            </p:nvSpPr>
            <p:spPr>
              <a:xfrm>
                <a:off x="4928174" y="1665310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189;p30">
                <a:extLst>
                  <a:ext uri="{FF2B5EF4-FFF2-40B4-BE49-F238E27FC236}">
                    <a16:creationId xmlns:a16="http://schemas.microsoft.com/office/drawing/2014/main" id="{9D4BB9F3-CD53-39B8-37E6-215988170F6E}"/>
                  </a:ext>
                </a:extLst>
              </p:cNvPr>
              <p:cNvSpPr/>
              <p:nvPr/>
            </p:nvSpPr>
            <p:spPr>
              <a:xfrm>
                <a:off x="4928223" y="1731463"/>
                <a:ext cx="118534" cy="60674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251" fill="none" extrusionOk="0">
                    <a:moveTo>
                      <a:pt x="2444" y="1251"/>
                    </a:moveTo>
                    <a:cubicBezTo>
                      <a:pt x="1761" y="818"/>
                      <a:pt x="943" y="402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190;p30">
                <a:extLst>
                  <a:ext uri="{FF2B5EF4-FFF2-40B4-BE49-F238E27FC236}">
                    <a16:creationId xmlns:a16="http://schemas.microsoft.com/office/drawing/2014/main" id="{439B7B14-5F97-01E7-8035-AD3129252543}"/>
                  </a:ext>
                </a:extLst>
              </p:cNvPr>
              <p:cNvSpPr/>
              <p:nvPr/>
            </p:nvSpPr>
            <p:spPr>
              <a:xfrm>
                <a:off x="4570244" y="826696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7"/>
                    </a:moveTo>
                    <a:cubicBezTo>
                      <a:pt x="4249" y="1073"/>
                      <a:pt x="2253" y="508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191;p30">
                <a:extLst>
                  <a:ext uri="{FF2B5EF4-FFF2-40B4-BE49-F238E27FC236}">
                    <a16:creationId xmlns:a16="http://schemas.microsoft.com/office/drawing/2014/main" id="{936B5A4D-E8D3-0A53-8369-BFB4FAE3B972}"/>
                  </a:ext>
                </a:extLst>
              </p:cNvPr>
              <p:cNvSpPr/>
              <p:nvPr/>
            </p:nvSpPr>
            <p:spPr>
              <a:xfrm>
                <a:off x="4570244" y="949401"/>
                <a:ext cx="288139" cy="81771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6" fill="none" extrusionOk="0">
                    <a:moveTo>
                      <a:pt x="5941" y="1686"/>
                    </a:moveTo>
                    <a:cubicBezTo>
                      <a:pt x="4249" y="1073"/>
                      <a:pt x="2253" y="50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192;p30">
                <a:extLst>
                  <a:ext uri="{FF2B5EF4-FFF2-40B4-BE49-F238E27FC236}">
                    <a16:creationId xmlns:a16="http://schemas.microsoft.com/office/drawing/2014/main" id="{AFEA3F44-3B2D-AD8B-7FCB-81F3CA461FF5}"/>
                  </a:ext>
                </a:extLst>
              </p:cNvPr>
              <p:cNvSpPr/>
              <p:nvPr/>
            </p:nvSpPr>
            <p:spPr>
              <a:xfrm>
                <a:off x="4570244" y="1006340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6"/>
                    </a:moveTo>
                    <a:cubicBezTo>
                      <a:pt x="4249" y="1074"/>
                      <a:pt x="2253" y="508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193;p30">
                <a:extLst>
                  <a:ext uri="{FF2B5EF4-FFF2-40B4-BE49-F238E27FC236}">
                    <a16:creationId xmlns:a16="http://schemas.microsoft.com/office/drawing/2014/main" id="{BDBB3E52-8D2D-4DF1-C41A-D57C2EFF4C3C}"/>
                  </a:ext>
                </a:extLst>
              </p:cNvPr>
              <p:cNvSpPr/>
              <p:nvPr/>
            </p:nvSpPr>
            <p:spPr>
              <a:xfrm>
                <a:off x="4570244" y="1063279"/>
                <a:ext cx="288139" cy="81723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5" fill="none" extrusionOk="0">
                    <a:moveTo>
                      <a:pt x="5941" y="1685"/>
                    </a:moveTo>
                    <a:cubicBezTo>
                      <a:pt x="4249" y="1072"/>
                      <a:pt x="2253" y="50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194;p30">
                <a:extLst>
                  <a:ext uri="{FF2B5EF4-FFF2-40B4-BE49-F238E27FC236}">
                    <a16:creationId xmlns:a16="http://schemas.microsoft.com/office/drawing/2014/main" id="{4F855983-D459-C7A8-704F-CE7F83F0DE51}"/>
                  </a:ext>
                </a:extLst>
              </p:cNvPr>
              <p:cNvSpPr/>
              <p:nvPr/>
            </p:nvSpPr>
            <p:spPr>
              <a:xfrm>
                <a:off x="4570244" y="1120121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7"/>
                    </a:moveTo>
                    <a:cubicBezTo>
                      <a:pt x="4249" y="1075"/>
                      <a:pt x="2253" y="508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195;p30">
                <a:extLst>
                  <a:ext uri="{FF2B5EF4-FFF2-40B4-BE49-F238E27FC236}">
                    <a16:creationId xmlns:a16="http://schemas.microsoft.com/office/drawing/2014/main" id="{21DC2045-97F4-9FDF-5238-84D72AFF336E}"/>
                  </a:ext>
                </a:extLst>
              </p:cNvPr>
              <p:cNvSpPr/>
              <p:nvPr/>
            </p:nvSpPr>
            <p:spPr>
              <a:xfrm>
                <a:off x="4570244" y="1177109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6"/>
                    </a:moveTo>
                    <a:cubicBezTo>
                      <a:pt x="4249" y="1073"/>
                      <a:pt x="2253" y="50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196;p30">
                <a:extLst>
                  <a:ext uri="{FF2B5EF4-FFF2-40B4-BE49-F238E27FC236}">
                    <a16:creationId xmlns:a16="http://schemas.microsoft.com/office/drawing/2014/main" id="{DEB8296E-A223-68C9-2131-29144610A6F2}"/>
                  </a:ext>
                </a:extLst>
              </p:cNvPr>
              <p:cNvSpPr/>
              <p:nvPr/>
            </p:nvSpPr>
            <p:spPr>
              <a:xfrm>
                <a:off x="4493081" y="1831713"/>
                <a:ext cx="365302" cy="98213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5" fill="none" extrusionOk="0">
                    <a:moveTo>
                      <a:pt x="0" y="2025"/>
                    </a:moveTo>
                    <a:cubicBezTo>
                      <a:pt x="2911" y="1434"/>
                      <a:pt x="5450" y="752"/>
                      <a:pt x="7532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197;p30">
                <a:extLst>
                  <a:ext uri="{FF2B5EF4-FFF2-40B4-BE49-F238E27FC236}">
                    <a16:creationId xmlns:a16="http://schemas.microsoft.com/office/drawing/2014/main" id="{38A053C2-2860-5A60-E959-F6F01139817F}"/>
                  </a:ext>
                </a:extLst>
              </p:cNvPr>
              <p:cNvSpPr/>
              <p:nvPr/>
            </p:nvSpPr>
            <p:spPr>
              <a:xfrm>
                <a:off x="4493081" y="1894618"/>
                <a:ext cx="365302" cy="9826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6" fill="none" extrusionOk="0">
                    <a:moveTo>
                      <a:pt x="0" y="2025"/>
                    </a:moveTo>
                    <a:cubicBezTo>
                      <a:pt x="2911" y="1433"/>
                      <a:pt x="5450" y="752"/>
                      <a:pt x="7532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198;p30">
                <a:extLst>
                  <a:ext uri="{FF2B5EF4-FFF2-40B4-BE49-F238E27FC236}">
                    <a16:creationId xmlns:a16="http://schemas.microsoft.com/office/drawing/2014/main" id="{915284CE-9BBA-5720-205F-50198DCB1C44}"/>
                  </a:ext>
                </a:extLst>
              </p:cNvPr>
              <p:cNvSpPr/>
              <p:nvPr/>
            </p:nvSpPr>
            <p:spPr>
              <a:xfrm>
                <a:off x="4493081" y="1957474"/>
                <a:ext cx="365302" cy="98213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5" fill="none" extrusionOk="0">
                    <a:moveTo>
                      <a:pt x="0" y="2025"/>
                    </a:moveTo>
                    <a:cubicBezTo>
                      <a:pt x="2911" y="1434"/>
                      <a:pt x="5450" y="752"/>
                      <a:pt x="7532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199;p30">
                <a:extLst>
                  <a:ext uri="{FF2B5EF4-FFF2-40B4-BE49-F238E27FC236}">
                    <a16:creationId xmlns:a16="http://schemas.microsoft.com/office/drawing/2014/main" id="{8FD3677C-1835-5128-838A-1D956F8829E4}"/>
                  </a:ext>
                </a:extLst>
              </p:cNvPr>
              <p:cNvSpPr/>
              <p:nvPr/>
            </p:nvSpPr>
            <p:spPr>
              <a:xfrm>
                <a:off x="4493081" y="2020330"/>
                <a:ext cx="365302" cy="9826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6" fill="none" extrusionOk="0">
                    <a:moveTo>
                      <a:pt x="0" y="2026"/>
                    </a:moveTo>
                    <a:cubicBezTo>
                      <a:pt x="2911" y="1434"/>
                      <a:pt x="5450" y="753"/>
                      <a:pt x="7532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200;p30">
                <a:extLst>
                  <a:ext uri="{FF2B5EF4-FFF2-40B4-BE49-F238E27FC236}">
                    <a16:creationId xmlns:a16="http://schemas.microsoft.com/office/drawing/2014/main" id="{D41147C8-783A-D86B-69AE-937B68D32723}"/>
                  </a:ext>
                </a:extLst>
              </p:cNvPr>
              <p:cNvSpPr/>
              <p:nvPr/>
            </p:nvSpPr>
            <p:spPr>
              <a:xfrm>
                <a:off x="4493080" y="2119706"/>
                <a:ext cx="252928" cy="6174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273" fill="none" extrusionOk="0">
                    <a:moveTo>
                      <a:pt x="0" y="1272"/>
                    </a:moveTo>
                    <a:cubicBezTo>
                      <a:pt x="1905" y="885"/>
                      <a:pt x="3652" y="460"/>
                      <a:pt x="5215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201;p30">
                <a:extLst>
                  <a:ext uri="{FF2B5EF4-FFF2-40B4-BE49-F238E27FC236}">
                    <a16:creationId xmlns:a16="http://schemas.microsoft.com/office/drawing/2014/main" id="{E80D40C2-C4D8-8602-0F60-1A7E7A848BE8}"/>
                  </a:ext>
                </a:extLst>
              </p:cNvPr>
              <p:cNvSpPr/>
              <p:nvPr/>
            </p:nvSpPr>
            <p:spPr>
              <a:xfrm>
                <a:off x="5009024" y="2709709"/>
                <a:ext cx="154667" cy="780704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16097" extrusionOk="0">
                    <a:moveTo>
                      <a:pt x="1" y="1"/>
                    </a:moveTo>
                    <a:lnTo>
                      <a:pt x="1" y="6440"/>
                    </a:lnTo>
                    <a:lnTo>
                      <a:pt x="1" y="12877"/>
                    </a:lnTo>
                    <a:cubicBezTo>
                      <a:pt x="2039" y="13842"/>
                      <a:pt x="3188" y="14937"/>
                      <a:pt x="3188" y="16096"/>
                    </a:cubicBezTo>
                    <a:lnTo>
                      <a:pt x="3188" y="3221"/>
                    </a:lnTo>
                    <a:cubicBezTo>
                      <a:pt x="3188" y="2062"/>
                      <a:pt x="2039" y="967"/>
                      <a:pt x="1" y="1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202;p30">
                <a:extLst>
                  <a:ext uri="{FF2B5EF4-FFF2-40B4-BE49-F238E27FC236}">
                    <a16:creationId xmlns:a16="http://schemas.microsoft.com/office/drawing/2014/main" id="{A68E5798-27B0-BB3F-F0A4-FD4641DDA96D}"/>
                  </a:ext>
                </a:extLst>
              </p:cNvPr>
              <p:cNvSpPr/>
              <p:nvPr/>
            </p:nvSpPr>
            <p:spPr>
              <a:xfrm>
                <a:off x="5098361" y="2792110"/>
                <a:ext cx="154667" cy="780656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16096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" y="12876"/>
                    </a:lnTo>
                    <a:cubicBezTo>
                      <a:pt x="2039" y="13842"/>
                      <a:pt x="3188" y="14936"/>
                      <a:pt x="3188" y="16095"/>
                    </a:cubicBezTo>
                    <a:lnTo>
                      <a:pt x="3188" y="3220"/>
                    </a:lnTo>
                    <a:cubicBezTo>
                      <a:pt x="3188" y="2061"/>
                      <a:pt x="2039" y="966"/>
                      <a:pt x="1" y="1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203;p30">
                <a:extLst>
                  <a:ext uri="{FF2B5EF4-FFF2-40B4-BE49-F238E27FC236}">
                    <a16:creationId xmlns:a16="http://schemas.microsoft.com/office/drawing/2014/main" id="{0C97FC90-E0A2-D06B-C0AE-C199C3EFD569}"/>
                  </a:ext>
                </a:extLst>
              </p:cNvPr>
              <p:cNvSpPr/>
              <p:nvPr/>
            </p:nvSpPr>
            <p:spPr>
              <a:xfrm>
                <a:off x="4291515" y="2865830"/>
                <a:ext cx="872175" cy="942355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19430" extrusionOk="0">
                    <a:moveTo>
                      <a:pt x="17982" y="0"/>
                    </a:moveTo>
                    <a:cubicBezTo>
                      <a:pt x="17982" y="1159"/>
                      <a:pt x="16833" y="2254"/>
                      <a:pt x="14795" y="3221"/>
                    </a:cubicBezTo>
                    <a:cubicBezTo>
                      <a:pt x="11657" y="4709"/>
                      <a:pt x="6410" y="5897"/>
                      <a:pt x="1" y="6554"/>
                    </a:cubicBezTo>
                    <a:lnTo>
                      <a:pt x="1" y="19429"/>
                    </a:lnTo>
                    <a:cubicBezTo>
                      <a:pt x="10571" y="18343"/>
                      <a:pt x="17982" y="15818"/>
                      <a:pt x="17982" y="12875"/>
                    </a:cubicBezTo>
                    <a:lnTo>
                      <a:pt x="17982" y="0"/>
                    </a:ln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204;p30">
                <a:extLst>
                  <a:ext uri="{FF2B5EF4-FFF2-40B4-BE49-F238E27FC236}">
                    <a16:creationId xmlns:a16="http://schemas.microsoft.com/office/drawing/2014/main" id="{A26E7307-56DD-55E7-3FF3-F4C8913650C5}"/>
                  </a:ext>
                </a:extLst>
              </p:cNvPr>
              <p:cNvSpPr/>
              <p:nvPr/>
            </p:nvSpPr>
            <p:spPr>
              <a:xfrm>
                <a:off x="4291515" y="2709709"/>
                <a:ext cx="872175" cy="474088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9775" fill="none" extrusionOk="0">
                    <a:moveTo>
                      <a:pt x="1" y="9774"/>
                    </a:moveTo>
                    <a:cubicBezTo>
                      <a:pt x="10571" y="8688"/>
                      <a:pt x="17982" y="6163"/>
                      <a:pt x="17982" y="3221"/>
                    </a:cubicBezTo>
                    <a:cubicBezTo>
                      <a:pt x="17982" y="2062"/>
                      <a:pt x="16833" y="968"/>
                      <a:pt x="14795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205;p30">
                <a:extLst>
                  <a:ext uri="{FF2B5EF4-FFF2-40B4-BE49-F238E27FC236}">
                    <a16:creationId xmlns:a16="http://schemas.microsoft.com/office/drawing/2014/main" id="{12AC35F7-6AEA-FD0B-1F38-93F0C66F18EC}"/>
                  </a:ext>
                </a:extLst>
              </p:cNvPr>
              <p:cNvSpPr/>
              <p:nvPr/>
            </p:nvSpPr>
            <p:spPr>
              <a:xfrm>
                <a:off x="4394626" y="3203196"/>
                <a:ext cx="444260" cy="87203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8" fill="none" extrusionOk="0">
                    <a:moveTo>
                      <a:pt x="1" y="1797"/>
                    </a:moveTo>
                    <a:cubicBezTo>
                      <a:pt x="3535" y="1351"/>
                      <a:pt x="6649" y="737"/>
                      <a:pt x="915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206;p30">
                <a:extLst>
                  <a:ext uri="{FF2B5EF4-FFF2-40B4-BE49-F238E27FC236}">
                    <a16:creationId xmlns:a16="http://schemas.microsoft.com/office/drawing/2014/main" id="{A543664F-B18E-B6A7-A1CA-0F98406C84E9}"/>
                  </a:ext>
                </a:extLst>
              </p:cNvPr>
              <p:cNvSpPr/>
              <p:nvPr/>
            </p:nvSpPr>
            <p:spPr>
              <a:xfrm>
                <a:off x="4394626" y="3343749"/>
                <a:ext cx="444260" cy="87154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7" fill="none" extrusionOk="0">
                    <a:moveTo>
                      <a:pt x="1" y="1797"/>
                    </a:moveTo>
                    <a:cubicBezTo>
                      <a:pt x="3535" y="1351"/>
                      <a:pt x="6649" y="737"/>
                      <a:pt x="9159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207;p30">
                <a:extLst>
                  <a:ext uri="{FF2B5EF4-FFF2-40B4-BE49-F238E27FC236}">
                    <a16:creationId xmlns:a16="http://schemas.microsoft.com/office/drawing/2014/main" id="{5CDE0319-0E40-4648-C559-86B4E7DD19F8}"/>
                  </a:ext>
                </a:extLst>
              </p:cNvPr>
              <p:cNvSpPr/>
              <p:nvPr/>
            </p:nvSpPr>
            <p:spPr>
              <a:xfrm>
                <a:off x="4394626" y="3387254"/>
                <a:ext cx="444260" cy="87203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8" fill="none" extrusionOk="0">
                    <a:moveTo>
                      <a:pt x="1" y="1797"/>
                    </a:moveTo>
                    <a:cubicBezTo>
                      <a:pt x="3535" y="1351"/>
                      <a:pt x="6649" y="738"/>
                      <a:pt x="915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208;p30">
                <a:extLst>
                  <a:ext uri="{FF2B5EF4-FFF2-40B4-BE49-F238E27FC236}">
                    <a16:creationId xmlns:a16="http://schemas.microsoft.com/office/drawing/2014/main" id="{9DD951EA-E19F-1817-699F-B1033976BF67}"/>
                  </a:ext>
                </a:extLst>
              </p:cNvPr>
              <p:cNvSpPr/>
              <p:nvPr/>
            </p:nvSpPr>
            <p:spPr>
              <a:xfrm>
                <a:off x="4394626" y="3430855"/>
                <a:ext cx="444260" cy="87203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8" fill="none" extrusionOk="0">
                    <a:moveTo>
                      <a:pt x="1" y="1797"/>
                    </a:moveTo>
                    <a:cubicBezTo>
                      <a:pt x="3535" y="1351"/>
                      <a:pt x="6649" y="738"/>
                      <a:pt x="915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209;p30">
                <a:extLst>
                  <a:ext uri="{FF2B5EF4-FFF2-40B4-BE49-F238E27FC236}">
                    <a16:creationId xmlns:a16="http://schemas.microsoft.com/office/drawing/2014/main" id="{C15D4680-1368-5DC4-A013-E090C3F3B8A5}"/>
                  </a:ext>
                </a:extLst>
              </p:cNvPr>
              <p:cNvSpPr/>
              <p:nvPr/>
            </p:nvSpPr>
            <p:spPr>
              <a:xfrm>
                <a:off x="4394625" y="3503508"/>
                <a:ext cx="333001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1198" fill="none" extrusionOk="0">
                    <a:moveTo>
                      <a:pt x="1" y="1198"/>
                    </a:moveTo>
                    <a:cubicBezTo>
                      <a:pt x="2526" y="878"/>
                      <a:pt x="4836" y="474"/>
                      <a:pt x="686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210;p30">
                <a:extLst>
                  <a:ext uri="{FF2B5EF4-FFF2-40B4-BE49-F238E27FC236}">
                    <a16:creationId xmlns:a16="http://schemas.microsoft.com/office/drawing/2014/main" id="{FEC11ABD-C7BF-2D30-0220-E08D77E72765}"/>
                  </a:ext>
                </a:extLst>
              </p:cNvPr>
              <p:cNvSpPr/>
              <p:nvPr/>
            </p:nvSpPr>
            <p:spPr>
              <a:xfrm>
                <a:off x="4291515" y="3334195"/>
                <a:ext cx="872175" cy="474039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9774" fill="none" extrusionOk="0">
                    <a:moveTo>
                      <a:pt x="14795" y="1"/>
                    </a:moveTo>
                    <a:cubicBezTo>
                      <a:pt x="16833" y="966"/>
                      <a:pt x="17982" y="2061"/>
                      <a:pt x="17982" y="3220"/>
                    </a:cubicBezTo>
                    <a:cubicBezTo>
                      <a:pt x="17982" y="6163"/>
                      <a:pt x="10572" y="8689"/>
                      <a:pt x="1" y="9773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211;p30">
                <a:extLst>
                  <a:ext uri="{FF2B5EF4-FFF2-40B4-BE49-F238E27FC236}">
                    <a16:creationId xmlns:a16="http://schemas.microsoft.com/office/drawing/2014/main" id="{9B45023A-6041-CEDF-B3D2-7C40A5048BB8}"/>
                  </a:ext>
                </a:extLst>
              </p:cNvPr>
              <p:cNvSpPr/>
              <p:nvPr/>
            </p:nvSpPr>
            <p:spPr>
              <a:xfrm>
                <a:off x="4909162" y="3233315"/>
                <a:ext cx="206222" cy="223876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616" extrusionOk="0">
                    <a:moveTo>
                      <a:pt x="3339" y="1"/>
                    </a:moveTo>
                    <a:cubicBezTo>
                      <a:pt x="3191" y="1"/>
                      <a:pt x="3039" y="38"/>
                      <a:pt x="2896" y="120"/>
                    </a:cubicBezTo>
                    <a:cubicBezTo>
                      <a:pt x="2249" y="485"/>
                      <a:pt x="1478" y="836"/>
                      <a:pt x="596" y="1167"/>
                    </a:cubicBezTo>
                    <a:cubicBezTo>
                      <a:pt x="239" y="1302"/>
                      <a:pt x="0" y="1642"/>
                      <a:pt x="0" y="2024"/>
                    </a:cubicBezTo>
                    <a:lnTo>
                      <a:pt x="0" y="3702"/>
                    </a:lnTo>
                    <a:cubicBezTo>
                      <a:pt x="0" y="4228"/>
                      <a:pt x="432" y="4616"/>
                      <a:pt x="915" y="4616"/>
                    </a:cubicBezTo>
                    <a:cubicBezTo>
                      <a:pt x="1031" y="4616"/>
                      <a:pt x="1150" y="4593"/>
                      <a:pt x="1267" y="4545"/>
                    </a:cubicBezTo>
                    <a:cubicBezTo>
                      <a:pt x="2350" y="4095"/>
                      <a:pt x="3235" y="3614"/>
                      <a:pt x="3894" y="3108"/>
                    </a:cubicBezTo>
                    <a:cubicBezTo>
                      <a:pt x="4119" y="2935"/>
                      <a:pt x="4251" y="2667"/>
                      <a:pt x="4251" y="2384"/>
                    </a:cubicBezTo>
                    <a:lnTo>
                      <a:pt x="4251" y="917"/>
                    </a:lnTo>
                    <a:cubicBezTo>
                      <a:pt x="4251" y="386"/>
                      <a:pt x="3815" y="1"/>
                      <a:pt x="3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212;p30">
                <a:extLst>
                  <a:ext uri="{FF2B5EF4-FFF2-40B4-BE49-F238E27FC236}">
                    <a16:creationId xmlns:a16="http://schemas.microsoft.com/office/drawing/2014/main" id="{9E9FC105-EDD5-DB67-EC5D-B85D4C78A8CC}"/>
                  </a:ext>
                </a:extLst>
              </p:cNvPr>
              <p:cNvSpPr/>
              <p:nvPr/>
            </p:nvSpPr>
            <p:spPr>
              <a:xfrm>
                <a:off x="4508843" y="1576312"/>
                <a:ext cx="97970" cy="134588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775" extrusionOk="0">
                    <a:moveTo>
                      <a:pt x="1010" y="1"/>
                    </a:moveTo>
                    <a:cubicBezTo>
                      <a:pt x="452" y="1"/>
                      <a:pt x="1" y="622"/>
                      <a:pt x="1" y="1388"/>
                    </a:cubicBezTo>
                    <a:cubicBezTo>
                      <a:pt x="1" y="2153"/>
                      <a:pt x="452" y="2774"/>
                      <a:pt x="1010" y="2774"/>
                    </a:cubicBezTo>
                    <a:cubicBezTo>
                      <a:pt x="1568" y="2774"/>
                      <a:pt x="2019" y="2153"/>
                      <a:pt x="2019" y="1388"/>
                    </a:cubicBezTo>
                    <a:cubicBezTo>
                      <a:pt x="2019" y="622"/>
                      <a:pt x="1568" y="1"/>
                      <a:pt x="1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213;p30">
                <a:extLst>
                  <a:ext uri="{FF2B5EF4-FFF2-40B4-BE49-F238E27FC236}">
                    <a16:creationId xmlns:a16="http://schemas.microsoft.com/office/drawing/2014/main" id="{4E973B1A-9E79-A362-84FC-80351B268388}"/>
                  </a:ext>
                </a:extLst>
              </p:cNvPr>
              <p:cNvSpPr/>
              <p:nvPr/>
            </p:nvSpPr>
            <p:spPr>
              <a:xfrm>
                <a:off x="4458549" y="1507151"/>
                <a:ext cx="198511" cy="27286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5626" fill="none" extrusionOk="0">
                    <a:moveTo>
                      <a:pt x="4093" y="2814"/>
                    </a:moveTo>
                    <a:cubicBezTo>
                      <a:pt x="4093" y="4367"/>
                      <a:pt x="3177" y="5625"/>
                      <a:pt x="2047" y="5625"/>
                    </a:cubicBezTo>
                    <a:cubicBezTo>
                      <a:pt x="917" y="5625"/>
                      <a:pt x="0" y="4367"/>
                      <a:pt x="0" y="2814"/>
                    </a:cubicBezTo>
                    <a:cubicBezTo>
                      <a:pt x="0" y="1260"/>
                      <a:pt x="917" y="1"/>
                      <a:pt x="2047" y="1"/>
                    </a:cubicBezTo>
                    <a:cubicBezTo>
                      <a:pt x="3177" y="1"/>
                      <a:pt x="4093" y="1260"/>
                      <a:pt x="4093" y="281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214;p30">
                <a:extLst>
                  <a:ext uri="{FF2B5EF4-FFF2-40B4-BE49-F238E27FC236}">
                    <a16:creationId xmlns:a16="http://schemas.microsoft.com/office/drawing/2014/main" id="{09285648-0AF2-6674-3B56-6EC127B6EE31}"/>
                  </a:ext>
                </a:extLst>
              </p:cNvPr>
              <p:cNvSpPr/>
              <p:nvPr/>
            </p:nvSpPr>
            <p:spPr>
              <a:xfrm>
                <a:off x="4431097" y="1643533"/>
                <a:ext cx="126731" cy="174067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589" fill="none" extrusionOk="0">
                    <a:moveTo>
                      <a:pt x="2613" y="3588"/>
                    </a:moveTo>
                    <a:cubicBezTo>
                      <a:pt x="1170" y="3588"/>
                      <a:pt x="1" y="198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215;p30">
                <a:extLst>
                  <a:ext uri="{FF2B5EF4-FFF2-40B4-BE49-F238E27FC236}">
                    <a16:creationId xmlns:a16="http://schemas.microsoft.com/office/drawing/2014/main" id="{939188E0-EAF4-5063-551B-DC94CA2EA2EB}"/>
                  </a:ext>
                </a:extLst>
              </p:cNvPr>
              <p:cNvSpPr/>
              <p:nvPr/>
            </p:nvSpPr>
            <p:spPr>
              <a:xfrm>
                <a:off x="4557780" y="1469564"/>
                <a:ext cx="126779" cy="174066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589" fill="none" extrusionOk="0">
                    <a:moveTo>
                      <a:pt x="1" y="1"/>
                    </a:moveTo>
                    <a:cubicBezTo>
                      <a:pt x="1444" y="1"/>
                      <a:pt x="2613" y="1607"/>
                      <a:pt x="2613" y="358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1216;p30">
                <a:extLst>
                  <a:ext uri="{FF2B5EF4-FFF2-40B4-BE49-F238E27FC236}">
                    <a16:creationId xmlns:a16="http://schemas.microsoft.com/office/drawing/2014/main" id="{A31B84ED-EC7B-C68B-003C-48593442B5A4}"/>
                  </a:ext>
                </a:extLst>
              </p:cNvPr>
              <p:cNvSpPr/>
              <p:nvPr/>
            </p:nvSpPr>
            <p:spPr>
              <a:xfrm>
                <a:off x="1391312" y="1208925"/>
                <a:ext cx="1072432" cy="658242"/>
              </a:xfrm>
              <a:custGeom>
                <a:avLst/>
                <a:gdLst/>
                <a:ahLst/>
                <a:cxnLst/>
                <a:rect l="l" t="t" r="r" b="b"/>
                <a:pathLst>
                  <a:path w="22112" h="13572" fill="none" extrusionOk="0">
                    <a:moveTo>
                      <a:pt x="22112" y="13572"/>
                    </a:moveTo>
                    <a:cubicBezTo>
                      <a:pt x="8951" y="11984"/>
                      <a:pt x="0" y="8860"/>
                      <a:pt x="0" y="5266"/>
                    </a:cubicBezTo>
                    <a:cubicBezTo>
                      <a:pt x="0" y="3314"/>
                      <a:pt x="2636" y="1503"/>
                      <a:pt x="7146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1217;p30">
                <a:extLst>
                  <a:ext uri="{FF2B5EF4-FFF2-40B4-BE49-F238E27FC236}">
                    <a16:creationId xmlns:a16="http://schemas.microsoft.com/office/drawing/2014/main" id="{47192E7A-F3D7-8F43-9476-D9C282F2FB93}"/>
                  </a:ext>
                </a:extLst>
              </p:cNvPr>
              <p:cNvSpPr/>
              <p:nvPr/>
            </p:nvSpPr>
            <p:spPr>
              <a:xfrm>
                <a:off x="1590986" y="2192165"/>
                <a:ext cx="312971" cy="266799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5501" extrusionOk="0">
                    <a:moveTo>
                      <a:pt x="1270" y="0"/>
                    </a:moveTo>
                    <a:cubicBezTo>
                      <a:pt x="597" y="0"/>
                      <a:pt x="0" y="544"/>
                      <a:pt x="0" y="1273"/>
                    </a:cubicBezTo>
                    <a:lnTo>
                      <a:pt x="0" y="2881"/>
                    </a:lnTo>
                    <a:cubicBezTo>
                      <a:pt x="0" y="3391"/>
                      <a:pt x="304" y="3854"/>
                      <a:pt x="774" y="4051"/>
                    </a:cubicBezTo>
                    <a:cubicBezTo>
                      <a:pt x="1945" y="4545"/>
                      <a:pt x="3306" y="5014"/>
                      <a:pt x="4834" y="5451"/>
                    </a:cubicBezTo>
                    <a:cubicBezTo>
                      <a:pt x="4952" y="5484"/>
                      <a:pt x="5069" y="5500"/>
                      <a:pt x="5184" y="5500"/>
                    </a:cubicBezTo>
                    <a:cubicBezTo>
                      <a:pt x="5863" y="5500"/>
                      <a:pt x="6453" y="4948"/>
                      <a:pt x="6453" y="4227"/>
                    </a:cubicBezTo>
                    <a:lnTo>
                      <a:pt x="6453" y="2521"/>
                    </a:lnTo>
                    <a:cubicBezTo>
                      <a:pt x="6453" y="1947"/>
                      <a:pt x="6069" y="1445"/>
                      <a:pt x="5516" y="1294"/>
                    </a:cubicBezTo>
                    <a:cubicBezTo>
                      <a:pt x="4118" y="916"/>
                      <a:pt x="2848" y="511"/>
                      <a:pt x="1724" y="85"/>
                    </a:cubicBezTo>
                    <a:cubicBezTo>
                      <a:pt x="1573" y="27"/>
                      <a:pt x="1419" y="0"/>
                      <a:pt x="12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1218;p30">
                <a:extLst>
                  <a:ext uri="{FF2B5EF4-FFF2-40B4-BE49-F238E27FC236}">
                    <a16:creationId xmlns:a16="http://schemas.microsoft.com/office/drawing/2014/main" id="{AE2E8F4B-E201-6328-091E-E3530C069EC8}"/>
                  </a:ext>
                </a:extLst>
              </p:cNvPr>
              <p:cNvSpPr/>
              <p:nvPr/>
            </p:nvSpPr>
            <p:spPr>
              <a:xfrm>
                <a:off x="1679353" y="2642342"/>
                <a:ext cx="290418" cy="84681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746" fill="none" extrusionOk="0">
                    <a:moveTo>
                      <a:pt x="5987" y="1746"/>
                    </a:moveTo>
                    <a:cubicBezTo>
                      <a:pt x="3704" y="1221"/>
                      <a:pt x="1692" y="634"/>
                      <a:pt x="1" y="1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1219;p30">
                <a:extLst>
                  <a:ext uri="{FF2B5EF4-FFF2-40B4-BE49-F238E27FC236}">
                    <a16:creationId xmlns:a16="http://schemas.microsoft.com/office/drawing/2014/main" id="{D254C908-4535-9F9D-D9A3-0A6CD528C5B1}"/>
                  </a:ext>
                </a:extLst>
              </p:cNvPr>
              <p:cNvSpPr/>
              <p:nvPr/>
            </p:nvSpPr>
            <p:spPr>
              <a:xfrm>
                <a:off x="1679353" y="2714801"/>
                <a:ext cx="134442" cy="44329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914" fill="none" extrusionOk="0">
                    <a:moveTo>
                      <a:pt x="2772" y="914"/>
                    </a:moveTo>
                    <a:cubicBezTo>
                      <a:pt x="1772" y="623"/>
                      <a:pt x="846" y="318"/>
                      <a:pt x="1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1220;p30">
                <a:extLst>
                  <a:ext uri="{FF2B5EF4-FFF2-40B4-BE49-F238E27FC236}">
                    <a16:creationId xmlns:a16="http://schemas.microsoft.com/office/drawing/2014/main" id="{1252285E-4E81-2165-59C9-5E748FB93FDC}"/>
                  </a:ext>
                </a:extLst>
              </p:cNvPr>
              <p:cNvSpPr/>
              <p:nvPr/>
            </p:nvSpPr>
            <p:spPr>
              <a:xfrm>
                <a:off x="1969723" y="2282666"/>
                <a:ext cx="337415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1" fill="none" extrusionOk="0">
                    <a:moveTo>
                      <a:pt x="6957" y="1290"/>
                    </a:moveTo>
                    <a:cubicBezTo>
                      <a:pt x="4435" y="917"/>
                      <a:pt x="2103" y="484"/>
                      <a:pt x="0" y="1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1221;p30">
                <a:extLst>
                  <a:ext uri="{FF2B5EF4-FFF2-40B4-BE49-F238E27FC236}">
                    <a16:creationId xmlns:a16="http://schemas.microsoft.com/office/drawing/2014/main" id="{4E2C4D47-2C56-3613-7E2B-DE09E8ABCB2F}"/>
                  </a:ext>
                </a:extLst>
              </p:cNvPr>
              <p:cNvSpPr/>
              <p:nvPr/>
            </p:nvSpPr>
            <p:spPr>
              <a:xfrm>
                <a:off x="1969723" y="2351245"/>
                <a:ext cx="337415" cy="62565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0" fill="none" extrusionOk="0">
                    <a:moveTo>
                      <a:pt x="6957" y="1290"/>
                    </a:moveTo>
                    <a:cubicBezTo>
                      <a:pt x="4435" y="916"/>
                      <a:pt x="2103" y="484"/>
                      <a:pt x="0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1222;p30">
                <a:extLst>
                  <a:ext uri="{FF2B5EF4-FFF2-40B4-BE49-F238E27FC236}">
                    <a16:creationId xmlns:a16="http://schemas.microsoft.com/office/drawing/2014/main" id="{B36019E5-9E31-FD3C-0F9D-D11B879294C8}"/>
                  </a:ext>
                </a:extLst>
              </p:cNvPr>
              <p:cNvSpPr/>
              <p:nvPr/>
            </p:nvSpPr>
            <p:spPr>
              <a:xfrm>
                <a:off x="1969723" y="2419824"/>
                <a:ext cx="337415" cy="62565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0" fill="none" extrusionOk="0">
                    <a:moveTo>
                      <a:pt x="6957" y="1290"/>
                    </a:moveTo>
                    <a:cubicBezTo>
                      <a:pt x="4435" y="916"/>
                      <a:pt x="2103" y="484"/>
                      <a:pt x="0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1223;p30">
                <a:extLst>
                  <a:ext uri="{FF2B5EF4-FFF2-40B4-BE49-F238E27FC236}">
                    <a16:creationId xmlns:a16="http://schemas.microsoft.com/office/drawing/2014/main" id="{CA0CF49F-FE0A-32B9-1112-DB3154823570}"/>
                  </a:ext>
                </a:extLst>
              </p:cNvPr>
              <p:cNvSpPr/>
              <p:nvPr/>
            </p:nvSpPr>
            <p:spPr>
              <a:xfrm>
                <a:off x="1969723" y="2488355"/>
                <a:ext cx="337415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2" fill="none" extrusionOk="0">
                    <a:moveTo>
                      <a:pt x="6957" y="1291"/>
                    </a:moveTo>
                    <a:cubicBezTo>
                      <a:pt x="4435" y="917"/>
                      <a:pt x="2103" y="485"/>
                      <a:pt x="0" y="1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1224;p30">
                <a:extLst>
                  <a:ext uri="{FF2B5EF4-FFF2-40B4-BE49-F238E27FC236}">
                    <a16:creationId xmlns:a16="http://schemas.microsoft.com/office/drawing/2014/main" id="{C6E2B6FE-ADC3-E116-14AE-E85DA393CB6E}"/>
                  </a:ext>
                </a:extLst>
              </p:cNvPr>
              <p:cNvSpPr/>
              <p:nvPr/>
            </p:nvSpPr>
            <p:spPr>
              <a:xfrm>
                <a:off x="1969820" y="2556885"/>
                <a:ext cx="207726" cy="41807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862" fill="none" extrusionOk="0">
                    <a:moveTo>
                      <a:pt x="4283" y="861"/>
                    </a:moveTo>
                    <a:cubicBezTo>
                      <a:pt x="2769" y="597"/>
                      <a:pt x="1337" y="309"/>
                      <a:pt x="0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1225;p30">
                <a:extLst>
                  <a:ext uri="{FF2B5EF4-FFF2-40B4-BE49-F238E27FC236}">
                    <a16:creationId xmlns:a16="http://schemas.microsoft.com/office/drawing/2014/main" id="{C7F25058-FC24-07C2-6913-43B331CDAC46}"/>
                  </a:ext>
                </a:extLst>
              </p:cNvPr>
              <p:cNvSpPr/>
              <p:nvPr/>
            </p:nvSpPr>
            <p:spPr>
              <a:xfrm>
                <a:off x="1518576" y="1782534"/>
                <a:ext cx="87397" cy="105439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174" extrusionOk="0">
                    <a:moveTo>
                      <a:pt x="901" y="0"/>
                    </a:moveTo>
                    <a:cubicBezTo>
                      <a:pt x="404" y="0"/>
                      <a:pt x="1" y="487"/>
                      <a:pt x="1" y="1087"/>
                    </a:cubicBezTo>
                    <a:cubicBezTo>
                      <a:pt x="1" y="1687"/>
                      <a:pt x="402" y="2173"/>
                      <a:pt x="901" y="2173"/>
                    </a:cubicBezTo>
                    <a:cubicBezTo>
                      <a:pt x="1398" y="2173"/>
                      <a:pt x="1801" y="1687"/>
                      <a:pt x="1801" y="1087"/>
                    </a:cubicBezTo>
                    <a:cubicBezTo>
                      <a:pt x="1801" y="487"/>
                      <a:pt x="1398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1226;p30">
                <a:extLst>
                  <a:ext uri="{FF2B5EF4-FFF2-40B4-BE49-F238E27FC236}">
                    <a16:creationId xmlns:a16="http://schemas.microsoft.com/office/drawing/2014/main" id="{758F7D71-7BB9-E498-A79D-F8A0177F8154}"/>
                  </a:ext>
                </a:extLst>
              </p:cNvPr>
              <p:cNvSpPr/>
              <p:nvPr/>
            </p:nvSpPr>
            <p:spPr>
              <a:xfrm>
                <a:off x="1473568" y="1728263"/>
                <a:ext cx="177365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4410" fill="none" extrusionOk="0">
                    <a:moveTo>
                      <a:pt x="3657" y="2205"/>
                    </a:moveTo>
                    <a:cubicBezTo>
                      <a:pt x="3657" y="3423"/>
                      <a:pt x="2838" y="4409"/>
                      <a:pt x="1829" y="4409"/>
                    </a:cubicBezTo>
                    <a:cubicBezTo>
                      <a:pt x="819" y="4409"/>
                      <a:pt x="1" y="3423"/>
                      <a:pt x="1" y="2205"/>
                    </a:cubicBezTo>
                    <a:cubicBezTo>
                      <a:pt x="1" y="988"/>
                      <a:pt x="819" y="0"/>
                      <a:pt x="1829" y="0"/>
                    </a:cubicBezTo>
                    <a:cubicBezTo>
                      <a:pt x="2838" y="0"/>
                      <a:pt x="3657" y="988"/>
                      <a:pt x="3657" y="220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1227;p30">
                <a:extLst>
                  <a:ext uri="{FF2B5EF4-FFF2-40B4-BE49-F238E27FC236}">
                    <a16:creationId xmlns:a16="http://schemas.microsoft.com/office/drawing/2014/main" id="{9271F70E-81A5-5CE6-A7E8-F80E66E34701}"/>
                  </a:ext>
                </a:extLst>
              </p:cNvPr>
              <p:cNvSpPr/>
              <p:nvPr/>
            </p:nvSpPr>
            <p:spPr>
              <a:xfrm>
                <a:off x="1449172" y="1835205"/>
                <a:ext cx="113150" cy="136431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813" fill="none" extrusionOk="0">
                    <a:moveTo>
                      <a:pt x="2332" y="2813"/>
                    </a:moveTo>
                    <a:cubicBezTo>
                      <a:pt x="1045" y="2813"/>
                      <a:pt x="1" y="1554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1228;p30">
                <a:extLst>
                  <a:ext uri="{FF2B5EF4-FFF2-40B4-BE49-F238E27FC236}">
                    <a16:creationId xmlns:a16="http://schemas.microsoft.com/office/drawing/2014/main" id="{3C0E28C2-099A-5AAF-02B0-8F5971FE4C0C}"/>
                  </a:ext>
                </a:extLst>
              </p:cNvPr>
              <p:cNvSpPr/>
              <p:nvPr/>
            </p:nvSpPr>
            <p:spPr>
              <a:xfrm>
                <a:off x="1562274" y="1698775"/>
                <a:ext cx="113054" cy="136431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2813" fill="none" extrusionOk="0">
                    <a:moveTo>
                      <a:pt x="0" y="1"/>
                    </a:moveTo>
                    <a:cubicBezTo>
                      <a:pt x="1287" y="1"/>
                      <a:pt x="2331" y="1259"/>
                      <a:pt x="2331" y="2813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1229;p30">
                <a:extLst>
                  <a:ext uri="{FF2B5EF4-FFF2-40B4-BE49-F238E27FC236}">
                    <a16:creationId xmlns:a16="http://schemas.microsoft.com/office/drawing/2014/main" id="{FDC95AA3-D52D-FF95-D548-261923B6B1B0}"/>
                  </a:ext>
                </a:extLst>
              </p:cNvPr>
              <p:cNvSpPr/>
              <p:nvPr/>
            </p:nvSpPr>
            <p:spPr>
              <a:xfrm>
                <a:off x="3999060" y="2002724"/>
                <a:ext cx="445909" cy="288769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5954" fill="none" extrusionOk="0">
                    <a:moveTo>
                      <a:pt x="1" y="0"/>
                    </a:moveTo>
                    <a:lnTo>
                      <a:pt x="4598" y="5954"/>
                    </a:lnTo>
                    <a:lnTo>
                      <a:pt x="9194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1230;p30">
                <a:extLst>
                  <a:ext uri="{FF2B5EF4-FFF2-40B4-BE49-F238E27FC236}">
                    <a16:creationId xmlns:a16="http://schemas.microsoft.com/office/drawing/2014/main" id="{125711A1-99A7-D563-A4E4-4D5211B3182B}"/>
                  </a:ext>
                </a:extLst>
              </p:cNvPr>
              <p:cNvSpPr/>
              <p:nvPr/>
            </p:nvSpPr>
            <p:spPr>
              <a:xfrm>
                <a:off x="4222014" y="1910817"/>
                <a:ext cx="49" cy="380676"/>
              </a:xfrm>
              <a:custGeom>
                <a:avLst/>
                <a:gdLst/>
                <a:ahLst/>
                <a:cxnLst/>
                <a:rect l="l" t="t" r="r" b="b"/>
                <a:pathLst>
                  <a:path w="1" h="7849" fill="none" extrusionOk="0">
                    <a:moveTo>
                      <a:pt x="1" y="7849"/>
                    </a:moveTo>
                    <a:lnTo>
                      <a:pt x="1" y="0"/>
                    </a:lnTo>
                  </a:path>
                </a:pathLst>
              </a:custGeom>
              <a:noFill/>
              <a:ln w="65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1231;p30">
                <a:extLst>
                  <a:ext uri="{FF2B5EF4-FFF2-40B4-BE49-F238E27FC236}">
                    <a16:creationId xmlns:a16="http://schemas.microsoft.com/office/drawing/2014/main" id="{17F79DB4-C690-408E-21A8-9D9000FF62B6}"/>
                  </a:ext>
                </a:extLst>
              </p:cNvPr>
              <p:cNvSpPr/>
              <p:nvPr/>
            </p:nvSpPr>
            <p:spPr>
              <a:xfrm>
                <a:off x="3999060" y="1911059"/>
                <a:ext cx="445909" cy="183281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3779" fill="none" extrusionOk="0">
                    <a:moveTo>
                      <a:pt x="4598" y="3779"/>
                    </a:moveTo>
                    <a:lnTo>
                      <a:pt x="9194" y="1890"/>
                    </a:lnTo>
                    <a:lnTo>
                      <a:pt x="4598" y="0"/>
                    </a:lnTo>
                    <a:lnTo>
                      <a:pt x="1" y="18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1232;p30">
                <a:extLst>
                  <a:ext uri="{FF2B5EF4-FFF2-40B4-BE49-F238E27FC236}">
                    <a16:creationId xmlns:a16="http://schemas.microsoft.com/office/drawing/2014/main" id="{18906F73-379C-FFE2-1D76-7090268E911C}"/>
                  </a:ext>
                </a:extLst>
              </p:cNvPr>
              <p:cNvSpPr/>
              <p:nvPr/>
            </p:nvSpPr>
            <p:spPr>
              <a:xfrm>
                <a:off x="3999060" y="1644406"/>
                <a:ext cx="445909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5955" fill="none" extrusionOk="0">
                    <a:moveTo>
                      <a:pt x="1" y="5955"/>
                    </a:moveTo>
                    <a:lnTo>
                      <a:pt x="4598" y="0"/>
                    </a:lnTo>
                    <a:lnTo>
                      <a:pt x="9194" y="5955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1233;p30">
                <a:extLst>
                  <a:ext uri="{FF2B5EF4-FFF2-40B4-BE49-F238E27FC236}">
                    <a16:creationId xmlns:a16="http://schemas.microsoft.com/office/drawing/2014/main" id="{5073A492-29FE-D6B9-2F1E-32CA6E0FF1C4}"/>
                  </a:ext>
                </a:extLst>
              </p:cNvPr>
              <p:cNvSpPr/>
              <p:nvPr/>
            </p:nvSpPr>
            <p:spPr>
              <a:xfrm>
                <a:off x="4222014" y="1644406"/>
                <a:ext cx="49" cy="380676"/>
              </a:xfrm>
              <a:custGeom>
                <a:avLst/>
                <a:gdLst/>
                <a:ahLst/>
                <a:cxnLst/>
                <a:rect l="l" t="t" r="r" b="b"/>
                <a:pathLst>
                  <a:path w="1" h="7849" fill="none" extrusionOk="0">
                    <a:moveTo>
                      <a:pt x="1" y="0"/>
                    </a:moveTo>
                    <a:lnTo>
                      <a:pt x="1" y="7849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234;p30">
                <a:extLst>
                  <a:ext uri="{FF2B5EF4-FFF2-40B4-BE49-F238E27FC236}">
                    <a16:creationId xmlns:a16="http://schemas.microsoft.com/office/drawing/2014/main" id="{A236A032-FED9-8C5D-6E98-3F9BB91DD0FF}"/>
                  </a:ext>
                </a:extLst>
              </p:cNvPr>
              <p:cNvSpPr/>
              <p:nvPr/>
            </p:nvSpPr>
            <p:spPr>
              <a:xfrm>
                <a:off x="3999060" y="1841559"/>
                <a:ext cx="445909" cy="183281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3779" fill="none" extrusionOk="0">
                    <a:moveTo>
                      <a:pt x="4598" y="0"/>
                    </a:moveTo>
                    <a:lnTo>
                      <a:pt x="9194" y="1890"/>
                    </a:lnTo>
                    <a:lnTo>
                      <a:pt x="4598" y="3779"/>
                    </a:lnTo>
                    <a:lnTo>
                      <a:pt x="1" y="18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1235;p30">
                <a:extLst>
                  <a:ext uri="{FF2B5EF4-FFF2-40B4-BE49-F238E27FC236}">
                    <a16:creationId xmlns:a16="http://schemas.microsoft.com/office/drawing/2014/main" id="{ED16885E-B020-CCCA-4DA1-2EDA7E9AA8C6}"/>
                  </a:ext>
                </a:extLst>
              </p:cNvPr>
              <p:cNvSpPr/>
              <p:nvPr/>
            </p:nvSpPr>
            <p:spPr>
              <a:xfrm>
                <a:off x="5121980" y="1272072"/>
                <a:ext cx="41128" cy="260057"/>
              </a:xfrm>
              <a:custGeom>
                <a:avLst/>
                <a:gdLst/>
                <a:ahLst/>
                <a:cxnLst/>
                <a:rect l="l" t="t" r="r" b="b"/>
                <a:pathLst>
                  <a:path w="848" h="5362" extrusionOk="0">
                    <a:moveTo>
                      <a:pt x="848" y="0"/>
                    </a:moveTo>
                    <a:cubicBezTo>
                      <a:pt x="848" y="575"/>
                      <a:pt x="620" y="1136"/>
                      <a:pt x="182" y="1682"/>
                    </a:cubicBezTo>
                    <a:cubicBezTo>
                      <a:pt x="66" y="1825"/>
                      <a:pt x="0" y="2005"/>
                      <a:pt x="0" y="2191"/>
                    </a:cubicBezTo>
                    <a:lnTo>
                      <a:pt x="0" y="5156"/>
                    </a:lnTo>
                    <a:cubicBezTo>
                      <a:pt x="0" y="5283"/>
                      <a:pt x="103" y="5362"/>
                      <a:pt x="208" y="5362"/>
                    </a:cubicBezTo>
                    <a:cubicBezTo>
                      <a:pt x="270" y="5362"/>
                      <a:pt x="332" y="5334"/>
                      <a:pt x="374" y="5271"/>
                    </a:cubicBezTo>
                    <a:cubicBezTo>
                      <a:pt x="686" y="4808"/>
                      <a:pt x="848" y="4333"/>
                      <a:pt x="848" y="3851"/>
                    </a:cubicBez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1236;p30">
                <a:extLst>
                  <a:ext uri="{FF2B5EF4-FFF2-40B4-BE49-F238E27FC236}">
                    <a16:creationId xmlns:a16="http://schemas.microsoft.com/office/drawing/2014/main" id="{098AFC2A-7E19-2926-DB26-2A5D62617EF1}"/>
                  </a:ext>
                </a:extLst>
              </p:cNvPr>
              <p:cNvSpPr/>
              <p:nvPr/>
            </p:nvSpPr>
            <p:spPr>
              <a:xfrm>
                <a:off x="1391409" y="1464277"/>
                <a:ext cx="1072384" cy="1566356"/>
              </a:xfrm>
              <a:custGeom>
                <a:avLst/>
                <a:gdLst/>
                <a:ahLst/>
                <a:cxnLst/>
                <a:rect l="l" t="t" r="r" b="b"/>
                <a:pathLst>
                  <a:path w="22111" h="32296" extrusionOk="0">
                    <a:moveTo>
                      <a:pt x="0" y="1"/>
                    </a:moveTo>
                    <a:lnTo>
                      <a:pt x="0" y="23990"/>
                    </a:lnTo>
                    <a:cubicBezTo>
                      <a:pt x="0" y="27584"/>
                      <a:pt x="8951" y="30708"/>
                      <a:pt x="22111" y="32296"/>
                    </a:cubicBezTo>
                    <a:lnTo>
                      <a:pt x="22110" y="8307"/>
                    </a:lnTo>
                    <a:cubicBezTo>
                      <a:pt x="16089" y="7581"/>
                      <a:pt x="10950" y="6533"/>
                      <a:pt x="7146" y="5265"/>
                    </a:cubicBezTo>
                    <a:cubicBezTo>
                      <a:pt x="2635" y="3763"/>
                      <a:pt x="0" y="1952"/>
                      <a:pt x="0" y="1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1237;p30">
                <a:extLst>
                  <a:ext uri="{FF2B5EF4-FFF2-40B4-BE49-F238E27FC236}">
                    <a16:creationId xmlns:a16="http://schemas.microsoft.com/office/drawing/2014/main" id="{779BFDFE-F998-B977-DE57-F96EC38D2EEE}"/>
                  </a:ext>
                </a:extLst>
              </p:cNvPr>
              <p:cNvSpPr/>
              <p:nvPr/>
            </p:nvSpPr>
            <p:spPr>
              <a:xfrm>
                <a:off x="3895221" y="949401"/>
                <a:ext cx="1268469" cy="1586871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32719" extrusionOk="0">
                    <a:moveTo>
                      <a:pt x="26153" y="0"/>
                    </a:moveTo>
                    <a:cubicBezTo>
                      <a:pt x="26153" y="2786"/>
                      <a:pt x="20775" y="5290"/>
                      <a:pt x="12228" y="7013"/>
                    </a:cubicBezTo>
                    <a:cubicBezTo>
                      <a:pt x="8652" y="7736"/>
                      <a:pt x="4523" y="8321"/>
                      <a:pt x="1" y="8731"/>
                    </a:cubicBezTo>
                    <a:lnTo>
                      <a:pt x="1" y="32719"/>
                    </a:lnTo>
                    <a:cubicBezTo>
                      <a:pt x="15336" y="31322"/>
                      <a:pt x="26153" y="27939"/>
                      <a:pt x="26153" y="23988"/>
                    </a:cubicBezTo>
                    <a:lnTo>
                      <a:pt x="26153" y="0"/>
                    </a:ln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1238;p30">
                <a:extLst>
                  <a:ext uri="{FF2B5EF4-FFF2-40B4-BE49-F238E27FC236}">
                    <a16:creationId xmlns:a16="http://schemas.microsoft.com/office/drawing/2014/main" id="{B72F7B13-BE9E-16A0-6359-31CAE8EA0A9B}"/>
                  </a:ext>
                </a:extLst>
              </p:cNvPr>
              <p:cNvSpPr/>
              <p:nvPr/>
            </p:nvSpPr>
            <p:spPr>
              <a:xfrm>
                <a:off x="4380900" y="2948231"/>
                <a:ext cx="872127" cy="942306"/>
              </a:xfrm>
              <a:custGeom>
                <a:avLst/>
                <a:gdLst/>
                <a:ahLst/>
                <a:cxnLst/>
                <a:rect l="l" t="t" r="r" b="b"/>
                <a:pathLst>
                  <a:path w="17982" h="19429" extrusionOk="0">
                    <a:moveTo>
                      <a:pt x="17981" y="0"/>
                    </a:moveTo>
                    <a:cubicBezTo>
                      <a:pt x="17981" y="1159"/>
                      <a:pt x="16832" y="2253"/>
                      <a:pt x="14794" y="3220"/>
                    </a:cubicBezTo>
                    <a:cubicBezTo>
                      <a:pt x="11656" y="4709"/>
                      <a:pt x="6409" y="5896"/>
                      <a:pt x="0" y="6553"/>
                    </a:cubicBezTo>
                    <a:lnTo>
                      <a:pt x="0" y="19428"/>
                    </a:lnTo>
                    <a:cubicBezTo>
                      <a:pt x="10570" y="18344"/>
                      <a:pt x="17981" y="15819"/>
                      <a:pt x="17981" y="12875"/>
                    </a:cubicBezTo>
                    <a:lnTo>
                      <a:pt x="17981" y="0"/>
                    </a:ln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1239;p30">
                <a:extLst>
                  <a:ext uri="{FF2B5EF4-FFF2-40B4-BE49-F238E27FC236}">
                    <a16:creationId xmlns:a16="http://schemas.microsoft.com/office/drawing/2014/main" id="{D287E68E-1CFC-F092-69C9-8A1C492B8219}"/>
                  </a:ext>
                </a:extLst>
              </p:cNvPr>
              <p:cNvSpPr/>
              <p:nvPr/>
            </p:nvSpPr>
            <p:spPr>
              <a:xfrm>
                <a:off x="4022862" y="1093882"/>
                <a:ext cx="1268469" cy="1586920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32720" extrusionOk="0">
                    <a:moveTo>
                      <a:pt x="26154" y="0"/>
                    </a:moveTo>
                    <a:cubicBezTo>
                      <a:pt x="26154" y="2786"/>
                      <a:pt x="20776" y="5290"/>
                      <a:pt x="12228" y="7014"/>
                    </a:cubicBezTo>
                    <a:cubicBezTo>
                      <a:pt x="8653" y="7736"/>
                      <a:pt x="4523" y="8321"/>
                      <a:pt x="1" y="8732"/>
                    </a:cubicBezTo>
                    <a:lnTo>
                      <a:pt x="1" y="32719"/>
                    </a:lnTo>
                    <a:cubicBezTo>
                      <a:pt x="15336" y="31322"/>
                      <a:pt x="26154" y="27939"/>
                      <a:pt x="26154" y="23986"/>
                    </a:cubicBezTo>
                    <a:lnTo>
                      <a:pt x="26154" y="0"/>
                    </a:ln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240;p30">
                <a:extLst>
                  <a:ext uri="{FF2B5EF4-FFF2-40B4-BE49-F238E27FC236}">
                    <a16:creationId xmlns:a16="http://schemas.microsoft.com/office/drawing/2014/main" id="{62EF7F5F-7EC0-BA3E-4FFE-5FBBFF2B7AAA}"/>
                  </a:ext>
                </a:extLst>
              </p:cNvPr>
              <p:cNvSpPr/>
              <p:nvPr/>
            </p:nvSpPr>
            <p:spPr>
              <a:xfrm>
                <a:off x="1145999" y="1681799"/>
                <a:ext cx="1072432" cy="1566308"/>
              </a:xfrm>
              <a:custGeom>
                <a:avLst/>
                <a:gdLst/>
                <a:ahLst/>
                <a:cxnLst/>
                <a:rect l="l" t="t" r="r" b="b"/>
                <a:pathLst>
                  <a:path w="22112" h="32295" extrusionOk="0">
                    <a:moveTo>
                      <a:pt x="1" y="0"/>
                    </a:moveTo>
                    <a:lnTo>
                      <a:pt x="1" y="23989"/>
                    </a:lnTo>
                    <a:cubicBezTo>
                      <a:pt x="1" y="27584"/>
                      <a:pt x="8952" y="30708"/>
                      <a:pt x="22111" y="32295"/>
                    </a:cubicBezTo>
                    <a:lnTo>
                      <a:pt x="22110" y="8307"/>
                    </a:lnTo>
                    <a:cubicBezTo>
                      <a:pt x="16089" y="7581"/>
                      <a:pt x="10951" y="6533"/>
                      <a:pt x="7147" y="5266"/>
                    </a:cubicBezTo>
                    <a:cubicBezTo>
                      <a:pt x="2636" y="3762"/>
                      <a:pt x="1" y="1951"/>
                      <a:pt x="1" y="0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1241;p30">
              <a:extLst>
                <a:ext uri="{FF2B5EF4-FFF2-40B4-BE49-F238E27FC236}">
                  <a16:creationId xmlns:a16="http://schemas.microsoft.com/office/drawing/2014/main" id="{5A9D4C5B-DB37-2843-AB11-BF09D0305FF5}"/>
                </a:ext>
              </a:extLst>
            </p:cNvPr>
            <p:cNvGrpSpPr/>
            <p:nvPr/>
          </p:nvGrpSpPr>
          <p:grpSpPr>
            <a:xfrm flipH="1">
              <a:off x="1554534" y="1271632"/>
              <a:ext cx="839644" cy="599695"/>
              <a:chOff x="5382700" y="1887425"/>
              <a:chExt cx="592425" cy="423125"/>
            </a:xfrm>
          </p:grpSpPr>
          <p:sp>
            <p:nvSpPr>
              <p:cNvPr id="14" name="Google Shape;1242;p30">
                <a:extLst>
                  <a:ext uri="{FF2B5EF4-FFF2-40B4-BE49-F238E27FC236}">
                    <a16:creationId xmlns:a16="http://schemas.microsoft.com/office/drawing/2014/main" id="{283C5BAD-3670-BF5E-7AD1-69ADD77626C1}"/>
                  </a:ext>
                </a:extLst>
              </p:cNvPr>
              <p:cNvSpPr/>
              <p:nvPr/>
            </p:nvSpPr>
            <p:spPr>
              <a:xfrm>
                <a:off x="5382700" y="1887425"/>
                <a:ext cx="592425" cy="423125"/>
              </a:xfrm>
              <a:custGeom>
                <a:avLst/>
                <a:gdLst/>
                <a:ahLst/>
                <a:cxnLst/>
                <a:rect l="l" t="t" r="r" b="b"/>
                <a:pathLst>
                  <a:path w="23697" h="16925" extrusionOk="0">
                    <a:moveTo>
                      <a:pt x="21147" y="207"/>
                    </a:moveTo>
                    <a:cubicBezTo>
                      <a:pt x="22437" y="207"/>
                      <a:pt x="23489" y="1258"/>
                      <a:pt x="23489" y="2550"/>
                    </a:cubicBezTo>
                    <a:lnTo>
                      <a:pt x="23489" y="11212"/>
                    </a:lnTo>
                    <a:cubicBezTo>
                      <a:pt x="23489" y="12503"/>
                      <a:pt x="22439" y="13554"/>
                      <a:pt x="21147" y="13554"/>
                    </a:cubicBezTo>
                    <a:lnTo>
                      <a:pt x="5322" y="13554"/>
                    </a:lnTo>
                    <a:lnTo>
                      <a:pt x="3435" y="16255"/>
                    </a:lnTo>
                    <a:lnTo>
                      <a:pt x="3472" y="13554"/>
                    </a:lnTo>
                    <a:lnTo>
                      <a:pt x="2549" y="13554"/>
                    </a:lnTo>
                    <a:cubicBezTo>
                      <a:pt x="1259" y="13554"/>
                      <a:pt x="207" y="12504"/>
                      <a:pt x="207" y="11212"/>
                    </a:cubicBezTo>
                    <a:lnTo>
                      <a:pt x="207" y="2550"/>
                    </a:lnTo>
                    <a:cubicBezTo>
                      <a:pt x="207" y="1259"/>
                      <a:pt x="1257" y="207"/>
                      <a:pt x="2549" y="207"/>
                    </a:cubicBezTo>
                    <a:close/>
                    <a:moveTo>
                      <a:pt x="2549" y="1"/>
                    </a:moveTo>
                    <a:cubicBezTo>
                      <a:pt x="1143" y="1"/>
                      <a:pt x="0" y="1144"/>
                      <a:pt x="0" y="2550"/>
                    </a:cubicBezTo>
                    <a:lnTo>
                      <a:pt x="0" y="11212"/>
                    </a:lnTo>
                    <a:cubicBezTo>
                      <a:pt x="0" y="12618"/>
                      <a:pt x="1143" y="13761"/>
                      <a:pt x="2549" y="13761"/>
                    </a:cubicBezTo>
                    <a:lnTo>
                      <a:pt x="3262" y="13761"/>
                    </a:lnTo>
                    <a:lnTo>
                      <a:pt x="3219" y="16924"/>
                    </a:lnTo>
                    <a:lnTo>
                      <a:pt x="5427" y="13761"/>
                    </a:lnTo>
                    <a:lnTo>
                      <a:pt x="21147" y="13761"/>
                    </a:lnTo>
                    <a:cubicBezTo>
                      <a:pt x="22553" y="13761"/>
                      <a:pt x="23696" y="12618"/>
                      <a:pt x="23696" y="11212"/>
                    </a:cubicBezTo>
                    <a:lnTo>
                      <a:pt x="23696" y="2550"/>
                    </a:lnTo>
                    <a:cubicBezTo>
                      <a:pt x="23696" y="1144"/>
                      <a:pt x="22553" y="1"/>
                      <a:pt x="21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243;p30">
                <a:extLst>
                  <a:ext uri="{FF2B5EF4-FFF2-40B4-BE49-F238E27FC236}">
                    <a16:creationId xmlns:a16="http://schemas.microsoft.com/office/drawing/2014/main" id="{2DC4F3E0-5F2E-4E23-C06E-29E66C3721FF}"/>
                  </a:ext>
                </a:extLst>
              </p:cNvPr>
              <p:cNvSpPr/>
              <p:nvPr/>
            </p:nvSpPr>
            <p:spPr>
              <a:xfrm>
                <a:off x="5489500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4" y="207"/>
                      <a:pt x="1738" y="550"/>
                      <a:pt x="1738" y="972"/>
                    </a:cubicBezTo>
                    <a:cubicBezTo>
                      <a:pt x="1738" y="1395"/>
                      <a:pt x="1394" y="1739"/>
                      <a:pt x="972" y="1739"/>
                    </a:cubicBezTo>
                    <a:cubicBezTo>
                      <a:pt x="550" y="1739"/>
                      <a:pt x="207" y="1395"/>
                      <a:pt x="207" y="972"/>
                    </a:cubicBezTo>
                    <a:cubicBezTo>
                      <a:pt x="207" y="551"/>
                      <a:pt x="549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6" y="0"/>
                      <a:pt x="0" y="436"/>
                      <a:pt x="0" y="972"/>
                    </a:cubicBezTo>
                    <a:cubicBezTo>
                      <a:pt x="0" y="1508"/>
                      <a:pt x="436" y="1943"/>
                      <a:pt x="972" y="1943"/>
                    </a:cubicBezTo>
                    <a:cubicBezTo>
                      <a:pt x="1507" y="1943"/>
                      <a:pt x="1944" y="1508"/>
                      <a:pt x="1944" y="972"/>
                    </a:cubicBezTo>
                    <a:cubicBezTo>
                      <a:pt x="1944" y="436"/>
                      <a:pt x="1507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44;p30">
                <a:extLst>
                  <a:ext uri="{FF2B5EF4-FFF2-40B4-BE49-F238E27FC236}">
                    <a16:creationId xmlns:a16="http://schemas.microsoft.com/office/drawing/2014/main" id="{31017BD4-ECD2-41E8-0F36-293A1368D437}"/>
                  </a:ext>
                </a:extLst>
              </p:cNvPr>
              <p:cNvSpPr/>
              <p:nvPr/>
            </p:nvSpPr>
            <p:spPr>
              <a:xfrm>
                <a:off x="5572025" y="2033525"/>
                <a:ext cx="4865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4" extrusionOk="0">
                    <a:moveTo>
                      <a:pt x="974" y="207"/>
                    </a:moveTo>
                    <a:cubicBezTo>
                      <a:pt x="1395" y="207"/>
                      <a:pt x="1739" y="550"/>
                      <a:pt x="1739" y="972"/>
                    </a:cubicBezTo>
                    <a:cubicBezTo>
                      <a:pt x="1739" y="1395"/>
                      <a:pt x="1395" y="1739"/>
                      <a:pt x="974" y="1739"/>
                    </a:cubicBezTo>
                    <a:cubicBezTo>
                      <a:pt x="551" y="1739"/>
                      <a:pt x="207" y="1395"/>
                      <a:pt x="207" y="972"/>
                    </a:cubicBezTo>
                    <a:cubicBezTo>
                      <a:pt x="207" y="551"/>
                      <a:pt x="551" y="207"/>
                      <a:pt x="974" y="207"/>
                    </a:cubicBezTo>
                    <a:close/>
                    <a:moveTo>
                      <a:pt x="974" y="0"/>
                    </a:moveTo>
                    <a:cubicBezTo>
                      <a:pt x="437" y="0"/>
                      <a:pt x="1" y="436"/>
                      <a:pt x="1" y="972"/>
                    </a:cubicBezTo>
                    <a:cubicBezTo>
                      <a:pt x="1" y="1508"/>
                      <a:pt x="437" y="1943"/>
                      <a:pt x="974" y="1943"/>
                    </a:cubicBezTo>
                    <a:cubicBezTo>
                      <a:pt x="1509" y="1943"/>
                      <a:pt x="1945" y="1508"/>
                      <a:pt x="1945" y="972"/>
                    </a:cubicBezTo>
                    <a:cubicBezTo>
                      <a:pt x="1945" y="436"/>
                      <a:pt x="1509" y="0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45;p30">
                <a:extLst>
                  <a:ext uri="{FF2B5EF4-FFF2-40B4-BE49-F238E27FC236}">
                    <a16:creationId xmlns:a16="http://schemas.microsoft.com/office/drawing/2014/main" id="{38C26E1C-7575-6729-5DA4-252ABE7C1D84}"/>
                  </a:ext>
                </a:extLst>
              </p:cNvPr>
              <p:cNvSpPr/>
              <p:nvPr/>
            </p:nvSpPr>
            <p:spPr>
              <a:xfrm>
                <a:off x="5654575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5" y="207"/>
                      <a:pt x="1739" y="550"/>
                      <a:pt x="1738" y="972"/>
                    </a:cubicBezTo>
                    <a:cubicBezTo>
                      <a:pt x="1738" y="1395"/>
                      <a:pt x="1395" y="1739"/>
                      <a:pt x="972" y="1739"/>
                    </a:cubicBezTo>
                    <a:cubicBezTo>
                      <a:pt x="550" y="1739"/>
                      <a:pt x="206" y="1395"/>
                      <a:pt x="206" y="972"/>
                    </a:cubicBezTo>
                    <a:cubicBezTo>
                      <a:pt x="206" y="551"/>
                      <a:pt x="549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7" y="0"/>
                      <a:pt x="0" y="436"/>
                      <a:pt x="0" y="972"/>
                    </a:cubicBezTo>
                    <a:cubicBezTo>
                      <a:pt x="0" y="1508"/>
                      <a:pt x="437" y="1943"/>
                      <a:pt x="972" y="1943"/>
                    </a:cubicBezTo>
                    <a:cubicBezTo>
                      <a:pt x="1509" y="1943"/>
                      <a:pt x="1944" y="1508"/>
                      <a:pt x="1944" y="972"/>
                    </a:cubicBezTo>
                    <a:cubicBezTo>
                      <a:pt x="1944" y="436"/>
                      <a:pt x="1509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46;p30">
                <a:extLst>
                  <a:ext uri="{FF2B5EF4-FFF2-40B4-BE49-F238E27FC236}">
                    <a16:creationId xmlns:a16="http://schemas.microsoft.com/office/drawing/2014/main" id="{62557404-95A4-EF05-79EE-FBA01D37D42A}"/>
                  </a:ext>
                </a:extLst>
              </p:cNvPr>
              <p:cNvSpPr/>
              <p:nvPr/>
            </p:nvSpPr>
            <p:spPr>
              <a:xfrm>
                <a:off x="5737150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5" y="207"/>
                      <a:pt x="1739" y="550"/>
                      <a:pt x="1739" y="972"/>
                    </a:cubicBezTo>
                    <a:cubicBezTo>
                      <a:pt x="1739" y="1395"/>
                      <a:pt x="1395" y="1739"/>
                      <a:pt x="972" y="1739"/>
                    </a:cubicBezTo>
                    <a:cubicBezTo>
                      <a:pt x="550" y="1739"/>
                      <a:pt x="206" y="1395"/>
                      <a:pt x="206" y="972"/>
                    </a:cubicBezTo>
                    <a:cubicBezTo>
                      <a:pt x="206" y="551"/>
                      <a:pt x="550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6" y="0"/>
                      <a:pt x="0" y="436"/>
                      <a:pt x="0" y="972"/>
                    </a:cubicBezTo>
                    <a:cubicBezTo>
                      <a:pt x="0" y="1508"/>
                      <a:pt x="436" y="1943"/>
                      <a:pt x="972" y="1943"/>
                    </a:cubicBezTo>
                    <a:cubicBezTo>
                      <a:pt x="1508" y="1943"/>
                      <a:pt x="1943" y="1508"/>
                      <a:pt x="1943" y="972"/>
                    </a:cubicBezTo>
                    <a:cubicBezTo>
                      <a:pt x="1943" y="436"/>
                      <a:pt x="1508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47;p30">
                <a:extLst>
                  <a:ext uri="{FF2B5EF4-FFF2-40B4-BE49-F238E27FC236}">
                    <a16:creationId xmlns:a16="http://schemas.microsoft.com/office/drawing/2014/main" id="{CAE5DE34-CA20-626F-C25A-D565932C5345}"/>
                  </a:ext>
                </a:extLst>
              </p:cNvPr>
              <p:cNvSpPr/>
              <p:nvPr/>
            </p:nvSpPr>
            <p:spPr>
              <a:xfrm>
                <a:off x="5819675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5" y="207"/>
                      <a:pt x="1738" y="550"/>
                      <a:pt x="1738" y="972"/>
                    </a:cubicBezTo>
                    <a:cubicBezTo>
                      <a:pt x="1738" y="1395"/>
                      <a:pt x="1395" y="1739"/>
                      <a:pt x="972" y="1739"/>
                    </a:cubicBezTo>
                    <a:cubicBezTo>
                      <a:pt x="550" y="1739"/>
                      <a:pt x="206" y="1395"/>
                      <a:pt x="206" y="972"/>
                    </a:cubicBezTo>
                    <a:cubicBezTo>
                      <a:pt x="206" y="551"/>
                      <a:pt x="550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6" y="0"/>
                      <a:pt x="1" y="436"/>
                      <a:pt x="1" y="972"/>
                    </a:cubicBezTo>
                    <a:cubicBezTo>
                      <a:pt x="1" y="1508"/>
                      <a:pt x="436" y="1943"/>
                      <a:pt x="972" y="1943"/>
                    </a:cubicBezTo>
                    <a:cubicBezTo>
                      <a:pt x="1509" y="1943"/>
                      <a:pt x="1944" y="1508"/>
                      <a:pt x="1944" y="972"/>
                    </a:cubicBezTo>
                    <a:cubicBezTo>
                      <a:pt x="1944" y="436"/>
                      <a:pt x="1509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248;p30">
              <a:extLst>
                <a:ext uri="{FF2B5EF4-FFF2-40B4-BE49-F238E27FC236}">
                  <a16:creationId xmlns:a16="http://schemas.microsoft.com/office/drawing/2014/main" id="{73206800-1F27-5CA8-541C-B400E150206A}"/>
                </a:ext>
              </a:extLst>
            </p:cNvPr>
            <p:cNvGrpSpPr/>
            <p:nvPr/>
          </p:nvGrpSpPr>
          <p:grpSpPr>
            <a:xfrm rot="10800000" flipH="1">
              <a:off x="427397" y="2987592"/>
              <a:ext cx="712435" cy="580768"/>
              <a:chOff x="4988700" y="3402750"/>
              <a:chExt cx="441000" cy="359475"/>
            </a:xfrm>
          </p:grpSpPr>
          <p:sp>
            <p:nvSpPr>
              <p:cNvPr id="10" name="Google Shape;1249;p30">
                <a:extLst>
                  <a:ext uri="{FF2B5EF4-FFF2-40B4-BE49-F238E27FC236}">
                    <a16:creationId xmlns:a16="http://schemas.microsoft.com/office/drawing/2014/main" id="{8D64BE05-B370-9B5A-293B-B2AEA6117443}"/>
                  </a:ext>
                </a:extLst>
              </p:cNvPr>
              <p:cNvSpPr/>
              <p:nvPr/>
            </p:nvSpPr>
            <p:spPr>
              <a:xfrm>
                <a:off x="4988700" y="3402750"/>
                <a:ext cx="441000" cy="359475"/>
              </a:xfrm>
              <a:custGeom>
                <a:avLst/>
                <a:gdLst/>
                <a:ahLst/>
                <a:cxnLst/>
                <a:rect l="l" t="t" r="r" b="b"/>
                <a:pathLst>
                  <a:path w="17640" h="14379" extrusionOk="0">
                    <a:moveTo>
                      <a:pt x="1605" y="1"/>
                    </a:moveTo>
                    <a:cubicBezTo>
                      <a:pt x="720" y="1"/>
                      <a:pt x="2" y="719"/>
                      <a:pt x="2" y="1605"/>
                    </a:cubicBezTo>
                    <a:lnTo>
                      <a:pt x="2" y="10072"/>
                    </a:lnTo>
                    <a:cubicBezTo>
                      <a:pt x="1" y="10958"/>
                      <a:pt x="719" y="11675"/>
                      <a:pt x="1604" y="11675"/>
                    </a:cubicBezTo>
                    <a:lnTo>
                      <a:pt x="14520" y="11675"/>
                    </a:lnTo>
                    <a:lnTo>
                      <a:pt x="16016" y="14378"/>
                    </a:lnTo>
                    <a:lnTo>
                      <a:pt x="16035" y="11675"/>
                    </a:lnTo>
                    <a:cubicBezTo>
                      <a:pt x="16921" y="11675"/>
                      <a:pt x="17639" y="10957"/>
                      <a:pt x="17639" y="10072"/>
                    </a:cubicBezTo>
                    <a:lnTo>
                      <a:pt x="17639" y="1605"/>
                    </a:lnTo>
                    <a:cubicBezTo>
                      <a:pt x="17639" y="719"/>
                      <a:pt x="16921" y="1"/>
                      <a:pt x="160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50;p30">
                <a:extLst>
                  <a:ext uri="{FF2B5EF4-FFF2-40B4-BE49-F238E27FC236}">
                    <a16:creationId xmlns:a16="http://schemas.microsoft.com/office/drawing/2014/main" id="{D6D1E284-B709-DCE4-28B5-9C26248A52F8}"/>
                  </a:ext>
                </a:extLst>
              </p:cNvPr>
              <p:cNvSpPr/>
              <p:nvPr/>
            </p:nvSpPr>
            <p:spPr>
              <a:xfrm rot="10800000" flipH="1">
                <a:off x="5015975" y="3564000"/>
                <a:ext cx="38645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290" extrusionOk="0">
                    <a:moveTo>
                      <a:pt x="15354" y="0"/>
                    </a:moveTo>
                    <a:lnTo>
                      <a:pt x="8850" y="3777"/>
                    </a:lnTo>
                    <a:cubicBezTo>
                      <a:pt x="8496" y="3983"/>
                      <a:pt x="8097" y="4085"/>
                      <a:pt x="7699" y="4085"/>
                    </a:cubicBezTo>
                    <a:cubicBezTo>
                      <a:pt x="7316" y="4085"/>
                      <a:pt x="6934" y="3991"/>
                      <a:pt x="6590" y="3801"/>
                    </a:cubicBezTo>
                    <a:lnTo>
                      <a:pt x="99" y="211"/>
                    </a:lnTo>
                    <a:lnTo>
                      <a:pt x="0" y="391"/>
                    </a:lnTo>
                    <a:lnTo>
                      <a:pt x="6491" y="3980"/>
                    </a:lnTo>
                    <a:cubicBezTo>
                      <a:pt x="6865" y="4187"/>
                      <a:pt x="7281" y="4290"/>
                      <a:pt x="7698" y="4290"/>
                    </a:cubicBezTo>
                    <a:cubicBezTo>
                      <a:pt x="8134" y="4290"/>
                      <a:pt x="8568" y="4179"/>
                      <a:pt x="8953" y="3956"/>
                    </a:cubicBezTo>
                    <a:lnTo>
                      <a:pt x="15458" y="179"/>
                    </a:lnTo>
                    <a:lnTo>
                      <a:pt x="153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51;p30">
                <a:extLst>
                  <a:ext uri="{FF2B5EF4-FFF2-40B4-BE49-F238E27FC236}">
                    <a16:creationId xmlns:a16="http://schemas.microsoft.com/office/drawing/2014/main" id="{4378F75D-F739-D66B-1255-474D5EA270F7}"/>
                  </a:ext>
                </a:extLst>
              </p:cNvPr>
              <p:cNvSpPr/>
              <p:nvPr/>
            </p:nvSpPr>
            <p:spPr>
              <a:xfrm rot="10800000" flipH="1">
                <a:off x="5269750" y="3426150"/>
                <a:ext cx="135050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6733" extrusionOk="0">
                    <a:moveTo>
                      <a:pt x="161" y="0"/>
                    </a:moveTo>
                    <a:lnTo>
                      <a:pt x="1" y="127"/>
                    </a:lnTo>
                    <a:lnTo>
                      <a:pt x="5241" y="6733"/>
                    </a:lnTo>
                    <a:lnTo>
                      <a:pt x="5402" y="6604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52;p30">
                <a:extLst>
                  <a:ext uri="{FF2B5EF4-FFF2-40B4-BE49-F238E27FC236}">
                    <a16:creationId xmlns:a16="http://schemas.microsoft.com/office/drawing/2014/main" id="{40D5BC3A-8BA0-9D60-82BB-8258F45CBF9C}"/>
                  </a:ext>
                </a:extLst>
              </p:cNvPr>
              <p:cNvSpPr/>
              <p:nvPr/>
            </p:nvSpPr>
            <p:spPr>
              <a:xfrm rot="10800000" flipH="1">
                <a:off x="5013800" y="3426250"/>
                <a:ext cx="135125" cy="16825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6730" extrusionOk="0">
                    <a:moveTo>
                      <a:pt x="5243" y="0"/>
                    </a:moveTo>
                    <a:lnTo>
                      <a:pt x="0" y="6602"/>
                    </a:lnTo>
                    <a:lnTo>
                      <a:pt x="161" y="6729"/>
                    </a:lnTo>
                    <a:lnTo>
                      <a:pt x="5404" y="127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253;p30">
              <a:extLst>
                <a:ext uri="{FF2B5EF4-FFF2-40B4-BE49-F238E27FC236}">
                  <a16:creationId xmlns:a16="http://schemas.microsoft.com/office/drawing/2014/main" id="{95B2419F-73FE-D0DE-939E-159326FFC3E2}"/>
                </a:ext>
              </a:extLst>
            </p:cNvPr>
            <p:cNvGrpSpPr/>
            <p:nvPr/>
          </p:nvGrpSpPr>
          <p:grpSpPr>
            <a:xfrm>
              <a:off x="3955448" y="734355"/>
              <a:ext cx="646286" cy="649024"/>
              <a:chOff x="406431" y="2040686"/>
              <a:chExt cx="646286" cy="649024"/>
            </a:xfrm>
          </p:grpSpPr>
          <p:sp>
            <p:nvSpPr>
              <p:cNvPr id="7" name="Google Shape;1254;p30">
                <a:extLst>
                  <a:ext uri="{FF2B5EF4-FFF2-40B4-BE49-F238E27FC236}">
                    <a16:creationId xmlns:a16="http://schemas.microsoft.com/office/drawing/2014/main" id="{C732A859-1F2E-9C19-1388-2101E674967E}"/>
                  </a:ext>
                </a:extLst>
              </p:cNvPr>
              <p:cNvSpPr/>
              <p:nvPr/>
            </p:nvSpPr>
            <p:spPr>
              <a:xfrm>
                <a:off x="406431" y="2040686"/>
                <a:ext cx="390816" cy="649024"/>
              </a:xfrm>
              <a:custGeom>
                <a:avLst/>
                <a:gdLst/>
                <a:ahLst/>
                <a:cxnLst/>
                <a:rect l="l" t="t" r="r" b="b"/>
                <a:pathLst>
                  <a:path w="13248" h="21908" extrusionOk="0">
                    <a:moveTo>
                      <a:pt x="10954" y="0"/>
                    </a:moveTo>
                    <a:cubicBezTo>
                      <a:pt x="4905" y="0"/>
                      <a:pt x="0" y="4905"/>
                      <a:pt x="0" y="10954"/>
                    </a:cubicBezTo>
                    <a:cubicBezTo>
                      <a:pt x="0" y="17003"/>
                      <a:pt x="4905" y="21907"/>
                      <a:pt x="10954" y="21907"/>
                    </a:cubicBezTo>
                    <a:cubicBezTo>
                      <a:pt x="11741" y="21907"/>
                      <a:pt x="12508" y="21820"/>
                      <a:pt x="13248" y="21663"/>
                    </a:cubicBezTo>
                    <a:lnTo>
                      <a:pt x="12381" y="17618"/>
                    </a:lnTo>
                    <a:cubicBezTo>
                      <a:pt x="11921" y="17717"/>
                      <a:pt x="11444" y="17771"/>
                      <a:pt x="10954" y="17771"/>
                    </a:cubicBezTo>
                    <a:cubicBezTo>
                      <a:pt x="7195" y="17771"/>
                      <a:pt x="4136" y="14714"/>
                      <a:pt x="4136" y="10954"/>
                    </a:cubicBezTo>
                    <a:cubicBezTo>
                      <a:pt x="4136" y="7195"/>
                      <a:pt x="7195" y="4136"/>
                      <a:pt x="10954" y="4136"/>
                    </a:cubicBez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55;p30">
                <a:extLst>
                  <a:ext uri="{FF2B5EF4-FFF2-40B4-BE49-F238E27FC236}">
                    <a16:creationId xmlns:a16="http://schemas.microsoft.com/office/drawing/2014/main" id="{0BFFD2A0-2DD8-CED5-CAD1-DABCFD1696B4}"/>
                  </a:ext>
                </a:extLst>
              </p:cNvPr>
              <p:cNvSpPr/>
              <p:nvPr/>
            </p:nvSpPr>
            <p:spPr>
              <a:xfrm>
                <a:off x="729544" y="2040715"/>
                <a:ext cx="323172" cy="324512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954" extrusionOk="0">
                    <a:moveTo>
                      <a:pt x="1" y="0"/>
                    </a:moveTo>
                    <a:lnTo>
                      <a:pt x="1" y="4136"/>
                    </a:lnTo>
                    <a:cubicBezTo>
                      <a:pt x="3761" y="4136"/>
                      <a:pt x="6819" y="7195"/>
                      <a:pt x="6819" y="10954"/>
                    </a:cubicBezTo>
                    <a:lnTo>
                      <a:pt x="10954" y="10954"/>
                    </a:lnTo>
                    <a:cubicBezTo>
                      <a:pt x="10954" y="4905"/>
                      <a:pt x="605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56;p30">
                <a:extLst>
                  <a:ext uri="{FF2B5EF4-FFF2-40B4-BE49-F238E27FC236}">
                    <a16:creationId xmlns:a16="http://schemas.microsoft.com/office/drawing/2014/main" id="{E3561A80-7987-F0FA-D9FC-286C91D256A0}"/>
                  </a:ext>
                </a:extLst>
              </p:cNvPr>
              <p:cNvSpPr/>
              <p:nvPr/>
            </p:nvSpPr>
            <p:spPr>
              <a:xfrm>
                <a:off x="771641" y="2365198"/>
                <a:ext cx="281076" cy="317284"/>
              </a:xfrm>
              <a:custGeom>
                <a:avLst/>
                <a:gdLst/>
                <a:ahLst/>
                <a:cxnLst/>
                <a:rect l="l" t="t" r="r" b="b"/>
                <a:pathLst>
                  <a:path w="9528" h="10710" extrusionOk="0">
                    <a:moveTo>
                      <a:pt x="5392" y="1"/>
                    </a:moveTo>
                    <a:cubicBezTo>
                      <a:pt x="5392" y="3271"/>
                      <a:pt x="3078" y="6008"/>
                      <a:pt x="1" y="6665"/>
                    </a:cubicBezTo>
                    <a:lnTo>
                      <a:pt x="868" y="10710"/>
                    </a:lnTo>
                    <a:cubicBezTo>
                      <a:pt x="5815" y="9655"/>
                      <a:pt x="9527" y="5264"/>
                      <a:pt x="9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9"/>
          <p:cNvGrpSpPr/>
          <p:nvPr/>
        </p:nvGrpSpPr>
        <p:grpSpPr>
          <a:xfrm>
            <a:off x="7537705" y="2453968"/>
            <a:ext cx="2670280" cy="1691560"/>
            <a:chOff x="6278580" y="660770"/>
            <a:chExt cx="2670280" cy="1691560"/>
          </a:xfrm>
        </p:grpSpPr>
        <p:sp>
          <p:nvSpPr>
            <p:cNvPr id="990" name="Google Shape;990;p29"/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29"/>
          <p:cNvGrpSpPr/>
          <p:nvPr/>
        </p:nvGrpSpPr>
        <p:grpSpPr>
          <a:xfrm>
            <a:off x="7049630" y="-1183750"/>
            <a:ext cx="2183680" cy="1690760"/>
            <a:chOff x="2686180" y="3596250"/>
            <a:chExt cx="2183680" cy="1690760"/>
          </a:xfrm>
        </p:grpSpPr>
        <p:sp>
          <p:nvSpPr>
            <p:cNvPr id="1007" name="Google Shape;1007;p29"/>
            <p:cNvSpPr/>
            <p:nvPr/>
          </p:nvSpPr>
          <p:spPr>
            <a:xfrm>
              <a:off x="2928820" y="3596250"/>
              <a:ext cx="1455760" cy="93960"/>
            </a:xfrm>
            <a:custGeom>
              <a:avLst/>
              <a:gdLst/>
              <a:ahLst/>
              <a:cxnLst/>
              <a:rect l="l" t="t" r="r" b="b"/>
              <a:pathLst>
                <a:path w="36394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2928820" y="3702770"/>
              <a:ext cx="1455760" cy="93920"/>
            </a:xfrm>
            <a:custGeom>
              <a:avLst/>
              <a:gdLst/>
              <a:ahLst/>
              <a:cxnLst/>
              <a:rect l="l" t="t" r="r" b="b"/>
              <a:pathLst>
                <a:path w="36394" h="2348" fill="none" extrusionOk="0">
                  <a:moveTo>
                    <a:pt x="0" y="2348"/>
                  </a:moveTo>
                  <a:cubicBezTo>
                    <a:pt x="3034" y="2348"/>
                    <a:pt x="3034" y="0"/>
                    <a:pt x="6065" y="0"/>
                  </a:cubicBezTo>
                  <a:cubicBezTo>
                    <a:pt x="9099" y="0"/>
                    <a:pt x="9099" y="2348"/>
                    <a:pt x="12131" y="2348"/>
                  </a:cubicBezTo>
                  <a:cubicBezTo>
                    <a:pt x="15164" y="2348"/>
                    <a:pt x="15164" y="0"/>
                    <a:pt x="18197" y="0"/>
                  </a:cubicBezTo>
                  <a:cubicBezTo>
                    <a:pt x="21230" y="0"/>
                    <a:pt x="21230" y="2348"/>
                    <a:pt x="24262" y="2348"/>
                  </a:cubicBezTo>
                  <a:cubicBezTo>
                    <a:pt x="27295" y="2348"/>
                    <a:pt x="27295" y="0"/>
                    <a:pt x="30327" y="0"/>
                  </a:cubicBezTo>
                  <a:cubicBezTo>
                    <a:pt x="33361" y="0"/>
                    <a:pt x="33361" y="2348"/>
                    <a:pt x="36393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2928820" y="3809210"/>
              <a:ext cx="1455760" cy="93960"/>
            </a:xfrm>
            <a:custGeom>
              <a:avLst/>
              <a:gdLst/>
              <a:ahLst/>
              <a:cxnLst/>
              <a:rect l="l" t="t" r="r" b="b"/>
              <a:pathLst>
                <a:path w="36394" h="2349" fill="none" extrusionOk="0">
                  <a:moveTo>
                    <a:pt x="0" y="2348"/>
                  </a:moveTo>
                  <a:cubicBezTo>
                    <a:pt x="3034" y="2348"/>
                    <a:pt x="3034" y="0"/>
                    <a:pt x="6065" y="0"/>
                  </a:cubicBezTo>
                  <a:cubicBezTo>
                    <a:pt x="9099" y="0"/>
                    <a:pt x="9099" y="2348"/>
                    <a:pt x="12131" y="2348"/>
                  </a:cubicBezTo>
                  <a:cubicBezTo>
                    <a:pt x="15164" y="2348"/>
                    <a:pt x="15164" y="0"/>
                    <a:pt x="18197" y="0"/>
                  </a:cubicBezTo>
                  <a:cubicBezTo>
                    <a:pt x="21230" y="0"/>
                    <a:pt x="21230" y="2348"/>
                    <a:pt x="24262" y="2348"/>
                  </a:cubicBezTo>
                  <a:cubicBezTo>
                    <a:pt x="27295" y="2348"/>
                    <a:pt x="27295" y="0"/>
                    <a:pt x="30327" y="0"/>
                  </a:cubicBezTo>
                  <a:cubicBezTo>
                    <a:pt x="33361" y="0"/>
                    <a:pt x="33361" y="2348"/>
                    <a:pt x="36393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2686180" y="3915650"/>
              <a:ext cx="1698400" cy="93960"/>
            </a:xfrm>
            <a:custGeom>
              <a:avLst/>
              <a:gdLst/>
              <a:ahLst/>
              <a:cxnLst/>
              <a:rect l="l" t="t" r="r" b="b"/>
              <a:pathLst>
                <a:path w="42460" h="2349" fill="none" extrusionOk="0">
                  <a:moveTo>
                    <a:pt x="1" y="0"/>
                  </a:moveTo>
                  <a:cubicBezTo>
                    <a:pt x="3033" y="0"/>
                    <a:pt x="3033" y="2348"/>
                    <a:pt x="6066" y="2348"/>
                  </a:cubicBezTo>
                  <a:cubicBezTo>
                    <a:pt x="9100" y="2348"/>
                    <a:pt x="9100" y="0"/>
                    <a:pt x="12131" y="0"/>
                  </a:cubicBezTo>
                  <a:cubicBezTo>
                    <a:pt x="15165" y="0"/>
                    <a:pt x="15165" y="2348"/>
                    <a:pt x="18197" y="2348"/>
                  </a:cubicBezTo>
                  <a:cubicBezTo>
                    <a:pt x="21230" y="2348"/>
                    <a:pt x="21230" y="0"/>
                    <a:pt x="24263" y="0"/>
                  </a:cubicBezTo>
                  <a:cubicBezTo>
                    <a:pt x="27296" y="0"/>
                    <a:pt x="27296" y="2348"/>
                    <a:pt x="30328" y="2348"/>
                  </a:cubicBezTo>
                  <a:cubicBezTo>
                    <a:pt x="33361" y="2348"/>
                    <a:pt x="33361" y="0"/>
                    <a:pt x="36393" y="0"/>
                  </a:cubicBezTo>
                  <a:cubicBezTo>
                    <a:pt x="39427" y="0"/>
                    <a:pt x="39427" y="2348"/>
                    <a:pt x="42459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2686180" y="4022130"/>
              <a:ext cx="1698400" cy="93920"/>
            </a:xfrm>
            <a:custGeom>
              <a:avLst/>
              <a:gdLst/>
              <a:ahLst/>
              <a:cxnLst/>
              <a:rect l="l" t="t" r="r" b="b"/>
              <a:pathLst>
                <a:path w="42460" h="2348" fill="none" extrusionOk="0">
                  <a:moveTo>
                    <a:pt x="1" y="0"/>
                  </a:moveTo>
                  <a:cubicBezTo>
                    <a:pt x="3033" y="0"/>
                    <a:pt x="3033" y="2347"/>
                    <a:pt x="6066" y="2347"/>
                  </a:cubicBezTo>
                  <a:cubicBezTo>
                    <a:pt x="9100" y="2347"/>
                    <a:pt x="9100" y="0"/>
                    <a:pt x="12131" y="0"/>
                  </a:cubicBezTo>
                  <a:cubicBezTo>
                    <a:pt x="15165" y="0"/>
                    <a:pt x="15165" y="2347"/>
                    <a:pt x="18197" y="2347"/>
                  </a:cubicBezTo>
                  <a:cubicBezTo>
                    <a:pt x="21230" y="2347"/>
                    <a:pt x="21230" y="0"/>
                    <a:pt x="24263" y="0"/>
                  </a:cubicBezTo>
                  <a:cubicBezTo>
                    <a:pt x="27296" y="0"/>
                    <a:pt x="27296" y="2347"/>
                    <a:pt x="30328" y="2347"/>
                  </a:cubicBezTo>
                  <a:cubicBezTo>
                    <a:pt x="33361" y="2347"/>
                    <a:pt x="33361" y="0"/>
                    <a:pt x="36393" y="0"/>
                  </a:cubicBezTo>
                  <a:cubicBezTo>
                    <a:pt x="39427" y="0"/>
                    <a:pt x="39427" y="2347"/>
                    <a:pt x="42459" y="2347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2686180" y="4128570"/>
              <a:ext cx="1941040" cy="93960"/>
            </a:xfrm>
            <a:custGeom>
              <a:avLst/>
              <a:gdLst/>
              <a:ahLst/>
              <a:cxnLst/>
              <a:rect l="l" t="t" r="r" b="b"/>
              <a:pathLst>
                <a:path w="48526" h="2349" fill="none" extrusionOk="0">
                  <a:moveTo>
                    <a:pt x="1" y="1"/>
                  </a:moveTo>
                  <a:cubicBezTo>
                    <a:pt x="3033" y="1"/>
                    <a:pt x="3033" y="2349"/>
                    <a:pt x="6066" y="2349"/>
                  </a:cubicBezTo>
                  <a:cubicBezTo>
                    <a:pt x="9100" y="2349"/>
                    <a:pt x="9100" y="1"/>
                    <a:pt x="12131" y="1"/>
                  </a:cubicBezTo>
                  <a:cubicBezTo>
                    <a:pt x="15165" y="1"/>
                    <a:pt x="15165" y="2349"/>
                    <a:pt x="18197" y="2349"/>
                  </a:cubicBezTo>
                  <a:cubicBezTo>
                    <a:pt x="21230" y="2349"/>
                    <a:pt x="21230" y="1"/>
                    <a:pt x="24263" y="1"/>
                  </a:cubicBezTo>
                  <a:cubicBezTo>
                    <a:pt x="27296" y="1"/>
                    <a:pt x="27296" y="2349"/>
                    <a:pt x="30328" y="2349"/>
                  </a:cubicBezTo>
                  <a:cubicBezTo>
                    <a:pt x="33361" y="2349"/>
                    <a:pt x="33361" y="1"/>
                    <a:pt x="36393" y="1"/>
                  </a:cubicBezTo>
                  <a:cubicBezTo>
                    <a:pt x="39427" y="1"/>
                    <a:pt x="39427" y="2349"/>
                    <a:pt x="42459" y="2349"/>
                  </a:cubicBezTo>
                  <a:cubicBezTo>
                    <a:pt x="45493" y="2349"/>
                    <a:pt x="45493" y="1"/>
                    <a:pt x="48525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2928820" y="4235010"/>
              <a:ext cx="1698400" cy="93960"/>
            </a:xfrm>
            <a:custGeom>
              <a:avLst/>
              <a:gdLst/>
              <a:ahLst/>
              <a:cxnLst/>
              <a:rect l="l" t="t" r="r" b="b"/>
              <a:pathLst>
                <a:path w="42460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  <a:cubicBezTo>
                    <a:pt x="39427" y="2349"/>
                    <a:pt x="39427" y="1"/>
                    <a:pt x="4245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2928820" y="4341450"/>
              <a:ext cx="1940960" cy="93960"/>
            </a:xfrm>
            <a:custGeom>
              <a:avLst/>
              <a:gdLst/>
              <a:ahLst/>
              <a:cxnLst/>
              <a:rect l="l" t="t" r="r" b="b"/>
              <a:pathLst>
                <a:path w="48524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  <a:cubicBezTo>
                    <a:pt x="39427" y="2349"/>
                    <a:pt x="39427" y="1"/>
                    <a:pt x="42459" y="1"/>
                  </a:cubicBezTo>
                  <a:cubicBezTo>
                    <a:pt x="45493" y="1"/>
                    <a:pt x="45493" y="2349"/>
                    <a:pt x="4852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2928820" y="4447850"/>
              <a:ext cx="1940960" cy="93960"/>
            </a:xfrm>
            <a:custGeom>
              <a:avLst/>
              <a:gdLst/>
              <a:ahLst/>
              <a:cxnLst/>
              <a:rect l="l" t="t" r="r" b="b"/>
              <a:pathLst>
                <a:path w="48524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5" y="1"/>
                  </a:cubicBezTo>
                  <a:cubicBezTo>
                    <a:pt x="9099" y="1"/>
                    <a:pt x="9099" y="2349"/>
                    <a:pt x="12131" y="2349"/>
                  </a:cubicBezTo>
                  <a:cubicBezTo>
                    <a:pt x="15164" y="2349"/>
                    <a:pt x="15164" y="1"/>
                    <a:pt x="18197" y="1"/>
                  </a:cubicBezTo>
                  <a:cubicBezTo>
                    <a:pt x="21230" y="1"/>
                    <a:pt x="21230" y="2349"/>
                    <a:pt x="24262" y="2349"/>
                  </a:cubicBezTo>
                  <a:cubicBezTo>
                    <a:pt x="27295" y="2349"/>
                    <a:pt x="27295" y="1"/>
                    <a:pt x="30327" y="1"/>
                  </a:cubicBezTo>
                  <a:cubicBezTo>
                    <a:pt x="33361" y="1"/>
                    <a:pt x="33361" y="2349"/>
                    <a:pt x="36393" y="2349"/>
                  </a:cubicBezTo>
                  <a:cubicBezTo>
                    <a:pt x="39427" y="2349"/>
                    <a:pt x="39427" y="1"/>
                    <a:pt x="42459" y="1"/>
                  </a:cubicBezTo>
                  <a:cubicBezTo>
                    <a:pt x="45493" y="1"/>
                    <a:pt x="45493" y="2349"/>
                    <a:pt x="4852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2928820" y="4554370"/>
              <a:ext cx="1940960" cy="93880"/>
            </a:xfrm>
            <a:custGeom>
              <a:avLst/>
              <a:gdLst/>
              <a:ahLst/>
              <a:cxnLst/>
              <a:rect l="l" t="t" r="r" b="b"/>
              <a:pathLst>
                <a:path w="48524" h="2347" fill="none" extrusionOk="0">
                  <a:moveTo>
                    <a:pt x="0" y="2347"/>
                  </a:moveTo>
                  <a:cubicBezTo>
                    <a:pt x="3034" y="2347"/>
                    <a:pt x="3034" y="0"/>
                    <a:pt x="6065" y="0"/>
                  </a:cubicBezTo>
                  <a:cubicBezTo>
                    <a:pt x="9099" y="0"/>
                    <a:pt x="9099" y="2347"/>
                    <a:pt x="12131" y="2347"/>
                  </a:cubicBezTo>
                  <a:cubicBezTo>
                    <a:pt x="15164" y="2347"/>
                    <a:pt x="15164" y="0"/>
                    <a:pt x="18197" y="0"/>
                  </a:cubicBezTo>
                  <a:cubicBezTo>
                    <a:pt x="21230" y="0"/>
                    <a:pt x="21230" y="2347"/>
                    <a:pt x="24262" y="2347"/>
                  </a:cubicBezTo>
                  <a:cubicBezTo>
                    <a:pt x="27295" y="2347"/>
                    <a:pt x="27295" y="0"/>
                    <a:pt x="30327" y="0"/>
                  </a:cubicBezTo>
                  <a:cubicBezTo>
                    <a:pt x="33361" y="0"/>
                    <a:pt x="33361" y="2347"/>
                    <a:pt x="36393" y="2347"/>
                  </a:cubicBezTo>
                  <a:cubicBezTo>
                    <a:pt x="39427" y="2347"/>
                    <a:pt x="39427" y="0"/>
                    <a:pt x="42459" y="0"/>
                  </a:cubicBezTo>
                  <a:cubicBezTo>
                    <a:pt x="45493" y="0"/>
                    <a:pt x="45493" y="2347"/>
                    <a:pt x="48524" y="2347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3656700" y="466081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1" y="0"/>
                  </a:moveTo>
                  <a:cubicBezTo>
                    <a:pt x="3034" y="0"/>
                    <a:pt x="3034" y="2348"/>
                    <a:pt x="6067" y="2348"/>
                  </a:cubicBezTo>
                  <a:cubicBezTo>
                    <a:pt x="9100" y="2348"/>
                    <a:pt x="9100" y="0"/>
                    <a:pt x="12133" y="0"/>
                  </a:cubicBezTo>
                  <a:cubicBezTo>
                    <a:pt x="15166" y="0"/>
                    <a:pt x="15166" y="2348"/>
                    <a:pt x="18197" y="2348"/>
                  </a:cubicBezTo>
                  <a:cubicBezTo>
                    <a:pt x="21231" y="2348"/>
                    <a:pt x="21231" y="0"/>
                    <a:pt x="24263" y="0"/>
                  </a:cubicBezTo>
                  <a:cubicBezTo>
                    <a:pt x="27297" y="0"/>
                    <a:pt x="27297" y="2348"/>
                    <a:pt x="30329" y="2348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3656700" y="4767250"/>
              <a:ext cx="970560" cy="93960"/>
            </a:xfrm>
            <a:custGeom>
              <a:avLst/>
              <a:gdLst/>
              <a:ahLst/>
              <a:cxnLst/>
              <a:rect l="l" t="t" r="r" b="b"/>
              <a:pathLst>
                <a:path w="24264" h="2349" fill="none" extrusionOk="0">
                  <a:moveTo>
                    <a:pt x="1" y="0"/>
                  </a:moveTo>
                  <a:cubicBezTo>
                    <a:pt x="3034" y="0"/>
                    <a:pt x="3034" y="2348"/>
                    <a:pt x="6067" y="2348"/>
                  </a:cubicBezTo>
                  <a:cubicBezTo>
                    <a:pt x="9100" y="2348"/>
                    <a:pt x="9100" y="0"/>
                    <a:pt x="12133" y="0"/>
                  </a:cubicBezTo>
                  <a:cubicBezTo>
                    <a:pt x="15166" y="0"/>
                    <a:pt x="15166" y="2348"/>
                    <a:pt x="18197" y="2348"/>
                  </a:cubicBezTo>
                  <a:cubicBezTo>
                    <a:pt x="21231" y="2348"/>
                    <a:pt x="21231" y="0"/>
                    <a:pt x="24263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3414100" y="487369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0" y="2348"/>
                  </a:moveTo>
                  <a:cubicBezTo>
                    <a:pt x="3034" y="2348"/>
                    <a:pt x="3034" y="0"/>
                    <a:pt x="6066" y="0"/>
                  </a:cubicBezTo>
                  <a:cubicBezTo>
                    <a:pt x="9099" y="0"/>
                    <a:pt x="9099" y="2348"/>
                    <a:pt x="12132" y="2348"/>
                  </a:cubicBezTo>
                  <a:cubicBezTo>
                    <a:pt x="15165" y="2348"/>
                    <a:pt x="15165" y="0"/>
                    <a:pt x="18198" y="0"/>
                  </a:cubicBezTo>
                  <a:cubicBezTo>
                    <a:pt x="21231" y="0"/>
                    <a:pt x="21231" y="2348"/>
                    <a:pt x="24262" y="2348"/>
                  </a:cubicBezTo>
                  <a:cubicBezTo>
                    <a:pt x="27296" y="2348"/>
                    <a:pt x="27296" y="0"/>
                    <a:pt x="30328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3414100" y="4980170"/>
              <a:ext cx="1213160" cy="93920"/>
            </a:xfrm>
            <a:custGeom>
              <a:avLst/>
              <a:gdLst/>
              <a:ahLst/>
              <a:cxnLst/>
              <a:rect l="l" t="t" r="r" b="b"/>
              <a:pathLst>
                <a:path w="30329" h="2348" fill="none" extrusionOk="0">
                  <a:moveTo>
                    <a:pt x="0" y="2347"/>
                  </a:moveTo>
                  <a:cubicBezTo>
                    <a:pt x="3034" y="2347"/>
                    <a:pt x="3034" y="1"/>
                    <a:pt x="6066" y="1"/>
                  </a:cubicBezTo>
                  <a:cubicBezTo>
                    <a:pt x="9099" y="1"/>
                    <a:pt x="9099" y="2347"/>
                    <a:pt x="12132" y="2347"/>
                  </a:cubicBezTo>
                  <a:cubicBezTo>
                    <a:pt x="15165" y="2347"/>
                    <a:pt x="15165" y="1"/>
                    <a:pt x="18198" y="1"/>
                  </a:cubicBezTo>
                  <a:cubicBezTo>
                    <a:pt x="21231" y="1"/>
                    <a:pt x="21231" y="2347"/>
                    <a:pt x="24262" y="2347"/>
                  </a:cubicBezTo>
                  <a:cubicBezTo>
                    <a:pt x="27296" y="2347"/>
                    <a:pt x="27296" y="1"/>
                    <a:pt x="30328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3414100" y="508661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6" y="1"/>
                  </a:cubicBezTo>
                  <a:cubicBezTo>
                    <a:pt x="9099" y="1"/>
                    <a:pt x="9099" y="2349"/>
                    <a:pt x="12132" y="2349"/>
                  </a:cubicBezTo>
                  <a:cubicBezTo>
                    <a:pt x="15165" y="2349"/>
                    <a:pt x="15165" y="1"/>
                    <a:pt x="18198" y="1"/>
                  </a:cubicBezTo>
                  <a:cubicBezTo>
                    <a:pt x="21231" y="1"/>
                    <a:pt x="21231" y="2349"/>
                    <a:pt x="24262" y="2349"/>
                  </a:cubicBezTo>
                  <a:cubicBezTo>
                    <a:pt x="27296" y="2349"/>
                    <a:pt x="27296" y="1"/>
                    <a:pt x="30328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3414100" y="5193050"/>
              <a:ext cx="1213160" cy="93960"/>
            </a:xfrm>
            <a:custGeom>
              <a:avLst/>
              <a:gdLst/>
              <a:ahLst/>
              <a:cxnLst/>
              <a:rect l="l" t="t" r="r" b="b"/>
              <a:pathLst>
                <a:path w="30329" h="2349" fill="none" extrusionOk="0">
                  <a:moveTo>
                    <a:pt x="0" y="2349"/>
                  </a:moveTo>
                  <a:cubicBezTo>
                    <a:pt x="3034" y="2349"/>
                    <a:pt x="3034" y="1"/>
                    <a:pt x="6066" y="1"/>
                  </a:cubicBezTo>
                  <a:cubicBezTo>
                    <a:pt x="9099" y="1"/>
                    <a:pt x="9099" y="2349"/>
                    <a:pt x="12132" y="2349"/>
                  </a:cubicBezTo>
                  <a:cubicBezTo>
                    <a:pt x="15165" y="2349"/>
                    <a:pt x="15165" y="1"/>
                    <a:pt x="18198" y="1"/>
                  </a:cubicBezTo>
                  <a:cubicBezTo>
                    <a:pt x="21231" y="1"/>
                    <a:pt x="21231" y="2349"/>
                    <a:pt x="24262" y="2349"/>
                  </a:cubicBezTo>
                  <a:cubicBezTo>
                    <a:pt x="27296" y="2349"/>
                    <a:pt x="27296" y="1"/>
                    <a:pt x="30328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29"/>
          <p:cNvSpPr txBox="1">
            <a:spLocks noGrp="1"/>
          </p:cNvSpPr>
          <p:nvPr>
            <p:ph type="title"/>
          </p:nvPr>
        </p:nvSpPr>
        <p:spPr>
          <a:xfrm>
            <a:off x="429610" y="79985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Parity Bit Checker</a:t>
            </a:r>
            <a:endParaRPr dirty="0"/>
          </a:p>
        </p:txBody>
      </p:sp>
      <p:sp>
        <p:nvSpPr>
          <p:cNvPr id="1025" name="Google Shape;1025;p29"/>
          <p:cNvSpPr txBox="1">
            <a:spLocks noGrp="1"/>
          </p:cNvSpPr>
          <p:nvPr>
            <p:ph type="body" idx="1"/>
          </p:nvPr>
        </p:nvSpPr>
        <p:spPr>
          <a:xfrm>
            <a:off x="337099" y="2109938"/>
            <a:ext cx="4558369" cy="1847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additional bit (0 or 1) added to data to make the number of 1s either even (even parity) or odd (odd parity).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●"/>
            </a:pPr>
            <a:r>
              <a:rPr lang="en-US" dirty="0"/>
              <a:t>The receiver checks the parity to detect errors.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●"/>
            </a:pPr>
            <a:r>
              <a:rPr lang="en-US" dirty="0">
                <a:solidFill>
                  <a:schemeClr val="dk1"/>
                </a:solidFill>
              </a:rPr>
              <a:t>Data =1010110,Even parity-&gt;10101101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1026" name="Google Shape;1026;p29"/>
          <p:cNvGrpSpPr/>
          <p:nvPr/>
        </p:nvGrpSpPr>
        <p:grpSpPr>
          <a:xfrm>
            <a:off x="4572000" y="-1841041"/>
            <a:ext cx="525975" cy="580781"/>
            <a:chOff x="6765380" y="510170"/>
            <a:chExt cx="525240" cy="821240"/>
          </a:xfrm>
        </p:grpSpPr>
        <p:sp>
          <p:nvSpPr>
            <p:cNvPr id="1027" name="Google Shape;1027;p29"/>
            <p:cNvSpPr/>
            <p:nvPr/>
          </p:nvSpPr>
          <p:spPr>
            <a:xfrm>
              <a:off x="6765380" y="806290"/>
              <a:ext cx="525120" cy="525120"/>
            </a:xfrm>
            <a:custGeom>
              <a:avLst/>
              <a:gdLst/>
              <a:ahLst/>
              <a:cxnLst/>
              <a:rect l="l" t="t" r="r" b="b"/>
              <a:pathLst>
                <a:path w="13128" h="13128" fill="none" extrusionOk="0">
                  <a:moveTo>
                    <a:pt x="1" y="6564"/>
                  </a:moveTo>
                  <a:lnTo>
                    <a:pt x="6564" y="1"/>
                  </a:lnTo>
                  <a:lnTo>
                    <a:pt x="13128" y="6564"/>
                  </a:lnTo>
                  <a:lnTo>
                    <a:pt x="6564" y="1312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6765420" y="510170"/>
              <a:ext cx="525080" cy="525080"/>
            </a:xfrm>
            <a:custGeom>
              <a:avLst/>
              <a:gdLst/>
              <a:ahLst/>
              <a:cxnLst/>
              <a:rect l="l" t="t" r="r" b="b"/>
              <a:pathLst>
                <a:path w="13127" h="13127" fill="none" extrusionOk="0">
                  <a:moveTo>
                    <a:pt x="1" y="6564"/>
                  </a:moveTo>
                  <a:lnTo>
                    <a:pt x="6564" y="0"/>
                  </a:lnTo>
                  <a:lnTo>
                    <a:pt x="13127" y="6564"/>
                  </a:lnTo>
                  <a:lnTo>
                    <a:pt x="6564" y="1312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6765460" y="77437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1" y="0"/>
                  </a:moveTo>
                  <a:lnTo>
                    <a:pt x="1" y="7362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7290580" y="77437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7028020" y="51589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0" y="0"/>
                  </a:moveTo>
                  <a:lnTo>
                    <a:pt x="0" y="7363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7028020" y="1029450"/>
              <a:ext cx="40" cy="294440"/>
            </a:xfrm>
            <a:custGeom>
              <a:avLst/>
              <a:gdLst/>
              <a:ahLst/>
              <a:cxnLst/>
              <a:rect l="l" t="t" r="r" b="b"/>
              <a:pathLst>
                <a:path w="1" h="7361" fill="none" extrusionOk="0">
                  <a:moveTo>
                    <a:pt x="0" y="0"/>
                  </a:moveTo>
                  <a:lnTo>
                    <a:pt x="0" y="736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9"/>
          <p:cNvGrpSpPr/>
          <p:nvPr/>
        </p:nvGrpSpPr>
        <p:grpSpPr>
          <a:xfrm>
            <a:off x="8133610" y="4313113"/>
            <a:ext cx="580800" cy="580760"/>
            <a:chOff x="2878860" y="3483650"/>
            <a:chExt cx="580800" cy="580760"/>
          </a:xfrm>
        </p:grpSpPr>
        <p:sp>
          <p:nvSpPr>
            <p:cNvPr id="1034" name="Google Shape;1034;p29"/>
            <p:cNvSpPr/>
            <p:nvPr/>
          </p:nvSpPr>
          <p:spPr>
            <a:xfrm>
              <a:off x="2878860" y="369309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1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1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3088340" y="348365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0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0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2878860" y="3484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3250140" y="3856210"/>
              <a:ext cx="208280" cy="208200"/>
            </a:xfrm>
            <a:custGeom>
              <a:avLst/>
              <a:gdLst/>
              <a:ahLst/>
              <a:cxnLst/>
              <a:rect l="l" t="t" r="r" b="b"/>
              <a:pathLst>
                <a:path w="5207" h="5205" fill="none" extrusionOk="0">
                  <a:moveTo>
                    <a:pt x="5207" y="0"/>
                  </a:moveTo>
                  <a:lnTo>
                    <a:pt x="1" y="5204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3247300" y="3487730"/>
              <a:ext cx="208240" cy="208240"/>
            </a:xfrm>
            <a:custGeom>
              <a:avLst/>
              <a:gdLst/>
              <a:ahLst/>
              <a:cxnLst/>
              <a:rect l="l" t="t" r="r" b="b"/>
              <a:pathLst>
                <a:path w="5206" h="5206" fill="none" extrusionOk="0">
                  <a:moveTo>
                    <a:pt x="5205" y="1"/>
                  </a:moveTo>
                  <a:lnTo>
                    <a:pt x="0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2884140" y="3850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118;p30">
            <a:extLst>
              <a:ext uri="{FF2B5EF4-FFF2-40B4-BE49-F238E27FC236}">
                <a16:creationId xmlns:a16="http://schemas.microsoft.com/office/drawing/2014/main" id="{C92D1AB5-65FB-1F5D-E2E1-B82C7B71E58F}"/>
              </a:ext>
            </a:extLst>
          </p:cNvPr>
          <p:cNvGrpSpPr/>
          <p:nvPr/>
        </p:nvGrpSpPr>
        <p:grpSpPr>
          <a:xfrm>
            <a:off x="4729163" y="521537"/>
            <a:ext cx="4174337" cy="3745877"/>
            <a:chOff x="427397" y="734355"/>
            <a:chExt cx="4174337" cy="3745877"/>
          </a:xfrm>
        </p:grpSpPr>
        <p:grpSp>
          <p:nvGrpSpPr>
            <p:cNvPr id="8" name="Google Shape;1119;p30">
              <a:extLst>
                <a:ext uri="{FF2B5EF4-FFF2-40B4-BE49-F238E27FC236}">
                  <a16:creationId xmlns:a16="http://schemas.microsoft.com/office/drawing/2014/main" id="{BFCC6480-D77C-D944-6A09-04639E26112B}"/>
                </a:ext>
              </a:extLst>
            </p:cNvPr>
            <p:cNvGrpSpPr/>
            <p:nvPr/>
          </p:nvGrpSpPr>
          <p:grpSpPr>
            <a:xfrm>
              <a:off x="697989" y="973801"/>
              <a:ext cx="3844630" cy="3506431"/>
              <a:chOff x="1145950" y="609125"/>
              <a:chExt cx="4483534" cy="4089132"/>
            </a:xfrm>
          </p:grpSpPr>
          <p:sp>
            <p:nvSpPr>
              <p:cNvPr id="25" name="Google Shape;1120;p30">
                <a:extLst>
                  <a:ext uri="{FF2B5EF4-FFF2-40B4-BE49-F238E27FC236}">
                    <a16:creationId xmlns:a16="http://schemas.microsoft.com/office/drawing/2014/main" id="{40316910-933A-59F1-154F-0060A437927A}"/>
                  </a:ext>
                </a:extLst>
              </p:cNvPr>
              <p:cNvSpPr/>
              <p:nvPr/>
            </p:nvSpPr>
            <p:spPr>
              <a:xfrm>
                <a:off x="4704783" y="753607"/>
                <a:ext cx="675411" cy="1503791"/>
              </a:xfrm>
              <a:custGeom>
                <a:avLst/>
                <a:gdLst/>
                <a:ahLst/>
                <a:cxnLst/>
                <a:rect l="l" t="t" r="r" b="b"/>
                <a:pathLst>
                  <a:path w="13926" h="31006" extrusionOk="0">
                    <a:moveTo>
                      <a:pt x="0" y="1"/>
                    </a:moveTo>
                    <a:lnTo>
                      <a:pt x="0" y="14030"/>
                    </a:lnTo>
                    <a:lnTo>
                      <a:pt x="0" y="23990"/>
                    </a:lnTo>
                    <a:cubicBezTo>
                      <a:pt x="8548" y="25714"/>
                      <a:pt x="13926" y="28217"/>
                      <a:pt x="13926" y="31005"/>
                    </a:cubicBezTo>
                    <a:lnTo>
                      <a:pt x="13926" y="7016"/>
                    </a:lnTo>
                    <a:cubicBezTo>
                      <a:pt x="13926" y="4230"/>
                      <a:pt x="8548" y="1725"/>
                      <a:pt x="0" y="1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21;p30">
                <a:extLst>
                  <a:ext uri="{FF2B5EF4-FFF2-40B4-BE49-F238E27FC236}">
                    <a16:creationId xmlns:a16="http://schemas.microsoft.com/office/drawing/2014/main" id="{2ED525B4-02D3-B10F-94F2-8F0FD0D0A3EF}"/>
                  </a:ext>
                </a:extLst>
              </p:cNvPr>
              <p:cNvSpPr/>
              <p:nvPr/>
            </p:nvSpPr>
            <p:spPr>
              <a:xfrm>
                <a:off x="1145950" y="1426447"/>
                <a:ext cx="346630" cy="1418819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29254" extrusionOk="0">
                    <a:moveTo>
                      <a:pt x="7147" y="1"/>
                    </a:moveTo>
                    <a:cubicBezTo>
                      <a:pt x="2636" y="1503"/>
                      <a:pt x="1" y="3316"/>
                      <a:pt x="1" y="5265"/>
                    </a:cubicBezTo>
                    <a:lnTo>
                      <a:pt x="1" y="29254"/>
                    </a:lnTo>
                    <a:cubicBezTo>
                      <a:pt x="1" y="27303"/>
                      <a:pt x="2636" y="25492"/>
                      <a:pt x="7147" y="23989"/>
                    </a:cubicBezTo>
                    <a:lnTo>
                      <a:pt x="7147" y="10531"/>
                    </a:lnTo>
                    <a:lnTo>
                      <a:pt x="7147" y="1"/>
                    </a:ln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22;p30">
                <a:extLst>
                  <a:ext uri="{FF2B5EF4-FFF2-40B4-BE49-F238E27FC236}">
                    <a16:creationId xmlns:a16="http://schemas.microsoft.com/office/drawing/2014/main" id="{5D2F2972-E407-C470-4D69-4C5F12C0B564}"/>
                  </a:ext>
                </a:extLst>
              </p:cNvPr>
              <p:cNvSpPr/>
              <p:nvPr/>
            </p:nvSpPr>
            <p:spPr>
              <a:xfrm>
                <a:off x="1906333" y="2773874"/>
                <a:ext cx="1310615" cy="886483"/>
              </a:xfrm>
              <a:custGeom>
                <a:avLst/>
                <a:gdLst/>
                <a:ahLst/>
                <a:cxnLst/>
                <a:rect l="l" t="t" r="r" b="b"/>
                <a:pathLst>
                  <a:path w="27023" h="18278" extrusionOk="0">
                    <a:moveTo>
                      <a:pt x="27006" y="0"/>
                    </a:moveTo>
                    <a:cubicBezTo>
                      <a:pt x="12090" y="0"/>
                      <a:pt x="0" y="2915"/>
                      <a:pt x="0" y="6509"/>
                    </a:cubicBezTo>
                    <a:lnTo>
                      <a:pt x="0" y="18277"/>
                    </a:lnTo>
                    <a:cubicBezTo>
                      <a:pt x="0" y="17340"/>
                      <a:pt x="824" y="16449"/>
                      <a:pt x="2306" y="15644"/>
                    </a:cubicBezTo>
                    <a:cubicBezTo>
                      <a:pt x="6506" y="13362"/>
                      <a:pt x="15990" y="11769"/>
                      <a:pt x="27022" y="11769"/>
                    </a:cubicBezTo>
                    <a:lnTo>
                      <a:pt x="27022" y="0"/>
                    </a:lnTo>
                    <a:cubicBezTo>
                      <a:pt x="27017" y="0"/>
                      <a:pt x="27011" y="0"/>
                      <a:pt x="27006" y="0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23;p30">
                <a:extLst>
                  <a:ext uri="{FF2B5EF4-FFF2-40B4-BE49-F238E27FC236}">
                    <a16:creationId xmlns:a16="http://schemas.microsoft.com/office/drawing/2014/main" id="{C8740F43-6FD4-FF9C-8CF3-74F5AFF57C78}"/>
                  </a:ext>
                </a:extLst>
              </p:cNvPr>
              <p:cNvSpPr/>
              <p:nvPr/>
            </p:nvSpPr>
            <p:spPr>
              <a:xfrm>
                <a:off x="1906333" y="3089512"/>
                <a:ext cx="111841" cy="698642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14405" extrusionOk="0">
                    <a:moveTo>
                      <a:pt x="0" y="1"/>
                    </a:moveTo>
                    <a:lnTo>
                      <a:pt x="0" y="11769"/>
                    </a:lnTo>
                    <a:cubicBezTo>
                      <a:pt x="0" y="12707"/>
                      <a:pt x="824" y="13598"/>
                      <a:pt x="2306" y="14404"/>
                    </a:cubicBezTo>
                    <a:lnTo>
                      <a:pt x="2306" y="9136"/>
                    </a:lnTo>
                    <a:lnTo>
                      <a:pt x="2306" y="2635"/>
                    </a:lnTo>
                    <a:cubicBezTo>
                      <a:pt x="824" y="1829"/>
                      <a:pt x="0" y="938"/>
                      <a:pt x="0" y="1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24;p30">
                <a:extLst>
                  <a:ext uri="{FF2B5EF4-FFF2-40B4-BE49-F238E27FC236}">
                    <a16:creationId xmlns:a16="http://schemas.microsoft.com/office/drawing/2014/main" id="{6A6E04AC-FB6B-9969-1720-5769DB5203CA}"/>
                  </a:ext>
                </a:extLst>
              </p:cNvPr>
              <p:cNvSpPr/>
              <p:nvPr/>
            </p:nvSpPr>
            <p:spPr>
              <a:xfrm>
                <a:off x="1906285" y="3344574"/>
                <a:ext cx="1310664" cy="443581"/>
              </a:xfrm>
              <a:custGeom>
                <a:avLst/>
                <a:gdLst/>
                <a:ahLst/>
                <a:cxnLst/>
                <a:rect l="l" t="t" r="r" b="b"/>
                <a:pathLst>
                  <a:path w="27024" h="9146" fill="none" extrusionOk="0">
                    <a:moveTo>
                      <a:pt x="27023" y="1"/>
                    </a:moveTo>
                    <a:cubicBezTo>
                      <a:pt x="12100" y="1"/>
                      <a:pt x="0" y="2915"/>
                      <a:pt x="0" y="6510"/>
                    </a:cubicBezTo>
                    <a:cubicBezTo>
                      <a:pt x="0" y="7448"/>
                      <a:pt x="825" y="8340"/>
                      <a:pt x="2307" y="9145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25;p30">
                <a:extLst>
                  <a:ext uri="{FF2B5EF4-FFF2-40B4-BE49-F238E27FC236}">
                    <a16:creationId xmlns:a16="http://schemas.microsoft.com/office/drawing/2014/main" id="{72439F17-A9AE-281B-85C5-B5671A9BBC45}"/>
                  </a:ext>
                </a:extLst>
              </p:cNvPr>
              <p:cNvSpPr/>
              <p:nvPr/>
            </p:nvSpPr>
            <p:spPr>
              <a:xfrm>
                <a:off x="1906333" y="2773777"/>
                <a:ext cx="1310615" cy="443581"/>
              </a:xfrm>
              <a:custGeom>
                <a:avLst/>
                <a:gdLst/>
                <a:ahLst/>
                <a:cxnLst/>
                <a:rect l="l" t="t" r="r" b="b"/>
                <a:pathLst>
                  <a:path w="27023" h="9146" fill="none" extrusionOk="0">
                    <a:moveTo>
                      <a:pt x="2306" y="9145"/>
                    </a:moveTo>
                    <a:cubicBezTo>
                      <a:pt x="824" y="8339"/>
                      <a:pt x="0" y="7448"/>
                      <a:pt x="0" y="6511"/>
                    </a:cubicBezTo>
                    <a:cubicBezTo>
                      <a:pt x="0" y="2915"/>
                      <a:pt x="12098" y="0"/>
                      <a:pt x="27022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26;p30">
                <a:extLst>
                  <a:ext uri="{FF2B5EF4-FFF2-40B4-BE49-F238E27FC236}">
                    <a16:creationId xmlns:a16="http://schemas.microsoft.com/office/drawing/2014/main" id="{43D8E9EA-9EB7-933A-F6F5-F398C0A96A77}"/>
                  </a:ext>
                </a:extLst>
              </p:cNvPr>
              <p:cNvSpPr/>
              <p:nvPr/>
            </p:nvSpPr>
            <p:spPr>
              <a:xfrm>
                <a:off x="2641157" y="2875530"/>
                <a:ext cx="439458" cy="30361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626" fill="none" extrusionOk="0">
                    <a:moveTo>
                      <a:pt x="1" y="626"/>
                    </a:moveTo>
                    <a:cubicBezTo>
                      <a:pt x="2785" y="297"/>
                      <a:pt x="5839" y="81"/>
                      <a:pt x="9060" y="1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27;p30">
                <a:extLst>
                  <a:ext uri="{FF2B5EF4-FFF2-40B4-BE49-F238E27FC236}">
                    <a16:creationId xmlns:a16="http://schemas.microsoft.com/office/drawing/2014/main" id="{26AB9978-EBF1-FF2A-631B-1BB5452A8D57}"/>
                  </a:ext>
                </a:extLst>
              </p:cNvPr>
              <p:cNvSpPr/>
              <p:nvPr/>
            </p:nvSpPr>
            <p:spPr>
              <a:xfrm>
                <a:off x="2189185" y="3030633"/>
                <a:ext cx="388533" cy="349588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7208" extrusionOk="0">
                    <a:moveTo>
                      <a:pt x="7150" y="0"/>
                    </a:moveTo>
                    <a:cubicBezTo>
                      <a:pt x="7107" y="0"/>
                      <a:pt x="7065" y="4"/>
                      <a:pt x="7022" y="10"/>
                    </a:cubicBezTo>
                    <a:cubicBezTo>
                      <a:pt x="4613" y="367"/>
                      <a:pt x="2456" y="813"/>
                      <a:pt x="628" y="1329"/>
                    </a:cubicBezTo>
                    <a:cubicBezTo>
                      <a:pt x="255" y="1434"/>
                      <a:pt x="1" y="1774"/>
                      <a:pt x="1" y="2161"/>
                    </a:cubicBezTo>
                    <a:lnTo>
                      <a:pt x="1" y="6343"/>
                    </a:lnTo>
                    <a:cubicBezTo>
                      <a:pt x="1" y="6834"/>
                      <a:pt x="401" y="7208"/>
                      <a:pt x="865" y="7208"/>
                    </a:cubicBezTo>
                    <a:cubicBezTo>
                      <a:pt x="939" y="7208"/>
                      <a:pt x="1016" y="7198"/>
                      <a:pt x="1093" y="7178"/>
                    </a:cubicBezTo>
                    <a:cubicBezTo>
                      <a:pt x="2883" y="6697"/>
                      <a:pt x="4964" y="6283"/>
                      <a:pt x="7270" y="5949"/>
                    </a:cubicBezTo>
                    <a:cubicBezTo>
                      <a:pt x="7695" y="5887"/>
                      <a:pt x="8011" y="5522"/>
                      <a:pt x="8011" y="5095"/>
                    </a:cubicBezTo>
                    <a:lnTo>
                      <a:pt x="8011" y="866"/>
                    </a:lnTo>
                    <a:cubicBezTo>
                      <a:pt x="8011" y="382"/>
                      <a:pt x="7617" y="0"/>
                      <a:pt x="71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28;p30">
                <a:extLst>
                  <a:ext uri="{FF2B5EF4-FFF2-40B4-BE49-F238E27FC236}">
                    <a16:creationId xmlns:a16="http://schemas.microsoft.com/office/drawing/2014/main" id="{C38B1E67-F002-2585-6404-23BD795E45D2}"/>
                  </a:ext>
                </a:extLst>
              </p:cNvPr>
              <p:cNvSpPr/>
              <p:nvPr/>
            </p:nvSpPr>
            <p:spPr>
              <a:xfrm>
                <a:off x="2641157" y="3034562"/>
                <a:ext cx="448140" cy="30555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0" fill="none" extrusionOk="0">
                    <a:moveTo>
                      <a:pt x="1" y="630"/>
                    </a:moveTo>
                    <a:cubicBezTo>
                      <a:pt x="2837" y="295"/>
                      <a:pt x="5953" y="76"/>
                      <a:pt x="9239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29;p30">
                <a:extLst>
                  <a:ext uri="{FF2B5EF4-FFF2-40B4-BE49-F238E27FC236}">
                    <a16:creationId xmlns:a16="http://schemas.microsoft.com/office/drawing/2014/main" id="{A59A5622-21A4-4663-F434-7778B1AD1632}"/>
                  </a:ext>
                </a:extLst>
              </p:cNvPr>
              <p:cNvSpPr/>
              <p:nvPr/>
            </p:nvSpPr>
            <p:spPr>
              <a:xfrm>
                <a:off x="2641157" y="3103965"/>
                <a:ext cx="448140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1" fill="none" extrusionOk="0">
                    <a:moveTo>
                      <a:pt x="1" y="631"/>
                    </a:moveTo>
                    <a:cubicBezTo>
                      <a:pt x="2837" y="296"/>
                      <a:pt x="5953" y="77"/>
                      <a:pt x="923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30;p30">
                <a:extLst>
                  <a:ext uri="{FF2B5EF4-FFF2-40B4-BE49-F238E27FC236}">
                    <a16:creationId xmlns:a16="http://schemas.microsoft.com/office/drawing/2014/main" id="{51E7A7E2-B913-119A-4649-07A1EE706702}"/>
                  </a:ext>
                </a:extLst>
              </p:cNvPr>
              <p:cNvSpPr/>
              <p:nvPr/>
            </p:nvSpPr>
            <p:spPr>
              <a:xfrm>
                <a:off x="2641157" y="3173417"/>
                <a:ext cx="448140" cy="3065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2" fill="none" extrusionOk="0">
                    <a:moveTo>
                      <a:pt x="1" y="631"/>
                    </a:moveTo>
                    <a:cubicBezTo>
                      <a:pt x="2837" y="296"/>
                      <a:pt x="5953" y="77"/>
                      <a:pt x="923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31;p30">
                <a:extLst>
                  <a:ext uri="{FF2B5EF4-FFF2-40B4-BE49-F238E27FC236}">
                    <a16:creationId xmlns:a16="http://schemas.microsoft.com/office/drawing/2014/main" id="{09C5F399-D856-4698-6531-6669C0938461}"/>
                  </a:ext>
                </a:extLst>
              </p:cNvPr>
              <p:cNvSpPr/>
              <p:nvPr/>
            </p:nvSpPr>
            <p:spPr>
              <a:xfrm>
                <a:off x="2641156" y="3247525"/>
                <a:ext cx="317966" cy="25996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536" fill="none" extrusionOk="0">
                    <a:moveTo>
                      <a:pt x="1" y="535"/>
                    </a:moveTo>
                    <a:cubicBezTo>
                      <a:pt x="2052" y="293"/>
                      <a:pt x="4251" y="112"/>
                      <a:pt x="655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32;p30">
                <a:extLst>
                  <a:ext uri="{FF2B5EF4-FFF2-40B4-BE49-F238E27FC236}">
                    <a16:creationId xmlns:a16="http://schemas.microsoft.com/office/drawing/2014/main" id="{ECB70FF2-0E18-58CE-E7E6-3F7E1826AC97}"/>
                  </a:ext>
                </a:extLst>
              </p:cNvPr>
              <p:cNvSpPr/>
              <p:nvPr/>
            </p:nvSpPr>
            <p:spPr>
              <a:xfrm>
                <a:off x="4488231" y="609125"/>
                <a:ext cx="675460" cy="1503743"/>
              </a:xfrm>
              <a:custGeom>
                <a:avLst/>
                <a:gdLst/>
                <a:ahLst/>
                <a:cxnLst/>
                <a:rect l="l" t="t" r="r" b="b"/>
                <a:pathLst>
                  <a:path w="13927" h="31005" extrusionOk="0">
                    <a:moveTo>
                      <a:pt x="1" y="1"/>
                    </a:moveTo>
                    <a:lnTo>
                      <a:pt x="1" y="14029"/>
                    </a:lnTo>
                    <a:lnTo>
                      <a:pt x="1" y="23989"/>
                    </a:lnTo>
                    <a:cubicBezTo>
                      <a:pt x="8549" y="25713"/>
                      <a:pt x="13926" y="28217"/>
                      <a:pt x="13926" y="31005"/>
                    </a:cubicBezTo>
                    <a:lnTo>
                      <a:pt x="13926" y="7016"/>
                    </a:lnTo>
                    <a:cubicBezTo>
                      <a:pt x="13926" y="4229"/>
                      <a:pt x="8549" y="1725"/>
                      <a:pt x="1" y="1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3;p30">
                <a:extLst>
                  <a:ext uri="{FF2B5EF4-FFF2-40B4-BE49-F238E27FC236}">
                    <a16:creationId xmlns:a16="http://schemas.microsoft.com/office/drawing/2014/main" id="{AE58C2C2-649F-1346-0700-8F21297C4FDA}"/>
                  </a:ext>
                </a:extLst>
              </p:cNvPr>
              <p:cNvSpPr/>
              <p:nvPr/>
            </p:nvSpPr>
            <p:spPr>
              <a:xfrm>
                <a:off x="4958875" y="1083746"/>
                <a:ext cx="204233" cy="375002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7732" extrusionOk="0">
                    <a:moveTo>
                      <a:pt x="410" y="0"/>
                    </a:moveTo>
                    <a:cubicBezTo>
                      <a:pt x="195" y="0"/>
                      <a:pt x="1" y="170"/>
                      <a:pt x="1" y="407"/>
                    </a:cubicBezTo>
                    <a:lnTo>
                      <a:pt x="1" y="3352"/>
                    </a:lnTo>
                    <a:cubicBezTo>
                      <a:pt x="1" y="3511"/>
                      <a:pt x="93" y="3653"/>
                      <a:pt x="236" y="3720"/>
                    </a:cubicBezTo>
                    <a:cubicBezTo>
                      <a:pt x="1633" y="4387"/>
                      <a:pt x="2691" y="5096"/>
                      <a:pt x="3363" y="5839"/>
                    </a:cubicBezTo>
                    <a:cubicBezTo>
                      <a:pt x="3918" y="6451"/>
                      <a:pt x="4211" y="7084"/>
                      <a:pt x="4211" y="7731"/>
                    </a:cubicBezTo>
                    <a:lnTo>
                      <a:pt x="4211" y="3880"/>
                    </a:lnTo>
                    <a:cubicBezTo>
                      <a:pt x="4211" y="2514"/>
                      <a:pt x="2918" y="1215"/>
                      <a:pt x="594" y="44"/>
                    </a:cubicBezTo>
                    <a:cubicBezTo>
                      <a:pt x="534" y="14"/>
                      <a:pt x="471" y="0"/>
                      <a:pt x="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4;p30">
                <a:extLst>
                  <a:ext uri="{FF2B5EF4-FFF2-40B4-BE49-F238E27FC236}">
                    <a16:creationId xmlns:a16="http://schemas.microsoft.com/office/drawing/2014/main" id="{D9B2D6B1-6495-2FD3-E923-7CAE3A9CF42E}"/>
                  </a:ext>
                </a:extLst>
              </p:cNvPr>
              <p:cNvSpPr/>
              <p:nvPr/>
            </p:nvSpPr>
            <p:spPr>
              <a:xfrm>
                <a:off x="4488231" y="1772592"/>
                <a:ext cx="675460" cy="340276"/>
              </a:xfrm>
              <a:custGeom>
                <a:avLst/>
                <a:gdLst/>
                <a:ahLst/>
                <a:cxnLst/>
                <a:rect l="l" t="t" r="r" b="b"/>
                <a:pathLst>
                  <a:path w="13927" h="7016" fill="none" extrusionOk="0">
                    <a:moveTo>
                      <a:pt x="13926" y="7016"/>
                    </a:moveTo>
                    <a:cubicBezTo>
                      <a:pt x="13926" y="4229"/>
                      <a:pt x="8549" y="1724"/>
                      <a:pt x="1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35;p30">
                <a:extLst>
                  <a:ext uri="{FF2B5EF4-FFF2-40B4-BE49-F238E27FC236}">
                    <a16:creationId xmlns:a16="http://schemas.microsoft.com/office/drawing/2014/main" id="{721842C5-E584-01DC-9141-0E48072CF00F}"/>
                  </a:ext>
                </a:extLst>
              </p:cNvPr>
              <p:cNvSpPr/>
              <p:nvPr/>
            </p:nvSpPr>
            <p:spPr>
              <a:xfrm>
                <a:off x="1391409" y="1208925"/>
                <a:ext cx="346629" cy="1418867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29255" extrusionOk="0">
                    <a:moveTo>
                      <a:pt x="7146" y="0"/>
                    </a:moveTo>
                    <a:cubicBezTo>
                      <a:pt x="2634" y="1504"/>
                      <a:pt x="0" y="3315"/>
                      <a:pt x="0" y="5266"/>
                    </a:cubicBezTo>
                    <a:lnTo>
                      <a:pt x="0" y="29255"/>
                    </a:lnTo>
                    <a:cubicBezTo>
                      <a:pt x="0" y="27304"/>
                      <a:pt x="2635" y="25493"/>
                      <a:pt x="7146" y="23989"/>
                    </a:cubicBezTo>
                    <a:lnTo>
                      <a:pt x="7146" y="10530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36;p30">
                <a:extLst>
                  <a:ext uri="{FF2B5EF4-FFF2-40B4-BE49-F238E27FC236}">
                    <a16:creationId xmlns:a16="http://schemas.microsoft.com/office/drawing/2014/main" id="{03E53071-F75E-97B4-D2FF-832A7CC583F4}"/>
                  </a:ext>
                </a:extLst>
              </p:cNvPr>
              <p:cNvSpPr/>
              <p:nvPr/>
            </p:nvSpPr>
            <p:spPr>
              <a:xfrm>
                <a:off x="1458096" y="2040991"/>
                <a:ext cx="208259" cy="113151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3" fill="none" extrusionOk="0">
                    <a:moveTo>
                      <a:pt x="1" y="2332"/>
                    </a:moveTo>
                    <a:cubicBezTo>
                      <a:pt x="967" y="1504"/>
                      <a:pt x="2423" y="722"/>
                      <a:pt x="4293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37;p30">
                <a:extLst>
                  <a:ext uri="{FF2B5EF4-FFF2-40B4-BE49-F238E27FC236}">
                    <a16:creationId xmlns:a16="http://schemas.microsoft.com/office/drawing/2014/main" id="{83600D19-2B8B-2D8D-13AC-3705BEF44DB1}"/>
                  </a:ext>
                </a:extLst>
              </p:cNvPr>
              <p:cNvSpPr/>
              <p:nvPr/>
            </p:nvSpPr>
            <p:spPr>
              <a:xfrm>
                <a:off x="1458096" y="2113449"/>
                <a:ext cx="208259" cy="113151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3" fill="none" extrusionOk="0">
                    <a:moveTo>
                      <a:pt x="1" y="2333"/>
                    </a:moveTo>
                    <a:cubicBezTo>
                      <a:pt x="967" y="1505"/>
                      <a:pt x="2423" y="722"/>
                      <a:pt x="4293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38;p30">
                <a:extLst>
                  <a:ext uri="{FF2B5EF4-FFF2-40B4-BE49-F238E27FC236}">
                    <a16:creationId xmlns:a16="http://schemas.microsoft.com/office/drawing/2014/main" id="{63F022F4-5D5A-609A-0D3C-167120697A43}"/>
                  </a:ext>
                </a:extLst>
              </p:cNvPr>
              <p:cNvSpPr/>
              <p:nvPr/>
            </p:nvSpPr>
            <p:spPr>
              <a:xfrm>
                <a:off x="1458096" y="2185909"/>
                <a:ext cx="208259" cy="113199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4" fill="none" extrusionOk="0">
                    <a:moveTo>
                      <a:pt x="1" y="2333"/>
                    </a:moveTo>
                    <a:cubicBezTo>
                      <a:pt x="967" y="1505"/>
                      <a:pt x="2423" y="723"/>
                      <a:pt x="4293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39;p30">
                <a:extLst>
                  <a:ext uri="{FF2B5EF4-FFF2-40B4-BE49-F238E27FC236}">
                    <a16:creationId xmlns:a16="http://schemas.microsoft.com/office/drawing/2014/main" id="{7B39854F-698D-17A6-1276-AE95DCBF4C0F}"/>
                  </a:ext>
                </a:extLst>
              </p:cNvPr>
              <p:cNvSpPr/>
              <p:nvPr/>
            </p:nvSpPr>
            <p:spPr>
              <a:xfrm>
                <a:off x="1458096" y="2258319"/>
                <a:ext cx="208259" cy="113151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333" fill="none" extrusionOk="0">
                    <a:moveTo>
                      <a:pt x="1" y="2332"/>
                    </a:moveTo>
                    <a:cubicBezTo>
                      <a:pt x="967" y="1505"/>
                      <a:pt x="2423" y="722"/>
                      <a:pt x="4293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40;p30">
                <a:extLst>
                  <a:ext uri="{FF2B5EF4-FFF2-40B4-BE49-F238E27FC236}">
                    <a16:creationId xmlns:a16="http://schemas.microsoft.com/office/drawing/2014/main" id="{AF3ACE1F-8D66-1C22-C966-8BCC9113FDD9}"/>
                  </a:ext>
                </a:extLst>
              </p:cNvPr>
              <p:cNvSpPr/>
              <p:nvPr/>
            </p:nvSpPr>
            <p:spPr>
              <a:xfrm>
                <a:off x="1391409" y="2372391"/>
                <a:ext cx="346629" cy="255401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5266" fill="none" extrusionOk="0">
                    <a:moveTo>
                      <a:pt x="0" y="5266"/>
                    </a:moveTo>
                    <a:cubicBezTo>
                      <a:pt x="0" y="3315"/>
                      <a:pt x="2635" y="1504"/>
                      <a:pt x="7146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41;p30">
                <a:extLst>
                  <a:ext uri="{FF2B5EF4-FFF2-40B4-BE49-F238E27FC236}">
                    <a16:creationId xmlns:a16="http://schemas.microsoft.com/office/drawing/2014/main" id="{54F1D612-07DA-C5E3-52F2-2D70D0D9248C}"/>
                  </a:ext>
                </a:extLst>
              </p:cNvPr>
              <p:cNvSpPr/>
              <p:nvPr/>
            </p:nvSpPr>
            <p:spPr>
              <a:xfrm>
                <a:off x="3162289" y="2767618"/>
                <a:ext cx="1966287" cy="1538420"/>
              </a:xfrm>
              <a:custGeom>
                <a:avLst/>
                <a:gdLst/>
                <a:ahLst/>
                <a:cxnLst/>
                <a:rect l="l" t="t" r="r" b="b"/>
                <a:pathLst>
                  <a:path w="40542" h="31720" extrusionOk="0">
                    <a:moveTo>
                      <a:pt x="0" y="1"/>
                    </a:moveTo>
                    <a:lnTo>
                      <a:pt x="0" y="6499"/>
                    </a:lnTo>
                    <a:cubicBezTo>
                      <a:pt x="0" y="9338"/>
                      <a:pt x="2303" y="11640"/>
                      <a:pt x="5142" y="11640"/>
                    </a:cubicBezTo>
                    <a:lnTo>
                      <a:pt x="9303" y="11640"/>
                    </a:lnTo>
                    <a:lnTo>
                      <a:pt x="25007" y="15679"/>
                    </a:lnTo>
                    <a:lnTo>
                      <a:pt x="31975" y="27471"/>
                    </a:lnTo>
                    <a:cubicBezTo>
                      <a:pt x="32322" y="28057"/>
                      <a:pt x="32891" y="28427"/>
                      <a:pt x="33510" y="28542"/>
                    </a:cubicBezTo>
                    <a:lnTo>
                      <a:pt x="35387" y="31719"/>
                    </a:lnTo>
                    <a:lnTo>
                      <a:pt x="40542" y="28672"/>
                    </a:lnTo>
                    <a:lnTo>
                      <a:pt x="38665" y="25495"/>
                    </a:lnTo>
                    <a:cubicBezTo>
                      <a:pt x="38864" y="24896"/>
                      <a:pt x="38813" y="24218"/>
                      <a:pt x="38469" y="23634"/>
                    </a:cubicBezTo>
                    <a:lnTo>
                      <a:pt x="30707" y="10499"/>
                    </a:lnTo>
                    <a:cubicBezTo>
                      <a:pt x="30216" y="9668"/>
                      <a:pt x="29408" y="9024"/>
                      <a:pt x="28399" y="8765"/>
                    </a:cubicBezTo>
                    <a:lnTo>
                      <a:pt x="13259" y="4871"/>
                    </a:lnTo>
                    <a:lnTo>
                      <a:pt x="132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42;p30">
                <a:extLst>
                  <a:ext uri="{FF2B5EF4-FFF2-40B4-BE49-F238E27FC236}">
                    <a16:creationId xmlns:a16="http://schemas.microsoft.com/office/drawing/2014/main" id="{251216D9-6CB7-6B53-A1EC-ECE8A6B22C3E}"/>
                  </a:ext>
                </a:extLst>
              </p:cNvPr>
              <p:cNvSpPr/>
              <p:nvPr/>
            </p:nvSpPr>
            <p:spPr>
              <a:xfrm>
                <a:off x="3658105" y="1600320"/>
                <a:ext cx="1022235" cy="1089989"/>
              </a:xfrm>
              <a:custGeom>
                <a:avLst/>
                <a:gdLst/>
                <a:ahLst/>
                <a:cxnLst/>
                <a:rect l="l" t="t" r="r" b="b"/>
                <a:pathLst>
                  <a:path w="21077" h="22474" extrusionOk="0">
                    <a:moveTo>
                      <a:pt x="17999" y="0"/>
                    </a:moveTo>
                    <a:cubicBezTo>
                      <a:pt x="17900" y="0"/>
                      <a:pt x="17800" y="39"/>
                      <a:pt x="17723" y="115"/>
                    </a:cubicBezTo>
                    <a:lnTo>
                      <a:pt x="16464" y="1374"/>
                    </a:lnTo>
                    <a:cubicBezTo>
                      <a:pt x="16316" y="1522"/>
                      <a:pt x="16224" y="1727"/>
                      <a:pt x="16224" y="1952"/>
                    </a:cubicBezTo>
                    <a:lnTo>
                      <a:pt x="16224" y="3843"/>
                    </a:lnTo>
                    <a:lnTo>
                      <a:pt x="16224" y="6841"/>
                    </a:lnTo>
                    <a:cubicBezTo>
                      <a:pt x="16224" y="6872"/>
                      <a:pt x="16227" y="6901"/>
                      <a:pt x="16229" y="6931"/>
                    </a:cubicBezTo>
                    <a:lnTo>
                      <a:pt x="11431" y="14768"/>
                    </a:lnTo>
                    <a:lnTo>
                      <a:pt x="4224" y="7313"/>
                    </a:lnTo>
                    <a:lnTo>
                      <a:pt x="1" y="11396"/>
                    </a:lnTo>
                    <a:lnTo>
                      <a:pt x="9843" y="21578"/>
                    </a:lnTo>
                    <a:cubicBezTo>
                      <a:pt x="10366" y="22118"/>
                      <a:pt x="11095" y="22460"/>
                      <a:pt x="11906" y="22473"/>
                    </a:cubicBezTo>
                    <a:cubicBezTo>
                      <a:pt x="11923" y="22473"/>
                      <a:pt x="11940" y="22473"/>
                      <a:pt x="11956" y="22473"/>
                    </a:cubicBezTo>
                    <a:cubicBezTo>
                      <a:pt x="13224" y="22473"/>
                      <a:pt x="14311" y="21666"/>
                      <a:pt x="14720" y="20531"/>
                    </a:cubicBezTo>
                    <a:lnTo>
                      <a:pt x="19658" y="7847"/>
                    </a:lnTo>
                    <a:cubicBezTo>
                      <a:pt x="20366" y="7617"/>
                      <a:pt x="20829" y="6884"/>
                      <a:pt x="20670" y="6107"/>
                    </a:cubicBezTo>
                    <a:lnTo>
                      <a:pt x="20558" y="5560"/>
                    </a:lnTo>
                    <a:lnTo>
                      <a:pt x="20558" y="5560"/>
                    </a:lnTo>
                    <a:cubicBezTo>
                      <a:pt x="20600" y="5564"/>
                      <a:pt x="20642" y="5566"/>
                      <a:pt x="20686" y="5566"/>
                    </a:cubicBezTo>
                    <a:cubicBezTo>
                      <a:pt x="20903" y="5566"/>
                      <a:pt x="21076" y="5390"/>
                      <a:pt x="21076" y="5176"/>
                    </a:cubicBezTo>
                    <a:lnTo>
                      <a:pt x="21071" y="3395"/>
                    </a:lnTo>
                    <a:cubicBezTo>
                      <a:pt x="21070" y="2943"/>
                      <a:pt x="20704" y="2579"/>
                      <a:pt x="20253" y="2579"/>
                    </a:cubicBezTo>
                    <a:cubicBezTo>
                      <a:pt x="20253" y="2579"/>
                      <a:pt x="20252" y="2579"/>
                      <a:pt x="20251" y="2579"/>
                    </a:cubicBezTo>
                    <a:lnTo>
                      <a:pt x="19514" y="2583"/>
                    </a:lnTo>
                    <a:cubicBezTo>
                      <a:pt x="19498" y="2580"/>
                      <a:pt x="19481" y="2579"/>
                      <a:pt x="19465" y="2579"/>
                    </a:cubicBezTo>
                    <a:lnTo>
                      <a:pt x="18728" y="2583"/>
                    </a:lnTo>
                    <a:cubicBezTo>
                      <a:pt x="18711" y="2580"/>
                      <a:pt x="18695" y="2579"/>
                      <a:pt x="18678" y="2579"/>
                    </a:cubicBezTo>
                    <a:lnTo>
                      <a:pt x="17872" y="2584"/>
                    </a:lnTo>
                    <a:lnTo>
                      <a:pt x="17861" y="2584"/>
                    </a:lnTo>
                    <a:lnTo>
                      <a:pt x="17861" y="2293"/>
                    </a:lnTo>
                    <a:lnTo>
                      <a:pt x="18276" y="1877"/>
                    </a:lnTo>
                    <a:cubicBezTo>
                      <a:pt x="18762" y="1390"/>
                      <a:pt x="18762" y="602"/>
                      <a:pt x="18276" y="115"/>
                    </a:cubicBezTo>
                    <a:cubicBezTo>
                      <a:pt x="18199" y="39"/>
                      <a:pt x="18099" y="0"/>
                      <a:pt x="17999" y="0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43;p30">
                <a:extLst>
                  <a:ext uri="{FF2B5EF4-FFF2-40B4-BE49-F238E27FC236}">
                    <a16:creationId xmlns:a16="http://schemas.microsoft.com/office/drawing/2014/main" id="{37C1785D-AA44-B98F-3477-C84DC5E660D7}"/>
                  </a:ext>
                </a:extLst>
              </p:cNvPr>
              <p:cNvSpPr/>
              <p:nvPr/>
            </p:nvSpPr>
            <p:spPr>
              <a:xfrm>
                <a:off x="3579050" y="1892871"/>
                <a:ext cx="535925" cy="520017"/>
              </a:xfrm>
              <a:custGeom>
                <a:avLst/>
                <a:gdLst/>
                <a:ahLst/>
                <a:cxnLst/>
                <a:rect l="l" t="t" r="r" b="b"/>
                <a:pathLst>
                  <a:path w="11050" h="10722" extrusionOk="0">
                    <a:moveTo>
                      <a:pt x="3736" y="1"/>
                    </a:moveTo>
                    <a:cubicBezTo>
                      <a:pt x="3005" y="1"/>
                      <a:pt x="2269" y="241"/>
                      <a:pt x="1656" y="735"/>
                    </a:cubicBezTo>
                    <a:cubicBezTo>
                      <a:pt x="226" y="1885"/>
                      <a:pt x="1" y="3977"/>
                      <a:pt x="1151" y="5406"/>
                    </a:cubicBezTo>
                    <a:cubicBezTo>
                      <a:pt x="1215" y="5485"/>
                      <a:pt x="1282" y="5560"/>
                      <a:pt x="1350" y="5632"/>
                    </a:cubicBezTo>
                    <a:lnTo>
                      <a:pt x="1376" y="5659"/>
                    </a:lnTo>
                    <a:lnTo>
                      <a:pt x="1377" y="5660"/>
                    </a:lnTo>
                    <a:lnTo>
                      <a:pt x="6271" y="10721"/>
                    </a:lnTo>
                    <a:lnTo>
                      <a:pt x="11049" y="6105"/>
                    </a:lnTo>
                    <a:lnTo>
                      <a:pt x="6127" y="1014"/>
                    </a:lnTo>
                    <a:cubicBezTo>
                      <a:pt x="5483" y="347"/>
                      <a:pt x="4613" y="1"/>
                      <a:pt x="3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44;p30">
                <a:extLst>
                  <a:ext uri="{FF2B5EF4-FFF2-40B4-BE49-F238E27FC236}">
                    <a16:creationId xmlns:a16="http://schemas.microsoft.com/office/drawing/2014/main" id="{378E3E03-F115-027E-71CF-29C4E276686F}"/>
                  </a:ext>
                </a:extLst>
              </p:cNvPr>
              <p:cNvSpPr/>
              <p:nvPr/>
            </p:nvSpPr>
            <p:spPr>
              <a:xfrm>
                <a:off x="4140583" y="2316616"/>
                <a:ext cx="71732" cy="117128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15" fill="none" extrusionOk="0">
                    <a:moveTo>
                      <a:pt x="1479" y="0"/>
                    </a:moveTo>
                    <a:lnTo>
                      <a:pt x="0" y="2415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45;p30">
                <a:extLst>
                  <a:ext uri="{FF2B5EF4-FFF2-40B4-BE49-F238E27FC236}">
                    <a16:creationId xmlns:a16="http://schemas.microsoft.com/office/drawing/2014/main" id="{6E8146C1-5D86-CCDE-108A-8E9C21C22744}"/>
                  </a:ext>
                </a:extLst>
              </p:cNvPr>
              <p:cNvSpPr/>
              <p:nvPr/>
            </p:nvSpPr>
            <p:spPr>
              <a:xfrm>
                <a:off x="4637853" y="1855090"/>
                <a:ext cx="42098" cy="15326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16" fill="none" extrusionOk="0">
                    <a:moveTo>
                      <a:pt x="1" y="218"/>
                    </a:moveTo>
                    <a:cubicBezTo>
                      <a:pt x="150" y="280"/>
                      <a:pt x="314" y="315"/>
                      <a:pt x="486" y="313"/>
                    </a:cubicBezTo>
                    <a:cubicBezTo>
                      <a:pt x="674" y="313"/>
                      <a:pt x="832" y="179"/>
                      <a:pt x="868" y="1"/>
                    </a:cubicBez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46;p30">
                <a:extLst>
                  <a:ext uri="{FF2B5EF4-FFF2-40B4-BE49-F238E27FC236}">
                    <a16:creationId xmlns:a16="http://schemas.microsoft.com/office/drawing/2014/main" id="{5FD1E79F-A54E-4AA1-60A7-50D4C68DFA24}"/>
                  </a:ext>
                </a:extLst>
              </p:cNvPr>
              <p:cNvSpPr/>
              <p:nvPr/>
            </p:nvSpPr>
            <p:spPr>
              <a:xfrm>
                <a:off x="4604873" y="1727584"/>
                <a:ext cx="37296" cy="14283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45" fill="none" extrusionOk="0">
                    <a:moveTo>
                      <a:pt x="1" y="2885"/>
                    </a:moveTo>
                    <a:cubicBezTo>
                      <a:pt x="120" y="2923"/>
                      <a:pt x="247" y="2944"/>
                      <a:pt x="379" y="2942"/>
                    </a:cubicBezTo>
                    <a:lnTo>
                      <a:pt x="379" y="2942"/>
                    </a:lnTo>
                    <a:cubicBezTo>
                      <a:pt x="596" y="2941"/>
                      <a:pt x="769" y="2766"/>
                      <a:pt x="769" y="2551"/>
                    </a:cubicBezTo>
                    <a:lnTo>
                      <a:pt x="763" y="769"/>
                    </a:lnTo>
                    <a:lnTo>
                      <a:pt x="763" y="769"/>
                    </a:lnTo>
                    <a:lnTo>
                      <a:pt x="763" y="769"/>
                    </a:lnTo>
                    <a:cubicBezTo>
                      <a:pt x="762" y="415"/>
                      <a:pt x="536" y="115"/>
                      <a:pt x="221" y="1"/>
                    </a:cubicBez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47;p30">
                <a:extLst>
                  <a:ext uri="{FF2B5EF4-FFF2-40B4-BE49-F238E27FC236}">
                    <a16:creationId xmlns:a16="http://schemas.microsoft.com/office/drawing/2014/main" id="{E65D1CEF-873D-0685-CA65-90B3EDE53DEE}"/>
                  </a:ext>
                </a:extLst>
              </p:cNvPr>
              <p:cNvSpPr/>
              <p:nvPr/>
            </p:nvSpPr>
            <p:spPr>
              <a:xfrm>
                <a:off x="4524412" y="1730590"/>
                <a:ext cx="4074" cy="101026"/>
              </a:xfrm>
              <a:custGeom>
                <a:avLst/>
                <a:gdLst/>
                <a:ahLst/>
                <a:cxnLst/>
                <a:rect l="l" t="t" r="r" b="b"/>
                <a:pathLst>
                  <a:path w="84" h="2083" fill="none" extrusionOk="0">
                    <a:moveTo>
                      <a:pt x="84" y="2082"/>
                    </a:moveTo>
                    <a:cubicBezTo>
                      <a:pt x="31" y="1946"/>
                      <a:pt x="1" y="1796"/>
                      <a:pt x="1" y="1638"/>
                    </a:cubicBezTo>
                    <a:lnTo>
                      <a:pt x="1" y="0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48;p30">
                <a:extLst>
                  <a:ext uri="{FF2B5EF4-FFF2-40B4-BE49-F238E27FC236}">
                    <a16:creationId xmlns:a16="http://schemas.microsoft.com/office/drawing/2014/main" id="{D64A85EF-0E56-4802-838E-7A1ECA43639E}"/>
                  </a:ext>
                </a:extLst>
              </p:cNvPr>
              <p:cNvSpPr/>
              <p:nvPr/>
            </p:nvSpPr>
            <p:spPr>
              <a:xfrm>
                <a:off x="4577422" y="1727632"/>
                <a:ext cx="26384" cy="7726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93" fill="none" extrusionOk="0">
                    <a:moveTo>
                      <a:pt x="1" y="1"/>
                    </a:moveTo>
                    <a:cubicBezTo>
                      <a:pt x="315" y="115"/>
                      <a:pt x="541" y="415"/>
                      <a:pt x="542" y="768"/>
                    </a:cubicBezTo>
                    <a:lnTo>
                      <a:pt x="542" y="768"/>
                    </a:lnTo>
                    <a:lnTo>
                      <a:pt x="542" y="768"/>
                    </a:lnTo>
                    <a:lnTo>
                      <a:pt x="544" y="1593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49;p30">
                <a:extLst>
                  <a:ext uri="{FF2B5EF4-FFF2-40B4-BE49-F238E27FC236}">
                    <a16:creationId xmlns:a16="http://schemas.microsoft.com/office/drawing/2014/main" id="{F2F939A7-1244-6D55-730F-3C521D566F88}"/>
                  </a:ext>
                </a:extLst>
              </p:cNvPr>
              <p:cNvSpPr/>
              <p:nvPr/>
            </p:nvSpPr>
            <p:spPr>
              <a:xfrm>
                <a:off x="4506079" y="1792088"/>
                <a:ext cx="122850" cy="13192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720" fill="none" extrusionOk="0">
                    <a:moveTo>
                      <a:pt x="1237" y="2719"/>
                    </a:moveTo>
                    <a:lnTo>
                      <a:pt x="2395" y="1035"/>
                    </a:lnTo>
                    <a:cubicBezTo>
                      <a:pt x="2532" y="834"/>
                      <a:pt x="2481" y="560"/>
                      <a:pt x="2281" y="421"/>
                    </a:cubicBezTo>
                    <a:lnTo>
                      <a:pt x="2211" y="373"/>
                    </a:lnTo>
                    <a:cubicBezTo>
                      <a:pt x="1667" y="1"/>
                      <a:pt x="925" y="137"/>
                      <a:pt x="553" y="681"/>
                    </a:cubicBezTo>
                    <a:lnTo>
                      <a:pt x="0" y="1486"/>
                    </a:lnTo>
                  </a:path>
                </a:pathLst>
              </a:custGeom>
              <a:noFill/>
              <a:ln w="3250" cap="rnd" cmpd="sng">
                <a:solidFill>
                  <a:srgbClr val="593A2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50;p30">
                <a:extLst>
                  <a:ext uri="{FF2B5EF4-FFF2-40B4-BE49-F238E27FC236}">
                    <a16:creationId xmlns:a16="http://schemas.microsoft.com/office/drawing/2014/main" id="{772ED421-7585-8446-AEEC-9A1DFAD8F5EC}"/>
                  </a:ext>
                </a:extLst>
              </p:cNvPr>
              <p:cNvSpPr/>
              <p:nvPr/>
            </p:nvSpPr>
            <p:spPr>
              <a:xfrm>
                <a:off x="4834327" y="4081046"/>
                <a:ext cx="394790" cy="395081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8146" extrusionOk="0">
                    <a:moveTo>
                      <a:pt x="3414" y="0"/>
                    </a:moveTo>
                    <a:cubicBezTo>
                      <a:pt x="2897" y="0"/>
                      <a:pt x="2373" y="135"/>
                      <a:pt x="1895" y="417"/>
                    </a:cubicBezTo>
                    <a:cubicBezTo>
                      <a:pt x="472" y="1258"/>
                      <a:pt x="0" y="3093"/>
                      <a:pt x="840" y="4516"/>
                    </a:cubicBezTo>
                    <a:lnTo>
                      <a:pt x="2986" y="8145"/>
                    </a:lnTo>
                    <a:lnTo>
                      <a:pt x="8140" y="5100"/>
                    </a:lnTo>
                    <a:lnTo>
                      <a:pt x="5994" y="1471"/>
                    </a:lnTo>
                    <a:cubicBezTo>
                      <a:pt x="5436" y="526"/>
                      <a:pt x="4438" y="0"/>
                      <a:pt x="3414" y="0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51;p30">
                <a:extLst>
                  <a:ext uri="{FF2B5EF4-FFF2-40B4-BE49-F238E27FC236}">
                    <a16:creationId xmlns:a16="http://schemas.microsoft.com/office/drawing/2014/main" id="{1DE47D26-A941-05C1-A838-F4ADD4B282E5}"/>
                  </a:ext>
                </a:extLst>
              </p:cNvPr>
              <p:cNvSpPr/>
              <p:nvPr/>
            </p:nvSpPr>
            <p:spPr>
              <a:xfrm>
                <a:off x="3105302" y="1871968"/>
                <a:ext cx="756939" cy="1065303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21965" extrusionOk="0">
                    <a:moveTo>
                      <a:pt x="7804" y="0"/>
                    </a:moveTo>
                    <a:lnTo>
                      <a:pt x="1" y="2126"/>
                    </a:lnTo>
                    <a:lnTo>
                      <a:pt x="1" y="21965"/>
                    </a:lnTo>
                    <a:lnTo>
                      <a:pt x="1276" y="21515"/>
                    </a:lnTo>
                    <a:cubicBezTo>
                      <a:pt x="3386" y="20770"/>
                      <a:pt x="5592" y="20397"/>
                      <a:pt x="7798" y="20397"/>
                    </a:cubicBezTo>
                    <a:cubicBezTo>
                      <a:pt x="9984" y="20397"/>
                      <a:pt x="12170" y="20763"/>
                      <a:pt x="14263" y="21495"/>
                    </a:cubicBezTo>
                    <a:cubicBezTo>
                      <a:pt x="14375" y="21534"/>
                      <a:pt x="14488" y="21552"/>
                      <a:pt x="14598" y="21552"/>
                    </a:cubicBezTo>
                    <a:cubicBezTo>
                      <a:pt x="15134" y="21552"/>
                      <a:pt x="15607" y="21119"/>
                      <a:pt x="15607" y="20542"/>
                    </a:cubicBezTo>
                    <a:lnTo>
                      <a:pt x="15607" y="3041"/>
                    </a:lnTo>
                    <a:cubicBezTo>
                      <a:pt x="15607" y="1652"/>
                      <a:pt x="14535" y="498"/>
                      <a:pt x="13152" y="397"/>
                    </a:cubicBez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52;p30">
                <a:extLst>
                  <a:ext uri="{FF2B5EF4-FFF2-40B4-BE49-F238E27FC236}">
                    <a16:creationId xmlns:a16="http://schemas.microsoft.com/office/drawing/2014/main" id="{845F97BE-5AC4-FC21-D732-4E2D33969025}"/>
                  </a:ext>
                </a:extLst>
              </p:cNvPr>
              <p:cNvSpPr/>
              <p:nvPr/>
            </p:nvSpPr>
            <p:spPr>
              <a:xfrm>
                <a:off x="3862193" y="2019360"/>
                <a:ext cx="49" cy="443533"/>
              </a:xfrm>
              <a:custGeom>
                <a:avLst/>
                <a:gdLst/>
                <a:ahLst/>
                <a:cxnLst/>
                <a:rect l="l" t="t" r="r" b="b"/>
                <a:pathLst>
                  <a:path w="1" h="9145" fill="none" extrusionOk="0">
                    <a:moveTo>
                      <a:pt x="1" y="9145"/>
                    </a:moveTo>
                    <a:lnTo>
                      <a:pt x="1" y="1"/>
                    </a:lnTo>
                  </a:path>
                </a:pathLst>
              </a:custGeom>
              <a:noFill/>
              <a:ln w="65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53;p30">
                <a:extLst>
                  <a:ext uri="{FF2B5EF4-FFF2-40B4-BE49-F238E27FC236}">
                    <a16:creationId xmlns:a16="http://schemas.microsoft.com/office/drawing/2014/main" id="{8E15E89A-1631-E65E-F486-65F53D1200FE}"/>
                  </a:ext>
                </a:extLst>
              </p:cNvPr>
              <p:cNvSpPr/>
              <p:nvPr/>
            </p:nvSpPr>
            <p:spPr>
              <a:xfrm>
                <a:off x="3387717" y="1648868"/>
                <a:ext cx="230084" cy="378009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7794" extrusionOk="0">
                    <a:moveTo>
                      <a:pt x="1" y="0"/>
                    </a:moveTo>
                    <a:lnTo>
                      <a:pt x="1" y="5448"/>
                    </a:lnTo>
                    <a:lnTo>
                      <a:pt x="2838" y="7556"/>
                    </a:lnTo>
                    <a:cubicBezTo>
                      <a:pt x="3059" y="7720"/>
                      <a:pt x="3305" y="7794"/>
                      <a:pt x="3546" y="7794"/>
                    </a:cubicBezTo>
                    <a:cubicBezTo>
                      <a:pt x="4164" y="7794"/>
                      <a:pt x="4744" y="7305"/>
                      <a:pt x="4744" y="6598"/>
                    </a:cubicBezTo>
                    <a:lnTo>
                      <a:pt x="4744" y="5448"/>
                    </a:lnTo>
                    <a:lnTo>
                      <a:pt x="4744" y="0"/>
                    </a:ln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54;p30">
                <a:extLst>
                  <a:ext uri="{FF2B5EF4-FFF2-40B4-BE49-F238E27FC236}">
                    <a16:creationId xmlns:a16="http://schemas.microsoft.com/office/drawing/2014/main" id="{C6F1AFB3-60F5-58A4-198D-5690E6E61A0A}"/>
                  </a:ext>
                </a:extLst>
              </p:cNvPr>
              <p:cNvSpPr/>
              <p:nvPr/>
            </p:nvSpPr>
            <p:spPr>
              <a:xfrm>
                <a:off x="3414635" y="1371206"/>
                <a:ext cx="295899" cy="311613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425" extrusionOk="0">
                    <a:moveTo>
                      <a:pt x="1634" y="0"/>
                    </a:moveTo>
                    <a:cubicBezTo>
                      <a:pt x="731" y="0"/>
                      <a:pt x="1" y="731"/>
                      <a:pt x="1" y="1633"/>
                    </a:cubicBezTo>
                    <a:lnTo>
                      <a:pt x="1" y="3617"/>
                    </a:lnTo>
                    <a:lnTo>
                      <a:pt x="1099" y="3617"/>
                    </a:lnTo>
                    <a:lnTo>
                      <a:pt x="3907" y="6425"/>
                    </a:lnTo>
                    <a:lnTo>
                      <a:pt x="5366" y="4966"/>
                    </a:lnTo>
                    <a:cubicBezTo>
                      <a:pt x="6100" y="4235"/>
                      <a:pt x="6100" y="3048"/>
                      <a:pt x="5367" y="2316"/>
                    </a:cubicBezTo>
                    <a:lnTo>
                      <a:pt x="4008" y="957"/>
                    </a:lnTo>
                    <a:lnTo>
                      <a:pt x="4008" y="0"/>
                    </a:lnTo>
                    <a:close/>
                  </a:path>
                </a:pathLst>
              </a:custGeom>
              <a:solidFill>
                <a:srgbClr val="152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55;p30">
                <a:extLst>
                  <a:ext uri="{FF2B5EF4-FFF2-40B4-BE49-F238E27FC236}">
                    <a16:creationId xmlns:a16="http://schemas.microsoft.com/office/drawing/2014/main" id="{1CF2EB98-C41F-80C2-6F01-61F2989F5FCD}"/>
                  </a:ext>
                </a:extLst>
              </p:cNvPr>
              <p:cNvSpPr/>
              <p:nvPr/>
            </p:nvSpPr>
            <p:spPr>
              <a:xfrm>
                <a:off x="3380879" y="1437359"/>
                <a:ext cx="344011" cy="434706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8963" extrusionOk="0">
                    <a:moveTo>
                      <a:pt x="3079" y="0"/>
                    </a:moveTo>
                    <a:cubicBezTo>
                      <a:pt x="1380" y="0"/>
                      <a:pt x="0" y="1379"/>
                      <a:pt x="0" y="3079"/>
                    </a:cubicBezTo>
                    <a:lnTo>
                      <a:pt x="0" y="5532"/>
                    </a:lnTo>
                    <a:cubicBezTo>
                      <a:pt x="0" y="7428"/>
                      <a:pt x="1536" y="8962"/>
                      <a:pt x="3431" y="8962"/>
                    </a:cubicBezTo>
                    <a:lnTo>
                      <a:pt x="4423" y="8962"/>
                    </a:lnTo>
                    <a:cubicBezTo>
                      <a:pt x="5948" y="8962"/>
                      <a:pt x="7092" y="7572"/>
                      <a:pt x="6801" y="6077"/>
                    </a:cubicBezTo>
                    <a:lnTo>
                      <a:pt x="6101" y="2489"/>
                    </a:lnTo>
                    <a:cubicBezTo>
                      <a:pt x="6074" y="2349"/>
                      <a:pt x="6038" y="2217"/>
                      <a:pt x="5994" y="2088"/>
                    </a:cubicBezTo>
                    <a:cubicBezTo>
                      <a:pt x="5575" y="854"/>
                      <a:pt x="4412" y="0"/>
                      <a:pt x="3079" y="0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56;p30">
                <a:extLst>
                  <a:ext uri="{FF2B5EF4-FFF2-40B4-BE49-F238E27FC236}">
                    <a16:creationId xmlns:a16="http://schemas.microsoft.com/office/drawing/2014/main" id="{A0242405-AD22-A176-2DDF-404A86223942}"/>
                  </a:ext>
                </a:extLst>
              </p:cNvPr>
              <p:cNvSpPr/>
              <p:nvPr/>
            </p:nvSpPr>
            <p:spPr>
              <a:xfrm>
                <a:off x="3540589" y="1706583"/>
                <a:ext cx="100783" cy="6935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430" extrusionOk="0">
                    <a:moveTo>
                      <a:pt x="0" y="0"/>
                    </a:moveTo>
                    <a:lnTo>
                      <a:pt x="0" y="392"/>
                    </a:lnTo>
                    <a:cubicBezTo>
                      <a:pt x="0" y="966"/>
                      <a:pt x="466" y="1430"/>
                      <a:pt x="1038" y="1430"/>
                    </a:cubicBezTo>
                    <a:cubicBezTo>
                      <a:pt x="1611" y="1430"/>
                      <a:pt x="2077" y="964"/>
                      <a:pt x="2076" y="392"/>
                    </a:cubicBez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57;p30">
                <a:extLst>
                  <a:ext uri="{FF2B5EF4-FFF2-40B4-BE49-F238E27FC236}">
                    <a16:creationId xmlns:a16="http://schemas.microsoft.com/office/drawing/2014/main" id="{5EA1002D-65EC-24D9-5E18-DE14EAEFAFCE}"/>
                  </a:ext>
                </a:extLst>
              </p:cNvPr>
              <p:cNvSpPr/>
              <p:nvPr/>
            </p:nvSpPr>
            <p:spPr>
              <a:xfrm>
                <a:off x="3481904" y="1581647"/>
                <a:ext cx="56260" cy="2526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521" fill="none" extrusionOk="0">
                    <a:moveTo>
                      <a:pt x="0" y="520"/>
                    </a:moveTo>
                    <a:cubicBezTo>
                      <a:pt x="240" y="156"/>
                      <a:pt x="606" y="1"/>
                      <a:pt x="1159" y="154"/>
                    </a:cubicBezTo>
                  </a:path>
                </a:pathLst>
              </a:custGeom>
              <a:noFill/>
              <a:ln w="9750" cap="rnd" cmpd="sng">
                <a:solidFill>
                  <a:schemeClr val="dk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58;p30">
                <a:extLst>
                  <a:ext uri="{FF2B5EF4-FFF2-40B4-BE49-F238E27FC236}">
                    <a16:creationId xmlns:a16="http://schemas.microsoft.com/office/drawing/2014/main" id="{51E18479-5C08-4AE4-2295-E66021C6FD98}"/>
                  </a:ext>
                </a:extLst>
              </p:cNvPr>
              <p:cNvSpPr/>
              <p:nvPr/>
            </p:nvSpPr>
            <p:spPr>
              <a:xfrm>
                <a:off x="3637977" y="1568261"/>
                <a:ext cx="56260" cy="2517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519" fill="none" extrusionOk="0">
                    <a:moveTo>
                      <a:pt x="1160" y="519"/>
                    </a:moveTo>
                    <a:cubicBezTo>
                      <a:pt x="919" y="155"/>
                      <a:pt x="554" y="0"/>
                      <a:pt x="1" y="152"/>
                    </a:cubicBezTo>
                  </a:path>
                </a:pathLst>
              </a:custGeom>
              <a:noFill/>
              <a:ln w="9750" cap="rnd" cmpd="sng">
                <a:solidFill>
                  <a:schemeClr val="dk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159;p30">
                <a:extLst>
                  <a:ext uri="{FF2B5EF4-FFF2-40B4-BE49-F238E27FC236}">
                    <a16:creationId xmlns:a16="http://schemas.microsoft.com/office/drawing/2014/main" id="{9247B0F6-5F57-715F-8EFD-BF1B5A0245DA}"/>
                  </a:ext>
                </a:extLst>
              </p:cNvPr>
              <p:cNvSpPr/>
              <p:nvPr/>
            </p:nvSpPr>
            <p:spPr>
              <a:xfrm>
                <a:off x="3566682" y="1620738"/>
                <a:ext cx="48743" cy="6518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44" extrusionOk="0">
                    <a:moveTo>
                      <a:pt x="502" y="1"/>
                    </a:moveTo>
                    <a:cubicBezTo>
                      <a:pt x="225" y="1"/>
                      <a:pt x="0" y="226"/>
                      <a:pt x="0" y="503"/>
                    </a:cubicBezTo>
                    <a:lnTo>
                      <a:pt x="0" y="1344"/>
                    </a:lnTo>
                    <a:lnTo>
                      <a:pt x="1004" y="1344"/>
                    </a:lnTo>
                    <a:lnTo>
                      <a:pt x="1004" y="503"/>
                    </a:lnTo>
                    <a:cubicBezTo>
                      <a:pt x="1004" y="224"/>
                      <a:pt x="778" y="1"/>
                      <a:pt x="502" y="1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160;p30">
                <a:extLst>
                  <a:ext uri="{FF2B5EF4-FFF2-40B4-BE49-F238E27FC236}">
                    <a16:creationId xmlns:a16="http://schemas.microsoft.com/office/drawing/2014/main" id="{EE5EE4FF-110F-BAE7-0E22-EE8B2EEB7B1A}"/>
                  </a:ext>
                </a:extLst>
              </p:cNvPr>
              <p:cNvSpPr/>
              <p:nvPr/>
            </p:nvSpPr>
            <p:spPr>
              <a:xfrm>
                <a:off x="3507027" y="1632329"/>
                <a:ext cx="34581" cy="345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9" y="1"/>
                    </a:moveTo>
                    <a:cubicBezTo>
                      <a:pt x="358" y="1"/>
                      <a:pt x="357" y="1"/>
                      <a:pt x="357" y="1"/>
                    </a:cubicBezTo>
                    <a:cubicBezTo>
                      <a:pt x="160" y="1"/>
                      <a:pt x="1" y="160"/>
                      <a:pt x="1" y="357"/>
                    </a:cubicBezTo>
                    <a:cubicBezTo>
                      <a:pt x="1" y="553"/>
                      <a:pt x="160" y="713"/>
                      <a:pt x="357" y="713"/>
                    </a:cubicBezTo>
                    <a:cubicBezTo>
                      <a:pt x="553" y="713"/>
                      <a:pt x="713" y="553"/>
                      <a:pt x="713" y="357"/>
                    </a:cubicBezTo>
                    <a:cubicBezTo>
                      <a:pt x="713" y="161"/>
                      <a:pt x="554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161;p30">
                <a:extLst>
                  <a:ext uri="{FF2B5EF4-FFF2-40B4-BE49-F238E27FC236}">
                    <a16:creationId xmlns:a16="http://schemas.microsoft.com/office/drawing/2014/main" id="{FBC9145A-549D-D9F8-2B12-F4D38BE3046E}"/>
                  </a:ext>
                </a:extLst>
              </p:cNvPr>
              <p:cNvSpPr/>
              <p:nvPr/>
            </p:nvSpPr>
            <p:spPr>
              <a:xfrm>
                <a:off x="3640305" y="1632329"/>
                <a:ext cx="34581" cy="345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3" extrusionOk="0">
                    <a:moveTo>
                      <a:pt x="358" y="1"/>
                    </a:moveTo>
                    <a:cubicBezTo>
                      <a:pt x="358" y="1"/>
                      <a:pt x="357" y="1"/>
                      <a:pt x="356" y="1"/>
                    </a:cubicBezTo>
                    <a:cubicBezTo>
                      <a:pt x="160" y="1"/>
                      <a:pt x="0" y="160"/>
                      <a:pt x="0" y="357"/>
                    </a:cubicBezTo>
                    <a:cubicBezTo>
                      <a:pt x="0" y="553"/>
                      <a:pt x="160" y="713"/>
                      <a:pt x="356" y="713"/>
                    </a:cubicBezTo>
                    <a:cubicBezTo>
                      <a:pt x="553" y="713"/>
                      <a:pt x="712" y="553"/>
                      <a:pt x="712" y="357"/>
                    </a:cubicBezTo>
                    <a:cubicBezTo>
                      <a:pt x="712" y="161"/>
                      <a:pt x="554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162;p30">
                <a:extLst>
                  <a:ext uri="{FF2B5EF4-FFF2-40B4-BE49-F238E27FC236}">
                    <a16:creationId xmlns:a16="http://schemas.microsoft.com/office/drawing/2014/main" id="{2EC65D6B-BE15-DD26-D088-86D4AFDD59D4}"/>
                  </a:ext>
                </a:extLst>
              </p:cNvPr>
              <p:cNvSpPr/>
              <p:nvPr/>
            </p:nvSpPr>
            <p:spPr>
              <a:xfrm>
                <a:off x="3325589" y="1618798"/>
                <a:ext cx="105536" cy="9346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927" extrusionOk="0">
                    <a:moveTo>
                      <a:pt x="1088" y="0"/>
                    </a:moveTo>
                    <a:cubicBezTo>
                      <a:pt x="699" y="0"/>
                      <a:pt x="332" y="239"/>
                      <a:pt x="187" y="625"/>
                    </a:cubicBezTo>
                    <a:cubicBezTo>
                      <a:pt x="1" y="1123"/>
                      <a:pt x="253" y="1679"/>
                      <a:pt x="751" y="1865"/>
                    </a:cubicBezTo>
                    <a:cubicBezTo>
                      <a:pt x="862" y="1907"/>
                      <a:pt x="976" y="1926"/>
                      <a:pt x="1088" y="1926"/>
                    </a:cubicBezTo>
                    <a:cubicBezTo>
                      <a:pt x="1477" y="1926"/>
                      <a:pt x="1844" y="1688"/>
                      <a:pt x="1991" y="1301"/>
                    </a:cubicBezTo>
                    <a:cubicBezTo>
                      <a:pt x="2176" y="802"/>
                      <a:pt x="1924" y="248"/>
                      <a:pt x="1426" y="61"/>
                    </a:cubicBezTo>
                    <a:cubicBezTo>
                      <a:pt x="1315" y="20"/>
                      <a:pt x="1201" y="0"/>
                      <a:pt x="1088" y="0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163;p30">
                <a:extLst>
                  <a:ext uri="{FF2B5EF4-FFF2-40B4-BE49-F238E27FC236}">
                    <a16:creationId xmlns:a16="http://schemas.microsoft.com/office/drawing/2014/main" id="{1F146B9E-AF8E-F73D-0B71-3E081856CABE}"/>
                  </a:ext>
                </a:extLst>
              </p:cNvPr>
              <p:cNvSpPr/>
              <p:nvPr/>
            </p:nvSpPr>
            <p:spPr>
              <a:xfrm>
                <a:off x="3372246" y="1644067"/>
                <a:ext cx="18236" cy="4011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827" fill="none" extrusionOk="0">
                    <a:moveTo>
                      <a:pt x="0" y="1"/>
                    </a:moveTo>
                    <a:lnTo>
                      <a:pt x="376" y="827"/>
                    </a:lnTo>
                  </a:path>
                </a:pathLst>
              </a:custGeom>
              <a:noFill/>
              <a:ln w="650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164;p30">
                <a:extLst>
                  <a:ext uri="{FF2B5EF4-FFF2-40B4-BE49-F238E27FC236}">
                    <a16:creationId xmlns:a16="http://schemas.microsoft.com/office/drawing/2014/main" id="{3C89F045-4F16-37C5-326D-12FF75405CDD}"/>
                  </a:ext>
                </a:extLst>
              </p:cNvPr>
              <p:cNvSpPr/>
              <p:nvPr/>
            </p:nvSpPr>
            <p:spPr>
              <a:xfrm>
                <a:off x="3361673" y="1664097"/>
                <a:ext cx="19691" cy="902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6" fill="none" extrusionOk="0">
                    <a:moveTo>
                      <a:pt x="405" y="1"/>
                    </a:moveTo>
                    <a:lnTo>
                      <a:pt x="1" y="185"/>
                    </a:lnTo>
                  </a:path>
                </a:pathLst>
              </a:custGeom>
              <a:noFill/>
              <a:ln w="650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165;p30">
                <a:extLst>
                  <a:ext uri="{FF2B5EF4-FFF2-40B4-BE49-F238E27FC236}">
                    <a16:creationId xmlns:a16="http://schemas.microsoft.com/office/drawing/2014/main" id="{60DE7CCB-A264-7628-8D65-2693265F3F92}"/>
                  </a:ext>
                </a:extLst>
              </p:cNvPr>
              <p:cNvSpPr/>
              <p:nvPr/>
            </p:nvSpPr>
            <p:spPr>
              <a:xfrm>
                <a:off x="3362739" y="1301705"/>
                <a:ext cx="338288" cy="319276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6583" extrusionOk="0">
                    <a:moveTo>
                      <a:pt x="5285" y="1"/>
                    </a:moveTo>
                    <a:lnTo>
                      <a:pt x="2611" y="2661"/>
                    </a:lnTo>
                    <a:lnTo>
                      <a:pt x="1579" y="2661"/>
                    </a:lnTo>
                    <a:cubicBezTo>
                      <a:pt x="1412" y="2481"/>
                      <a:pt x="1175" y="2368"/>
                      <a:pt x="911" y="2368"/>
                    </a:cubicBezTo>
                    <a:cubicBezTo>
                      <a:pt x="408" y="2368"/>
                      <a:pt x="0" y="2775"/>
                      <a:pt x="0" y="3278"/>
                    </a:cubicBezTo>
                    <a:lnTo>
                      <a:pt x="0" y="6583"/>
                    </a:lnTo>
                    <a:lnTo>
                      <a:pt x="855" y="6583"/>
                    </a:lnTo>
                    <a:cubicBezTo>
                      <a:pt x="1388" y="6583"/>
                      <a:pt x="1821" y="6150"/>
                      <a:pt x="1821" y="5617"/>
                    </a:cubicBezTo>
                    <a:lnTo>
                      <a:pt x="1821" y="5042"/>
                    </a:lnTo>
                    <a:cubicBezTo>
                      <a:pt x="2589" y="4969"/>
                      <a:pt x="3218" y="4422"/>
                      <a:pt x="3416" y="3698"/>
                    </a:cubicBezTo>
                    <a:lnTo>
                      <a:pt x="4207" y="4489"/>
                    </a:lnTo>
                    <a:cubicBezTo>
                      <a:pt x="4445" y="4727"/>
                      <a:pt x="4754" y="4846"/>
                      <a:pt x="5061" y="4846"/>
                    </a:cubicBezTo>
                    <a:cubicBezTo>
                      <a:pt x="5367" y="4846"/>
                      <a:pt x="5671" y="4729"/>
                      <a:pt x="5903" y="4495"/>
                    </a:cubicBezTo>
                    <a:cubicBezTo>
                      <a:pt x="6975" y="3425"/>
                      <a:pt x="6975" y="1690"/>
                      <a:pt x="5904" y="621"/>
                    </a:cubicBezTo>
                    <a:lnTo>
                      <a:pt x="5285" y="1"/>
                    </a:lnTo>
                    <a:close/>
                  </a:path>
                </a:pathLst>
              </a:custGeom>
              <a:solidFill>
                <a:srgbClr val="152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166;p30">
                <a:extLst>
                  <a:ext uri="{FF2B5EF4-FFF2-40B4-BE49-F238E27FC236}">
                    <a16:creationId xmlns:a16="http://schemas.microsoft.com/office/drawing/2014/main" id="{D7E0626F-8878-5C67-0079-F12101EEEDED}"/>
                  </a:ext>
                </a:extLst>
              </p:cNvPr>
              <p:cNvSpPr/>
              <p:nvPr/>
            </p:nvSpPr>
            <p:spPr>
              <a:xfrm>
                <a:off x="2925852" y="2824556"/>
                <a:ext cx="543200" cy="497465"/>
              </a:xfrm>
              <a:custGeom>
                <a:avLst/>
                <a:gdLst/>
                <a:ahLst/>
                <a:cxnLst/>
                <a:rect l="l" t="t" r="r" b="b"/>
                <a:pathLst>
                  <a:path w="11200" h="10257" extrusionOk="0">
                    <a:moveTo>
                      <a:pt x="2638" y="0"/>
                    </a:moveTo>
                    <a:lnTo>
                      <a:pt x="1" y="7057"/>
                    </a:lnTo>
                    <a:lnTo>
                      <a:pt x="8562" y="10256"/>
                    </a:lnTo>
                    <a:lnTo>
                      <a:pt x="11199" y="3199"/>
                    </a:lnTo>
                    <a:lnTo>
                      <a:pt x="26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167;p30">
                <a:extLst>
                  <a:ext uri="{FF2B5EF4-FFF2-40B4-BE49-F238E27FC236}">
                    <a16:creationId xmlns:a16="http://schemas.microsoft.com/office/drawing/2014/main" id="{7581CA3B-6D4C-A7D9-1953-BC6CCFBBD07B}"/>
                  </a:ext>
                </a:extLst>
              </p:cNvPr>
              <p:cNvSpPr/>
              <p:nvPr/>
            </p:nvSpPr>
            <p:spPr>
              <a:xfrm>
                <a:off x="4860274" y="4055002"/>
                <a:ext cx="718236" cy="547807"/>
              </a:xfrm>
              <a:custGeom>
                <a:avLst/>
                <a:gdLst/>
                <a:ahLst/>
                <a:cxnLst/>
                <a:rect l="l" t="t" r="r" b="b"/>
                <a:pathLst>
                  <a:path w="14809" h="11295" extrusionOk="0">
                    <a:moveTo>
                      <a:pt x="6500" y="1"/>
                    </a:moveTo>
                    <a:cubicBezTo>
                      <a:pt x="5974" y="1"/>
                      <a:pt x="5495" y="354"/>
                      <a:pt x="5359" y="888"/>
                    </a:cubicBezTo>
                    <a:lnTo>
                      <a:pt x="4898" y="2688"/>
                    </a:lnTo>
                    <a:cubicBezTo>
                      <a:pt x="4831" y="2777"/>
                      <a:pt x="4767" y="2871"/>
                      <a:pt x="4712" y="2970"/>
                    </a:cubicBezTo>
                    <a:cubicBezTo>
                      <a:pt x="4264" y="3761"/>
                      <a:pt x="3573" y="4385"/>
                      <a:pt x="2741" y="4753"/>
                    </a:cubicBezTo>
                    <a:lnTo>
                      <a:pt x="665" y="5669"/>
                    </a:lnTo>
                    <a:cubicBezTo>
                      <a:pt x="114" y="6029"/>
                      <a:pt x="0" y="6687"/>
                      <a:pt x="287" y="7172"/>
                    </a:cubicBezTo>
                    <a:lnTo>
                      <a:pt x="779" y="8010"/>
                    </a:lnTo>
                    <a:lnTo>
                      <a:pt x="1768" y="10555"/>
                    </a:lnTo>
                    <a:cubicBezTo>
                      <a:pt x="1948" y="11021"/>
                      <a:pt x="2390" y="11295"/>
                      <a:pt x="2849" y="11295"/>
                    </a:cubicBezTo>
                    <a:cubicBezTo>
                      <a:pt x="3060" y="11295"/>
                      <a:pt x="3275" y="11236"/>
                      <a:pt x="3470" y="11112"/>
                    </a:cubicBezTo>
                    <a:lnTo>
                      <a:pt x="14808" y="3882"/>
                    </a:lnTo>
                    <a:lnTo>
                      <a:pt x="13925" y="2392"/>
                    </a:lnTo>
                    <a:cubicBezTo>
                      <a:pt x="13497" y="1669"/>
                      <a:pt x="12733" y="1267"/>
                      <a:pt x="11949" y="1267"/>
                    </a:cubicBezTo>
                    <a:cubicBezTo>
                      <a:pt x="11552" y="1267"/>
                      <a:pt x="11149" y="1370"/>
                      <a:pt x="10783" y="1587"/>
                    </a:cubicBezTo>
                    <a:lnTo>
                      <a:pt x="10217" y="1922"/>
                    </a:lnTo>
                    <a:lnTo>
                      <a:pt x="7569" y="1758"/>
                    </a:lnTo>
                    <a:lnTo>
                      <a:pt x="7643" y="1472"/>
                    </a:lnTo>
                    <a:cubicBezTo>
                      <a:pt x="7804" y="841"/>
                      <a:pt x="7424" y="199"/>
                      <a:pt x="6793" y="38"/>
                    </a:cubicBezTo>
                    <a:cubicBezTo>
                      <a:pt x="6695" y="13"/>
                      <a:pt x="6596" y="1"/>
                      <a:pt x="6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168;p30">
                <a:extLst>
                  <a:ext uri="{FF2B5EF4-FFF2-40B4-BE49-F238E27FC236}">
                    <a16:creationId xmlns:a16="http://schemas.microsoft.com/office/drawing/2014/main" id="{FAACC949-BF7C-AC3B-3AED-A0EDDB9A83D5}"/>
                  </a:ext>
                </a:extLst>
              </p:cNvPr>
              <p:cNvSpPr/>
              <p:nvPr/>
            </p:nvSpPr>
            <p:spPr>
              <a:xfrm>
                <a:off x="4924343" y="4175524"/>
                <a:ext cx="674150" cy="463611"/>
              </a:xfrm>
              <a:custGeom>
                <a:avLst/>
                <a:gdLst/>
                <a:ahLst/>
                <a:cxnLst/>
                <a:rect l="l" t="t" r="r" b="b"/>
                <a:pathLst>
                  <a:path w="13900" h="9559" extrusionOk="0">
                    <a:moveTo>
                      <a:pt x="11217" y="0"/>
                    </a:moveTo>
                    <a:cubicBezTo>
                      <a:pt x="10690" y="0"/>
                      <a:pt x="10158" y="165"/>
                      <a:pt x="9701" y="511"/>
                    </a:cubicBezTo>
                    <a:cubicBezTo>
                      <a:pt x="7286" y="2335"/>
                      <a:pt x="4671" y="3881"/>
                      <a:pt x="1907" y="5116"/>
                    </a:cubicBezTo>
                    <a:cubicBezTo>
                      <a:pt x="534" y="5728"/>
                      <a:pt x="1" y="7403"/>
                      <a:pt x="767" y="8698"/>
                    </a:cubicBezTo>
                    <a:lnTo>
                      <a:pt x="1276" y="9559"/>
                    </a:lnTo>
                    <a:lnTo>
                      <a:pt x="13899" y="2100"/>
                    </a:lnTo>
                    <a:lnTo>
                      <a:pt x="13389" y="1238"/>
                    </a:lnTo>
                    <a:cubicBezTo>
                      <a:pt x="12915" y="436"/>
                      <a:pt x="12074" y="0"/>
                      <a:pt x="11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169;p30">
                <a:extLst>
                  <a:ext uri="{FF2B5EF4-FFF2-40B4-BE49-F238E27FC236}">
                    <a16:creationId xmlns:a16="http://schemas.microsoft.com/office/drawing/2014/main" id="{A0AFAA38-B2F9-6086-4E69-0F6BA8FB4315}"/>
                  </a:ext>
                </a:extLst>
              </p:cNvPr>
              <p:cNvSpPr/>
              <p:nvPr/>
            </p:nvSpPr>
            <p:spPr>
              <a:xfrm>
                <a:off x="4948496" y="4216361"/>
                <a:ext cx="680989" cy="481896"/>
              </a:xfrm>
              <a:custGeom>
                <a:avLst/>
                <a:gdLst/>
                <a:ahLst/>
                <a:cxnLst/>
                <a:rect l="l" t="t" r="r" b="b"/>
                <a:pathLst>
                  <a:path w="14041" h="9936" extrusionOk="0">
                    <a:moveTo>
                      <a:pt x="11217" y="1"/>
                    </a:moveTo>
                    <a:cubicBezTo>
                      <a:pt x="10691" y="1"/>
                      <a:pt x="10158" y="165"/>
                      <a:pt x="9702" y="510"/>
                    </a:cubicBezTo>
                    <a:cubicBezTo>
                      <a:pt x="7286" y="2336"/>
                      <a:pt x="4672" y="3882"/>
                      <a:pt x="1907" y="5115"/>
                    </a:cubicBezTo>
                    <a:cubicBezTo>
                      <a:pt x="533" y="5729"/>
                      <a:pt x="1" y="7402"/>
                      <a:pt x="766" y="8698"/>
                    </a:cubicBezTo>
                    <a:cubicBezTo>
                      <a:pt x="1233" y="9487"/>
                      <a:pt x="2069" y="9935"/>
                      <a:pt x="2935" y="9935"/>
                    </a:cubicBezTo>
                    <a:cubicBezTo>
                      <a:pt x="3280" y="9935"/>
                      <a:pt x="3630" y="9864"/>
                      <a:pt x="3963" y="9715"/>
                    </a:cubicBezTo>
                    <a:lnTo>
                      <a:pt x="4486" y="9481"/>
                    </a:lnTo>
                    <a:cubicBezTo>
                      <a:pt x="7250" y="8246"/>
                      <a:pt x="9864" y="6702"/>
                      <a:pt x="12279" y="4876"/>
                    </a:cubicBezTo>
                    <a:lnTo>
                      <a:pt x="12740" y="4528"/>
                    </a:lnTo>
                    <a:cubicBezTo>
                      <a:pt x="13761" y="3756"/>
                      <a:pt x="14041" y="2340"/>
                      <a:pt x="13389" y="1236"/>
                    </a:cubicBezTo>
                    <a:cubicBezTo>
                      <a:pt x="12914" y="436"/>
                      <a:pt x="12074" y="1"/>
                      <a:pt x="112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170;p30">
                <a:extLst>
                  <a:ext uri="{FF2B5EF4-FFF2-40B4-BE49-F238E27FC236}">
                    <a16:creationId xmlns:a16="http://schemas.microsoft.com/office/drawing/2014/main" id="{94510315-355E-B698-71AD-45309D0C63F8}"/>
                  </a:ext>
                </a:extLst>
              </p:cNvPr>
              <p:cNvSpPr/>
              <p:nvPr/>
            </p:nvSpPr>
            <p:spPr>
              <a:xfrm>
                <a:off x="1630610" y="1892823"/>
                <a:ext cx="210781" cy="173824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584" extrusionOk="0">
                    <a:moveTo>
                      <a:pt x="1856" y="0"/>
                    </a:moveTo>
                    <a:cubicBezTo>
                      <a:pt x="1667" y="0"/>
                      <a:pt x="1476" y="43"/>
                      <a:pt x="1298" y="129"/>
                    </a:cubicBezTo>
                    <a:lnTo>
                      <a:pt x="574" y="484"/>
                    </a:lnTo>
                    <a:cubicBezTo>
                      <a:pt x="169" y="683"/>
                      <a:pt x="1" y="1173"/>
                      <a:pt x="200" y="1578"/>
                    </a:cubicBezTo>
                    <a:lnTo>
                      <a:pt x="985" y="3177"/>
                    </a:lnTo>
                    <a:cubicBezTo>
                      <a:pt x="1053" y="3316"/>
                      <a:pt x="1192" y="3396"/>
                      <a:pt x="1336" y="3396"/>
                    </a:cubicBezTo>
                    <a:cubicBezTo>
                      <a:pt x="1393" y="3396"/>
                      <a:pt x="1452" y="3383"/>
                      <a:pt x="1507" y="3356"/>
                    </a:cubicBezTo>
                    <a:cubicBezTo>
                      <a:pt x="1642" y="3290"/>
                      <a:pt x="1759" y="3202"/>
                      <a:pt x="1857" y="3098"/>
                    </a:cubicBezTo>
                    <a:lnTo>
                      <a:pt x="1989" y="3366"/>
                    </a:lnTo>
                    <a:cubicBezTo>
                      <a:pt x="2057" y="3504"/>
                      <a:pt x="2195" y="3584"/>
                      <a:pt x="2339" y="3584"/>
                    </a:cubicBezTo>
                    <a:cubicBezTo>
                      <a:pt x="2397" y="3584"/>
                      <a:pt x="2456" y="3571"/>
                      <a:pt x="2511" y="3544"/>
                    </a:cubicBezTo>
                    <a:cubicBezTo>
                      <a:pt x="3129" y="3242"/>
                      <a:pt x="3384" y="2494"/>
                      <a:pt x="3080" y="1877"/>
                    </a:cubicBezTo>
                    <a:lnTo>
                      <a:pt x="3033" y="1783"/>
                    </a:lnTo>
                    <a:lnTo>
                      <a:pt x="4345" y="1138"/>
                    </a:lnTo>
                    <a:lnTo>
                      <a:pt x="3757" y="558"/>
                    </a:lnTo>
                    <a:cubicBezTo>
                      <a:pt x="3513" y="316"/>
                      <a:pt x="3190" y="189"/>
                      <a:pt x="2863" y="189"/>
                    </a:cubicBezTo>
                    <a:cubicBezTo>
                      <a:pt x="2767" y="189"/>
                      <a:pt x="2671" y="200"/>
                      <a:pt x="2576" y="222"/>
                    </a:cubicBezTo>
                    <a:cubicBezTo>
                      <a:pt x="2362" y="76"/>
                      <a:pt x="2110" y="0"/>
                      <a:pt x="1856" y="0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171;p30">
                <a:extLst>
                  <a:ext uri="{FF2B5EF4-FFF2-40B4-BE49-F238E27FC236}">
                    <a16:creationId xmlns:a16="http://schemas.microsoft.com/office/drawing/2014/main" id="{CA46F598-FF0B-0E86-730E-71C0A9608709}"/>
                  </a:ext>
                </a:extLst>
              </p:cNvPr>
              <p:cNvSpPr/>
              <p:nvPr/>
            </p:nvSpPr>
            <p:spPr>
              <a:xfrm>
                <a:off x="1679304" y="1908343"/>
                <a:ext cx="63001" cy="147876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049" fill="none" extrusionOk="0">
                    <a:moveTo>
                      <a:pt x="1298" y="1"/>
                    </a:moveTo>
                    <a:lnTo>
                      <a:pt x="574" y="355"/>
                    </a:lnTo>
                    <a:lnTo>
                      <a:pt x="574" y="355"/>
                    </a:lnTo>
                    <a:lnTo>
                      <a:pt x="574" y="355"/>
                    </a:lnTo>
                    <a:cubicBezTo>
                      <a:pt x="169" y="554"/>
                      <a:pt x="0" y="1045"/>
                      <a:pt x="200" y="1449"/>
                    </a:cubicBezTo>
                    <a:lnTo>
                      <a:pt x="200" y="1449"/>
                    </a:lnTo>
                    <a:lnTo>
                      <a:pt x="200" y="1449"/>
                    </a:lnTo>
                    <a:lnTo>
                      <a:pt x="985" y="3048"/>
                    </a:lnTo>
                  </a:path>
                </a:pathLst>
              </a:custGeom>
              <a:noFill/>
              <a:ln w="6500" cap="rnd" cmpd="sng">
                <a:solidFill>
                  <a:srgbClr val="593A22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172;p30">
                <a:extLst>
                  <a:ext uri="{FF2B5EF4-FFF2-40B4-BE49-F238E27FC236}">
                    <a16:creationId xmlns:a16="http://schemas.microsoft.com/office/drawing/2014/main" id="{BEC8CCA3-A758-F6C6-40D6-CAC9743EA713}"/>
                  </a:ext>
                </a:extLst>
              </p:cNvPr>
              <p:cNvSpPr/>
              <p:nvPr/>
            </p:nvSpPr>
            <p:spPr>
              <a:xfrm>
                <a:off x="1548452" y="1788548"/>
                <a:ext cx="1665393" cy="610179"/>
              </a:xfrm>
              <a:custGeom>
                <a:avLst/>
                <a:gdLst/>
                <a:ahLst/>
                <a:cxnLst/>
                <a:rect l="l" t="t" r="r" b="b"/>
                <a:pathLst>
                  <a:path w="34338" h="12581" extrusionOk="0">
                    <a:moveTo>
                      <a:pt x="593" y="1"/>
                    </a:moveTo>
                    <a:cubicBezTo>
                      <a:pt x="432" y="1"/>
                      <a:pt x="281" y="99"/>
                      <a:pt x="225" y="259"/>
                    </a:cubicBezTo>
                    <a:cubicBezTo>
                      <a:pt x="1" y="912"/>
                      <a:pt x="350" y="1623"/>
                      <a:pt x="1004" y="1844"/>
                    </a:cubicBezTo>
                    <a:lnTo>
                      <a:pt x="1881" y="2140"/>
                    </a:lnTo>
                    <a:lnTo>
                      <a:pt x="3754" y="2773"/>
                    </a:lnTo>
                    <a:cubicBezTo>
                      <a:pt x="4019" y="2863"/>
                      <a:pt x="4236" y="3060"/>
                      <a:pt x="4350" y="3316"/>
                    </a:cubicBezTo>
                    <a:lnTo>
                      <a:pt x="4735" y="4178"/>
                    </a:lnTo>
                    <a:lnTo>
                      <a:pt x="4111" y="4153"/>
                    </a:lnTo>
                    <a:cubicBezTo>
                      <a:pt x="4094" y="4153"/>
                      <a:pt x="4077" y="4152"/>
                      <a:pt x="4060" y="4152"/>
                    </a:cubicBezTo>
                    <a:cubicBezTo>
                      <a:pt x="3389" y="4152"/>
                      <a:pt x="2833" y="4682"/>
                      <a:pt x="2806" y="5358"/>
                    </a:cubicBezTo>
                    <a:lnTo>
                      <a:pt x="2802" y="5446"/>
                    </a:lnTo>
                    <a:cubicBezTo>
                      <a:pt x="2792" y="5703"/>
                      <a:pt x="2991" y="5918"/>
                      <a:pt x="3247" y="5927"/>
                    </a:cubicBezTo>
                    <a:lnTo>
                      <a:pt x="5064" y="6001"/>
                    </a:lnTo>
                    <a:lnTo>
                      <a:pt x="6288" y="6050"/>
                    </a:lnTo>
                    <a:cubicBezTo>
                      <a:pt x="6379" y="6067"/>
                      <a:pt x="6470" y="6075"/>
                      <a:pt x="6560" y="6075"/>
                    </a:cubicBezTo>
                    <a:cubicBezTo>
                      <a:pt x="6770" y="6075"/>
                      <a:pt x="6976" y="6031"/>
                      <a:pt x="7164" y="5949"/>
                    </a:cubicBezTo>
                    <a:lnTo>
                      <a:pt x="18515" y="12248"/>
                    </a:lnTo>
                    <a:lnTo>
                      <a:pt x="18515" y="12246"/>
                    </a:lnTo>
                    <a:cubicBezTo>
                      <a:pt x="18938" y="12468"/>
                      <a:pt x="19408" y="12581"/>
                      <a:pt x="19880" y="12581"/>
                    </a:cubicBezTo>
                    <a:cubicBezTo>
                      <a:pt x="20074" y="12581"/>
                      <a:pt x="20269" y="12562"/>
                      <a:pt x="20460" y="12523"/>
                    </a:cubicBezTo>
                    <a:lnTo>
                      <a:pt x="20460" y="12524"/>
                    </a:lnTo>
                    <a:lnTo>
                      <a:pt x="20487" y="12519"/>
                    </a:lnTo>
                    <a:cubicBezTo>
                      <a:pt x="20492" y="12518"/>
                      <a:pt x="20497" y="12518"/>
                      <a:pt x="20502" y="12517"/>
                    </a:cubicBezTo>
                    <a:lnTo>
                      <a:pt x="34338" y="9710"/>
                    </a:lnTo>
                    <a:lnTo>
                      <a:pt x="33172" y="3950"/>
                    </a:lnTo>
                    <a:lnTo>
                      <a:pt x="20073" y="6608"/>
                    </a:lnTo>
                    <a:lnTo>
                      <a:pt x="8773" y="2753"/>
                    </a:lnTo>
                    <a:lnTo>
                      <a:pt x="8773" y="2751"/>
                    </a:lnTo>
                    <a:lnTo>
                      <a:pt x="4733" y="1375"/>
                    </a:lnTo>
                    <a:lnTo>
                      <a:pt x="4587" y="1326"/>
                    </a:lnTo>
                    <a:lnTo>
                      <a:pt x="4580" y="1323"/>
                    </a:lnTo>
                    <a:lnTo>
                      <a:pt x="2407" y="590"/>
                    </a:lnTo>
                    <a:lnTo>
                      <a:pt x="718" y="21"/>
                    </a:lnTo>
                    <a:cubicBezTo>
                      <a:pt x="676" y="7"/>
                      <a:pt x="634" y="1"/>
                      <a:pt x="593" y="1"/>
                    </a:cubicBezTo>
                    <a:close/>
                  </a:path>
                </a:pathLst>
              </a:custGeom>
              <a:solidFill>
                <a:srgbClr val="9561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173;p30">
                <a:extLst>
                  <a:ext uri="{FF2B5EF4-FFF2-40B4-BE49-F238E27FC236}">
                    <a16:creationId xmlns:a16="http://schemas.microsoft.com/office/drawing/2014/main" id="{1AA08239-DA98-6754-E37E-0EE9B6D94F2D}"/>
                  </a:ext>
                </a:extLst>
              </p:cNvPr>
              <p:cNvSpPr/>
              <p:nvPr/>
            </p:nvSpPr>
            <p:spPr>
              <a:xfrm>
                <a:off x="2816969" y="1958589"/>
                <a:ext cx="541842" cy="387418"/>
              </a:xfrm>
              <a:custGeom>
                <a:avLst/>
                <a:gdLst/>
                <a:ahLst/>
                <a:cxnLst/>
                <a:rect l="l" t="t" r="r" b="b"/>
                <a:pathLst>
                  <a:path w="11172" h="7988" extrusionOk="0">
                    <a:moveTo>
                      <a:pt x="7463" y="0"/>
                    </a:moveTo>
                    <a:cubicBezTo>
                      <a:pt x="7148" y="0"/>
                      <a:pt x="6827" y="45"/>
                      <a:pt x="6510" y="140"/>
                    </a:cubicBezTo>
                    <a:cubicBezTo>
                      <a:pt x="6471" y="153"/>
                      <a:pt x="6434" y="165"/>
                      <a:pt x="6395" y="179"/>
                    </a:cubicBezTo>
                    <a:lnTo>
                      <a:pt x="0" y="1475"/>
                    </a:lnTo>
                    <a:lnTo>
                      <a:pt x="1322" y="7988"/>
                    </a:lnTo>
                    <a:lnTo>
                      <a:pt x="8261" y="6580"/>
                    </a:lnTo>
                    <a:lnTo>
                      <a:pt x="8253" y="6550"/>
                    </a:lnTo>
                    <a:cubicBezTo>
                      <a:pt x="8307" y="6537"/>
                      <a:pt x="8360" y="6523"/>
                      <a:pt x="8413" y="6507"/>
                    </a:cubicBezTo>
                    <a:cubicBezTo>
                      <a:pt x="10173" y="5980"/>
                      <a:pt x="11172" y="4129"/>
                      <a:pt x="10646" y="2370"/>
                    </a:cubicBezTo>
                    <a:cubicBezTo>
                      <a:pt x="10214" y="931"/>
                      <a:pt x="8893" y="0"/>
                      <a:pt x="7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174;p30">
                <a:extLst>
                  <a:ext uri="{FF2B5EF4-FFF2-40B4-BE49-F238E27FC236}">
                    <a16:creationId xmlns:a16="http://schemas.microsoft.com/office/drawing/2014/main" id="{C7390888-F1E9-4674-5C80-404F17B5C03D}"/>
                  </a:ext>
                </a:extLst>
              </p:cNvPr>
              <p:cNvSpPr/>
              <p:nvPr/>
            </p:nvSpPr>
            <p:spPr>
              <a:xfrm>
                <a:off x="2881086" y="2277671"/>
                <a:ext cx="336590" cy="6824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1407" fill="none" extrusionOk="0">
                    <a:moveTo>
                      <a:pt x="6940" y="0"/>
                    </a:moveTo>
                    <a:lnTo>
                      <a:pt x="1" y="1407"/>
                    </a:lnTo>
                  </a:path>
                </a:pathLst>
              </a:custGeom>
              <a:noFill/>
              <a:ln w="65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1175;p30">
                <a:extLst>
                  <a:ext uri="{FF2B5EF4-FFF2-40B4-BE49-F238E27FC236}">
                    <a16:creationId xmlns:a16="http://schemas.microsoft.com/office/drawing/2014/main" id="{2C2EFD12-EBF7-0B37-B688-87D01640951B}"/>
                  </a:ext>
                </a:extLst>
              </p:cNvPr>
              <p:cNvSpPr/>
              <p:nvPr/>
            </p:nvSpPr>
            <p:spPr>
              <a:xfrm>
                <a:off x="2551771" y="2813207"/>
                <a:ext cx="621236" cy="101495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20927" extrusionOk="0">
                    <a:moveTo>
                      <a:pt x="9037" y="1"/>
                    </a:moveTo>
                    <a:cubicBezTo>
                      <a:pt x="7390" y="1"/>
                      <a:pt x="5989" y="1058"/>
                      <a:pt x="5476" y="2532"/>
                    </a:cubicBezTo>
                    <a:lnTo>
                      <a:pt x="415" y="16912"/>
                    </a:lnTo>
                    <a:cubicBezTo>
                      <a:pt x="1" y="18088"/>
                      <a:pt x="619" y="19380"/>
                      <a:pt x="1796" y="19794"/>
                    </a:cubicBezTo>
                    <a:lnTo>
                      <a:pt x="4647" y="20798"/>
                    </a:lnTo>
                    <a:cubicBezTo>
                      <a:pt x="4895" y="20885"/>
                      <a:pt x="5148" y="20926"/>
                      <a:pt x="5397" y="20926"/>
                    </a:cubicBezTo>
                    <a:cubicBezTo>
                      <a:pt x="6329" y="20926"/>
                      <a:pt x="7203" y="20345"/>
                      <a:pt x="7530" y="19416"/>
                    </a:cubicBezTo>
                    <a:lnTo>
                      <a:pt x="12573" y="5086"/>
                    </a:lnTo>
                    <a:cubicBezTo>
                      <a:pt x="12725" y="4675"/>
                      <a:pt x="12809" y="4232"/>
                      <a:pt x="12809" y="3771"/>
                    </a:cubicBezTo>
                    <a:cubicBezTo>
                      <a:pt x="12809" y="1688"/>
                      <a:pt x="11121" y="1"/>
                      <a:pt x="9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1176;p30">
                <a:extLst>
                  <a:ext uri="{FF2B5EF4-FFF2-40B4-BE49-F238E27FC236}">
                    <a16:creationId xmlns:a16="http://schemas.microsoft.com/office/drawing/2014/main" id="{AC93461C-B286-6D3C-FC92-128D6CD28262}"/>
                  </a:ext>
                </a:extLst>
              </p:cNvPr>
              <p:cNvSpPr/>
              <p:nvPr/>
            </p:nvSpPr>
            <p:spPr>
              <a:xfrm>
                <a:off x="2545903" y="3639890"/>
                <a:ext cx="312728" cy="329461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6793" extrusionOk="0">
                    <a:moveTo>
                      <a:pt x="3594" y="0"/>
                    </a:moveTo>
                    <a:cubicBezTo>
                      <a:pt x="2549" y="0"/>
                      <a:pt x="1571" y="651"/>
                      <a:pt x="1204" y="1693"/>
                    </a:cubicBezTo>
                    <a:lnTo>
                      <a:pt x="1" y="5110"/>
                    </a:lnTo>
                    <a:lnTo>
                      <a:pt x="4780" y="6792"/>
                    </a:lnTo>
                    <a:lnTo>
                      <a:pt x="5982" y="3375"/>
                    </a:lnTo>
                    <a:cubicBezTo>
                      <a:pt x="6447" y="2055"/>
                      <a:pt x="5754" y="609"/>
                      <a:pt x="4434" y="144"/>
                    </a:cubicBezTo>
                    <a:cubicBezTo>
                      <a:pt x="4156" y="46"/>
                      <a:pt x="3873" y="0"/>
                      <a:pt x="35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1177;p30">
                <a:extLst>
                  <a:ext uri="{FF2B5EF4-FFF2-40B4-BE49-F238E27FC236}">
                    <a16:creationId xmlns:a16="http://schemas.microsoft.com/office/drawing/2014/main" id="{E2921737-8F78-D7A3-B868-EF3CA6F6884B}"/>
                  </a:ext>
                </a:extLst>
              </p:cNvPr>
              <p:cNvSpPr/>
              <p:nvPr/>
            </p:nvSpPr>
            <p:spPr>
              <a:xfrm>
                <a:off x="2513699" y="3790434"/>
                <a:ext cx="291922" cy="27048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577" extrusionOk="0">
                    <a:moveTo>
                      <a:pt x="3165" y="1"/>
                    </a:moveTo>
                    <a:cubicBezTo>
                      <a:pt x="2120" y="1"/>
                      <a:pt x="1142" y="652"/>
                      <a:pt x="776" y="1694"/>
                    </a:cubicBezTo>
                    <a:lnTo>
                      <a:pt x="0" y="3895"/>
                    </a:lnTo>
                    <a:lnTo>
                      <a:pt x="4778" y="5577"/>
                    </a:lnTo>
                    <a:lnTo>
                      <a:pt x="5554" y="3376"/>
                    </a:lnTo>
                    <a:cubicBezTo>
                      <a:pt x="6018" y="2056"/>
                      <a:pt x="5325" y="609"/>
                      <a:pt x="4005" y="145"/>
                    </a:cubicBezTo>
                    <a:cubicBezTo>
                      <a:pt x="3728" y="47"/>
                      <a:pt x="3444" y="1"/>
                      <a:pt x="3165" y="1"/>
                    </a:cubicBezTo>
                    <a:close/>
                  </a:path>
                </a:pathLst>
              </a:custGeom>
              <a:solidFill>
                <a:srgbClr val="774E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1178;p30">
                <a:extLst>
                  <a:ext uri="{FF2B5EF4-FFF2-40B4-BE49-F238E27FC236}">
                    <a16:creationId xmlns:a16="http://schemas.microsoft.com/office/drawing/2014/main" id="{7851D157-E586-232B-6EC7-92EFE965889B}"/>
                  </a:ext>
                </a:extLst>
              </p:cNvPr>
              <p:cNvSpPr/>
              <p:nvPr/>
            </p:nvSpPr>
            <p:spPr>
              <a:xfrm>
                <a:off x="2270713" y="3771519"/>
                <a:ext cx="530202" cy="551154"/>
              </a:xfrm>
              <a:custGeom>
                <a:avLst/>
                <a:gdLst/>
                <a:ahLst/>
                <a:cxnLst/>
                <a:rect l="l" t="t" r="r" b="b"/>
                <a:pathLst>
                  <a:path w="10932" h="11364" extrusionOk="0">
                    <a:moveTo>
                      <a:pt x="5456" y="1"/>
                    </a:moveTo>
                    <a:cubicBezTo>
                      <a:pt x="4872" y="1"/>
                      <a:pt x="4394" y="465"/>
                      <a:pt x="4376" y="1050"/>
                    </a:cubicBezTo>
                    <a:lnTo>
                      <a:pt x="4366" y="1592"/>
                    </a:lnTo>
                    <a:lnTo>
                      <a:pt x="3874" y="1520"/>
                    </a:lnTo>
                    <a:lnTo>
                      <a:pt x="3215" y="1054"/>
                    </a:lnTo>
                    <a:cubicBezTo>
                      <a:pt x="2687" y="681"/>
                      <a:pt x="2063" y="488"/>
                      <a:pt x="1432" y="488"/>
                    </a:cubicBezTo>
                    <a:cubicBezTo>
                      <a:pt x="1117" y="488"/>
                      <a:pt x="800" y="536"/>
                      <a:pt x="493" y="634"/>
                    </a:cubicBezTo>
                    <a:lnTo>
                      <a:pt x="1" y="790"/>
                    </a:lnTo>
                    <a:lnTo>
                      <a:pt x="8912" y="11364"/>
                    </a:lnTo>
                    <a:lnTo>
                      <a:pt x="8927" y="11341"/>
                    </a:lnTo>
                    <a:cubicBezTo>
                      <a:pt x="9523" y="10417"/>
                      <a:pt x="9910" y="9375"/>
                      <a:pt x="10061" y="8285"/>
                    </a:cubicBezTo>
                    <a:lnTo>
                      <a:pt x="10358" y="6129"/>
                    </a:lnTo>
                    <a:lnTo>
                      <a:pt x="10663" y="5658"/>
                    </a:lnTo>
                    <a:cubicBezTo>
                      <a:pt x="10932" y="5251"/>
                      <a:pt x="10750" y="4699"/>
                      <a:pt x="10290" y="4531"/>
                    </a:cubicBezTo>
                    <a:lnTo>
                      <a:pt x="8462" y="3859"/>
                    </a:lnTo>
                    <a:lnTo>
                      <a:pt x="7154" y="2792"/>
                    </a:lnTo>
                    <a:lnTo>
                      <a:pt x="7185" y="1112"/>
                    </a:lnTo>
                    <a:cubicBezTo>
                      <a:pt x="7201" y="505"/>
                      <a:pt x="6714" y="1"/>
                      <a:pt x="61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1179;p30">
                <a:extLst>
                  <a:ext uri="{FF2B5EF4-FFF2-40B4-BE49-F238E27FC236}">
                    <a16:creationId xmlns:a16="http://schemas.microsoft.com/office/drawing/2014/main" id="{7DCF9601-6978-7D44-142F-431C5A456A43}"/>
                  </a:ext>
                </a:extLst>
              </p:cNvPr>
              <p:cNvSpPr/>
              <p:nvPr/>
            </p:nvSpPr>
            <p:spPr>
              <a:xfrm>
                <a:off x="2154411" y="3808670"/>
                <a:ext cx="598345" cy="544995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11237" extrusionOk="0">
                    <a:moveTo>
                      <a:pt x="2782" y="0"/>
                    </a:moveTo>
                    <a:cubicBezTo>
                      <a:pt x="1957" y="0"/>
                      <a:pt x="1134" y="358"/>
                      <a:pt x="570" y="1065"/>
                    </a:cubicBezTo>
                    <a:lnTo>
                      <a:pt x="1" y="1779"/>
                    </a:lnTo>
                    <a:lnTo>
                      <a:pt x="10807" y="11236"/>
                    </a:lnTo>
                    <a:lnTo>
                      <a:pt x="11372" y="10519"/>
                    </a:lnTo>
                    <a:cubicBezTo>
                      <a:pt x="12336" y="9297"/>
                      <a:pt x="12131" y="7523"/>
                      <a:pt x="10912" y="6554"/>
                    </a:cubicBezTo>
                    <a:lnTo>
                      <a:pt x="9360" y="5319"/>
                    </a:lnTo>
                    <a:cubicBezTo>
                      <a:pt x="8085" y="4303"/>
                      <a:pt x="6896" y="3183"/>
                      <a:pt x="5808" y="1969"/>
                    </a:cubicBezTo>
                    <a:lnTo>
                      <a:pt x="4888" y="941"/>
                    </a:lnTo>
                    <a:cubicBezTo>
                      <a:pt x="4324" y="312"/>
                      <a:pt x="3553" y="0"/>
                      <a:pt x="2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1180;p30">
                <a:extLst>
                  <a:ext uri="{FF2B5EF4-FFF2-40B4-BE49-F238E27FC236}">
                    <a16:creationId xmlns:a16="http://schemas.microsoft.com/office/drawing/2014/main" id="{574B09D0-1149-C2DF-7671-975BCA9BDE4C}"/>
                  </a:ext>
                </a:extLst>
              </p:cNvPr>
              <p:cNvSpPr/>
              <p:nvPr/>
            </p:nvSpPr>
            <p:spPr>
              <a:xfrm>
                <a:off x="2114641" y="3843396"/>
                <a:ext cx="610664" cy="569584"/>
              </a:xfrm>
              <a:custGeom>
                <a:avLst/>
                <a:gdLst/>
                <a:ahLst/>
                <a:cxnLst/>
                <a:rect l="l" t="t" r="r" b="b"/>
                <a:pathLst>
                  <a:path w="12591" h="11744" extrusionOk="0">
                    <a:moveTo>
                      <a:pt x="3036" y="1"/>
                    </a:moveTo>
                    <a:cubicBezTo>
                      <a:pt x="2211" y="1"/>
                      <a:pt x="1388" y="358"/>
                      <a:pt x="824" y="1066"/>
                    </a:cubicBezTo>
                    <a:cubicBezTo>
                      <a:pt x="16" y="2079"/>
                      <a:pt x="0" y="3511"/>
                      <a:pt x="783" y="4544"/>
                    </a:cubicBezTo>
                    <a:lnTo>
                      <a:pt x="937" y="4743"/>
                    </a:lnTo>
                    <a:cubicBezTo>
                      <a:pt x="2396" y="6661"/>
                      <a:pt x="4086" y="8390"/>
                      <a:pt x="5972" y="9890"/>
                    </a:cubicBezTo>
                    <a:lnTo>
                      <a:pt x="7529" y="11128"/>
                    </a:lnTo>
                    <a:cubicBezTo>
                      <a:pt x="8050" y="11542"/>
                      <a:pt x="8671" y="11743"/>
                      <a:pt x="9288" y="11743"/>
                    </a:cubicBezTo>
                    <a:cubicBezTo>
                      <a:pt x="10124" y="11743"/>
                      <a:pt x="10952" y="11374"/>
                      <a:pt x="11510" y="10666"/>
                    </a:cubicBezTo>
                    <a:lnTo>
                      <a:pt x="11625" y="10520"/>
                    </a:lnTo>
                    <a:cubicBezTo>
                      <a:pt x="12590" y="9297"/>
                      <a:pt x="12384" y="7524"/>
                      <a:pt x="11166" y="6554"/>
                    </a:cubicBezTo>
                    <a:lnTo>
                      <a:pt x="9614" y="5320"/>
                    </a:lnTo>
                    <a:cubicBezTo>
                      <a:pt x="8338" y="4304"/>
                      <a:pt x="7149" y="3184"/>
                      <a:pt x="6061" y="1969"/>
                    </a:cubicBezTo>
                    <a:lnTo>
                      <a:pt x="5141" y="942"/>
                    </a:lnTo>
                    <a:cubicBezTo>
                      <a:pt x="4578" y="313"/>
                      <a:pt x="3806" y="1"/>
                      <a:pt x="30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1181;p30">
                <a:extLst>
                  <a:ext uri="{FF2B5EF4-FFF2-40B4-BE49-F238E27FC236}">
                    <a16:creationId xmlns:a16="http://schemas.microsoft.com/office/drawing/2014/main" id="{7DE0D504-A999-9880-59E0-16D6725AB726}"/>
                  </a:ext>
                </a:extLst>
              </p:cNvPr>
              <p:cNvSpPr/>
              <p:nvPr/>
            </p:nvSpPr>
            <p:spPr>
              <a:xfrm>
                <a:off x="1391312" y="2627646"/>
                <a:ext cx="1072432" cy="402938"/>
              </a:xfrm>
              <a:custGeom>
                <a:avLst/>
                <a:gdLst/>
                <a:ahLst/>
                <a:cxnLst/>
                <a:rect l="l" t="t" r="r" b="b"/>
                <a:pathLst>
                  <a:path w="22112" h="8308" fill="none" extrusionOk="0">
                    <a:moveTo>
                      <a:pt x="22112" y="8308"/>
                    </a:moveTo>
                    <a:cubicBezTo>
                      <a:pt x="8951" y="6720"/>
                      <a:pt x="0" y="359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1182;p30">
                <a:extLst>
                  <a:ext uri="{FF2B5EF4-FFF2-40B4-BE49-F238E27FC236}">
                    <a16:creationId xmlns:a16="http://schemas.microsoft.com/office/drawing/2014/main" id="{F00B4A37-A165-3B10-0652-A5B276554EA6}"/>
                  </a:ext>
                </a:extLst>
              </p:cNvPr>
              <p:cNvSpPr/>
              <p:nvPr/>
            </p:nvSpPr>
            <p:spPr>
              <a:xfrm>
                <a:off x="4064389" y="1530965"/>
                <a:ext cx="49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3025" cap="flat" cmpd="sng">
                <a:solidFill>
                  <a:srgbClr val="1AD0D0"/>
                </a:solidFill>
                <a:prstDash val="solid"/>
                <a:miter lim="10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1183;p30">
                <a:extLst>
                  <a:ext uri="{FF2B5EF4-FFF2-40B4-BE49-F238E27FC236}">
                    <a16:creationId xmlns:a16="http://schemas.microsoft.com/office/drawing/2014/main" id="{74B04080-A0A8-4CE2-7260-6C34DE31BCF3}"/>
                  </a:ext>
                </a:extLst>
              </p:cNvPr>
              <p:cNvSpPr/>
              <p:nvPr/>
            </p:nvSpPr>
            <p:spPr>
              <a:xfrm>
                <a:off x="3894057" y="2112819"/>
                <a:ext cx="1269633" cy="423696"/>
              </a:xfrm>
              <a:custGeom>
                <a:avLst/>
                <a:gdLst/>
                <a:ahLst/>
                <a:cxnLst/>
                <a:rect l="l" t="t" r="r" b="b"/>
                <a:pathLst>
                  <a:path w="26178" h="8736" fill="none" extrusionOk="0">
                    <a:moveTo>
                      <a:pt x="25" y="8735"/>
                    </a:moveTo>
                    <a:lnTo>
                      <a:pt x="1" y="8735"/>
                    </a:lnTo>
                    <a:cubicBezTo>
                      <a:pt x="15348" y="7339"/>
                      <a:pt x="26177" y="3954"/>
                      <a:pt x="26177" y="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1184;p30">
                <a:extLst>
                  <a:ext uri="{FF2B5EF4-FFF2-40B4-BE49-F238E27FC236}">
                    <a16:creationId xmlns:a16="http://schemas.microsoft.com/office/drawing/2014/main" id="{C8D1DBD0-7EF0-BFC1-7B5B-B8B98350E6EB}"/>
                  </a:ext>
                </a:extLst>
              </p:cNvPr>
              <p:cNvSpPr/>
              <p:nvPr/>
            </p:nvSpPr>
            <p:spPr>
              <a:xfrm>
                <a:off x="3895221" y="609125"/>
                <a:ext cx="1268469" cy="763875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15750" fill="none" extrusionOk="0">
                    <a:moveTo>
                      <a:pt x="1" y="15749"/>
                    </a:moveTo>
                    <a:cubicBezTo>
                      <a:pt x="15334" y="14352"/>
                      <a:pt x="26153" y="10968"/>
                      <a:pt x="26153" y="7016"/>
                    </a:cubicBezTo>
                    <a:cubicBezTo>
                      <a:pt x="26153" y="4229"/>
                      <a:pt x="20776" y="1725"/>
                      <a:pt x="12228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1185;p30">
                <a:extLst>
                  <a:ext uri="{FF2B5EF4-FFF2-40B4-BE49-F238E27FC236}">
                    <a16:creationId xmlns:a16="http://schemas.microsoft.com/office/drawing/2014/main" id="{7E52F9FC-2595-5761-A80F-212270F74400}"/>
                  </a:ext>
                </a:extLst>
              </p:cNvPr>
              <p:cNvSpPr/>
              <p:nvPr/>
            </p:nvSpPr>
            <p:spPr>
              <a:xfrm>
                <a:off x="4928174" y="1466557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1186;p30">
                <a:extLst>
                  <a:ext uri="{FF2B5EF4-FFF2-40B4-BE49-F238E27FC236}">
                    <a16:creationId xmlns:a16="http://schemas.microsoft.com/office/drawing/2014/main" id="{DDCBF1E9-FB48-85D1-1212-FE648D2BFD97}"/>
                  </a:ext>
                </a:extLst>
              </p:cNvPr>
              <p:cNvSpPr/>
              <p:nvPr/>
            </p:nvSpPr>
            <p:spPr>
              <a:xfrm>
                <a:off x="4928174" y="1532808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1187;p30">
                <a:extLst>
                  <a:ext uri="{FF2B5EF4-FFF2-40B4-BE49-F238E27FC236}">
                    <a16:creationId xmlns:a16="http://schemas.microsoft.com/office/drawing/2014/main" id="{F55961F3-139F-BD65-CEF2-1A9D92CFB6DF}"/>
                  </a:ext>
                </a:extLst>
              </p:cNvPr>
              <p:cNvSpPr/>
              <p:nvPr/>
            </p:nvSpPr>
            <p:spPr>
              <a:xfrm>
                <a:off x="4928174" y="1599059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188;p30">
                <a:extLst>
                  <a:ext uri="{FF2B5EF4-FFF2-40B4-BE49-F238E27FC236}">
                    <a16:creationId xmlns:a16="http://schemas.microsoft.com/office/drawing/2014/main" id="{99230022-8186-B0C4-289F-573DB6CDEDC6}"/>
                  </a:ext>
                </a:extLst>
              </p:cNvPr>
              <p:cNvSpPr/>
              <p:nvPr/>
            </p:nvSpPr>
            <p:spPr>
              <a:xfrm>
                <a:off x="4928174" y="1665310"/>
                <a:ext cx="193854" cy="121250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2500" fill="none" extrusionOk="0">
                    <a:moveTo>
                      <a:pt x="3996" y="2500"/>
                    </a:moveTo>
                    <a:cubicBezTo>
                      <a:pt x="3188" y="1615"/>
                      <a:pt x="1828" y="775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189;p30">
                <a:extLst>
                  <a:ext uri="{FF2B5EF4-FFF2-40B4-BE49-F238E27FC236}">
                    <a16:creationId xmlns:a16="http://schemas.microsoft.com/office/drawing/2014/main" id="{3803EA4A-7441-2DCE-9EE8-1B0F90253ACC}"/>
                  </a:ext>
                </a:extLst>
              </p:cNvPr>
              <p:cNvSpPr/>
              <p:nvPr/>
            </p:nvSpPr>
            <p:spPr>
              <a:xfrm>
                <a:off x="4928223" y="1731463"/>
                <a:ext cx="118534" cy="60674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251" fill="none" extrusionOk="0">
                    <a:moveTo>
                      <a:pt x="2444" y="1251"/>
                    </a:moveTo>
                    <a:cubicBezTo>
                      <a:pt x="1761" y="818"/>
                      <a:pt x="943" y="402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190;p30">
                <a:extLst>
                  <a:ext uri="{FF2B5EF4-FFF2-40B4-BE49-F238E27FC236}">
                    <a16:creationId xmlns:a16="http://schemas.microsoft.com/office/drawing/2014/main" id="{47B0F539-3D86-322E-0F2E-299A1F1653D8}"/>
                  </a:ext>
                </a:extLst>
              </p:cNvPr>
              <p:cNvSpPr/>
              <p:nvPr/>
            </p:nvSpPr>
            <p:spPr>
              <a:xfrm>
                <a:off x="4570244" y="826696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7"/>
                    </a:moveTo>
                    <a:cubicBezTo>
                      <a:pt x="4249" y="1073"/>
                      <a:pt x="2253" y="508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191;p30">
                <a:extLst>
                  <a:ext uri="{FF2B5EF4-FFF2-40B4-BE49-F238E27FC236}">
                    <a16:creationId xmlns:a16="http://schemas.microsoft.com/office/drawing/2014/main" id="{20A7CB5D-26B8-6078-74B7-5EAC84F205FD}"/>
                  </a:ext>
                </a:extLst>
              </p:cNvPr>
              <p:cNvSpPr/>
              <p:nvPr/>
            </p:nvSpPr>
            <p:spPr>
              <a:xfrm>
                <a:off x="4570244" y="949401"/>
                <a:ext cx="288139" cy="81771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6" fill="none" extrusionOk="0">
                    <a:moveTo>
                      <a:pt x="5941" y="1686"/>
                    </a:moveTo>
                    <a:cubicBezTo>
                      <a:pt x="4249" y="1073"/>
                      <a:pt x="2253" y="50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192;p30">
                <a:extLst>
                  <a:ext uri="{FF2B5EF4-FFF2-40B4-BE49-F238E27FC236}">
                    <a16:creationId xmlns:a16="http://schemas.microsoft.com/office/drawing/2014/main" id="{950B5EDA-99E1-2CDD-492D-6790F62C60BB}"/>
                  </a:ext>
                </a:extLst>
              </p:cNvPr>
              <p:cNvSpPr/>
              <p:nvPr/>
            </p:nvSpPr>
            <p:spPr>
              <a:xfrm>
                <a:off x="4570244" y="1006340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6"/>
                    </a:moveTo>
                    <a:cubicBezTo>
                      <a:pt x="4249" y="1074"/>
                      <a:pt x="2253" y="508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193;p30">
                <a:extLst>
                  <a:ext uri="{FF2B5EF4-FFF2-40B4-BE49-F238E27FC236}">
                    <a16:creationId xmlns:a16="http://schemas.microsoft.com/office/drawing/2014/main" id="{F29D6CB0-8B9D-DC60-B615-4B9AF3B0FA4A}"/>
                  </a:ext>
                </a:extLst>
              </p:cNvPr>
              <p:cNvSpPr/>
              <p:nvPr/>
            </p:nvSpPr>
            <p:spPr>
              <a:xfrm>
                <a:off x="4570244" y="1063279"/>
                <a:ext cx="288139" cy="81723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5" fill="none" extrusionOk="0">
                    <a:moveTo>
                      <a:pt x="5941" y="1685"/>
                    </a:moveTo>
                    <a:cubicBezTo>
                      <a:pt x="4249" y="1072"/>
                      <a:pt x="2253" y="50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194;p30">
                <a:extLst>
                  <a:ext uri="{FF2B5EF4-FFF2-40B4-BE49-F238E27FC236}">
                    <a16:creationId xmlns:a16="http://schemas.microsoft.com/office/drawing/2014/main" id="{C2FE7DC0-000C-486C-5ED5-294411197CCF}"/>
                  </a:ext>
                </a:extLst>
              </p:cNvPr>
              <p:cNvSpPr/>
              <p:nvPr/>
            </p:nvSpPr>
            <p:spPr>
              <a:xfrm>
                <a:off x="4570244" y="1120121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7"/>
                    </a:moveTo>
                    <a:cubicBezTo>
                      <a:pt x="4249" y="1075"/>
                      <a:pt x="2253" y="508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195;p30">
                <a:extLst>
                  <a:ext uri="{FF2B5EF4-FFF2-40B4-BE49-F238E27FC236}">
                    <a16:creationId xmlns:a16="http://schemas.microsoft.com/office/drawing/2014/main" id="{6E0614FF-7B89-93D5-FA35-F9D7A2C6A4CD}"/>
                  </a:ext>
                </a:extLst>
              </p:cNvPr>
              <p:cNvSpPr/>
              <p:nvPr/>
            </p:nvSpPr>
            <p:spPr>
              <a:xfrm>
                <a:off x="4570244" y="1177109"/>
                <a:ext cx="288139" cy="81819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687" fill="none" extrusionOk="0">
                    <a:moveTo>
                      <a:pt x="5941" y="1686"/>
                    </a:moveTo>
                    <a:cubicBezTo>
                      <a:pt x="4249" y="1073"/>
                      <a:pt x="2253" y="50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196;p30">
                <a:extLst>
                  <a:ext uri="{FF2B5EF4-FFF2-40B4-BE49-F238E27FC236}">
                    <a16:creationId xmlns:a16="http://schemas.microsoft.com/office/drawing/2014/main" id="{2E0CE38D-21F0-CC15-AB9C-A609DBA8A625}"/>
                  </a:ext>
                </a:extLst>
              </p:cNvPr>
              <p:cNvSpPr/>
              <p:nvPr/>
            </p:nvSpPr>
            <p:spPr>
              <a:xfrm>
                <a:off x="4493081" y="1831713"/>
                <a:ext cx="365302" cy="98213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5" fill="none" extrusionOk="0">
                    <a:moveTo>
                      <a:pt x="0" y="2025"/>
                    </a:moveTo>
                    <a:cubicBezTo>
                      <a:pt x="2911" y="1434"/>
                      <a:pt x="5450" y="752"/>
                      <a:pt x="7532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197;p30">
                <a:extLst>
                  <a:ext uri="{FF2B5EF4-FFF2-40B4-BE49-F238E27FC236}">
                    <a16:creationId xmlns:a16="http://schemas.microsoft.com/office/drawing/2014/main" id="{F0F51139-8E70-6DC3-D6DE-6365BDEBECB0}"/>
                  </a:ext>
                </a:extLst>
              </p:cNvPr>
              <p:cNvSpPr/>
              <p:nvPr/>
            </p:nvSpPr>
            <p:spPr>
              <a:xfrm>
                <a:off x="4493081" y="1894618"/>
                <a:ext cx="365302" cy="9826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6" fill="none" extrusionOk="0">
                    <a:moveTo>
                      <a:pt x="0" y="2025"/>
                    </a:moveTo>
                    <a:cubicBezTo>
                      <a:pt x="2911" y="1433"/>
                      <a:pt x="5450" y="752"/>
                      <a:pt x="7532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198;p30">
                <a:extLst>
                  <a:ext uri="{FF2B5EF4-FFF2-40B4-BE49-F238E27FC236}">
                    <a16:creationId xmlns:a16="http://schemas.microsoft.com/office/drawing/2014/main" id="{63C85261-2A5D-EFC8-C216-F3D2C869AAAF}"/>
                  </a:ext>
                </a:extLst>
              </p:cNvPr>
              <p:cNvSpPr/>
              <p:nvPr/>
            </p:nvSpPr>
            <p:spPr>
              <a:xfrm>
                <a:off x="4493081" y="1957474"/>
                <a:ext cx="365302" cy="98213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5" fill="none" extrusionOk="0">
                    <a:moveTo>
                      <a:pt x="0" y="2025"/>
                    </a:moveTo>
                    <a:cubicBezTo>
                      <a:pt x="2911" y="1434"/>
                      <a:pt x="5450" y="752"/>
                      <a:pt x="7532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199;p30">
                <a:extLst>
                  <a:ext uri="{FF2B5EF4-FFF2-40B4-BE49-F238E27FC236}">
                    <a16:creationId xmlns:a16="http://schemas.microsoft.com/office/drawing/2014/main" id="{C6C7FA15-9ABB-24DE-270F-D98BA78CD921}"/>
                  </a:ext>
                </a:extLst>
              </p:cNvPr>
              <p:cNvSpPr/>
              <p:nvPr/>
            </p:nvSpPr>
            <p:spPr>
              <a:xfrm>
                <a:off x="4493081" y="2020330"/>
                <a:ext cx="365302" cy="9826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2026" fill="none" extrusionOk="0">
                    <a:moveTo>
                      <a:pt x="0" y="2026"/>
                    </a:moveTo>
                    <a:cubicBezTo>
                      <a:pt x="2911" y="1434"/>
                      <a:pt x="5450" y="753"/>
                      <a:pt x="7532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200;p30">
                <a:extLst>
                  <a:ext uri="{FF2B5EF4-FFF2-40B4-BE49-F238E27FC236}">
                    <a16:creationId xmlns:a16="http://schemas.microsoft.com/office/drawing/2014/main" id="{0DA4F541-198D-5888-3B36-2043C5F06B5F}"/>
                  </a:ext>
                </a:extLst>
              </p:cNvPr>
              <p:cNvSpPr/>
              <p:nvPr/>
            </p:nvSpPr>
            <p:spPr>
              <a:xfrm>
                <a:off x="4493080" y="2119706"/>
                <a:ext cx="252928" cy="6174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273" fill="none" extrusionOk="0">
                    <a:moveTo>
                      <a:pt x="0" y="1272"/>
                    </a:moveTo>
                    <a:cubicBezTo>
                      <a:pt x="1905" y="885"/>
                      <a:pt x="3652" y="460"/>
                      <a:pt x="5215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201;p30">
                <a:extLst>
                  <a:ext uri="{FF2B5EF4-FFF2-40B4-BE49-F238E27FC236}">
                    <a16:creationId xmlns:a16="http://schemas.microsoft.com/office/drawing/2014/main" id="{87F0C0AB-3E4C-CD75-3826-2981FAFC60BA}"/>
                  </a:ext>
                </a:extLst>
              </p:cNvPr>
              <p:cNvSpPr/>
              <p:nvPr/>
            </p:nvSpPr>
            <p:spPr>
              <a:xfrm>
                <a:off x="5009024" y="2709709"/>
                <a:ext cx="154667" cy="780704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16097" extrusionOk="0">
                    <a:moveTo>
                      <a:pt x="1" y="1"/>
                    </a:moveTo>
                    <a:lnTo>
                      <a:pt x="1" y="6440"/>
                    </a:lnTo>
                    <a:lnTo>
                      <a:pt x="1" y="12877"/>
                    </a:lnTo>
                    <a:cubicBezTo>
                      <a:pt x="2039" y="13842"/>
                      <a:pt x="3188" y="14937"/>
                      <a:pt x="3188" y="16096"/>
                    </a:cubicBezTo>
                    <a:lnTo>
                      <a:pt x="3188" y="3221"/>
                    </a:lnTo>
                    <a:cubicBezTo>
                      <a:pt x="3188" y="2062"/>
                      <a:pt x="2039" y="967"/>
                      <a:pt x="1" y="1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202;p30">
                <a:extLst>
                  <a:ext uri="{FF2B5EF4-FFF2-40B4-BE49-F238E27FC236}">
                    <a16:creationId xmlns:a16="http://schemas.microsoft.com/office/drawing/2014/main" id="{C64918AB-837D-7932-D96A-DAC46BED2517}"/>
                  </a:ext>
                </a:extLst>
              </p:cNvPr>
              <p:cNvSpPr/>
              <p:nvPr/>
            </p:nvSpPr>
            <p:spPr>
              <a:xfrm>
                <a:off x="5098361" y="2792110"/>
                <a:ext cx="154667" cy="780656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16096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" y="12876"/>
                    </a:lnTo>
                    <a:cubicBezTo>
                      <a:pt x="2039" y="13842"/>
                      <a:pt x="3188" y="14936"/>
                      <a:pt x="3188" y="16095"/>
                    </a:cubicBezTo>
                    <a:lnTo>
                      <a:pt x="3188" y="3220"/>
                    </a:lnTo>
                    <a:cubicBezTo>
                      <a:pt x="3188" y="2061"/>
                      <a:pt x="2039" y="966"/>
                      <a:pt x="1" y="1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203;p30">
                <a:extLst>
                  <a:ext uri="{FF2B5EF4-FFF2-40B4-BE49-F238E27FC236}">
                    <a16:creationId xmlns:a16="http://schemas.microsoft.com/office/drawing/2014/main" id="{5403519D-B37D-1132-0C18-40F99650EF38}"/>
                  </a:ext>
                </a:extLst>
              </p:cNvPr>
              <p:cNvSpPr/>
              <p:nvPr/>
            </p:nvSpPr>
            <p:spPr>
              <a:xfrm>
                <a:off x="4291515" y="2865830"/>
                <a:ext cx="872175" cy="942355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19430" extrusionOk="0">
                    <a:moveTo>
                      <a:pt x="17982" y="0"/>
                    </a:moveTo>
                    <a:cubicBezTo>
                      <a:pt x="17982" y="1159"/>
                      <a:pt x="16833" y="2254"/>
                      <a:pt x="14795" y="3221"/>
                    </a:cubicBezTo>
                    <a:cubicBezTo>
                      <a:pt x="11657" y="4709"/>
                      <a:pt x="6410" y="5897"/>
                      <a:pt x="1" y="6554"/>
                    </a:cubicBezTo>
                    <a:lnTo>
                      <a:pt x="1" y="19429"/>
                    </a:lnTo>
                    <a:cubicBezTo>
                      <a:pt x="10571" y="18343"/>
                      <a:pt x="17982" y="15818"/>
                      <a:pt x="17982" y="12875"/>
                    </a:cubicBezTo>
                    <a:lnTo>
                      <a:pt x="17982" y="0"/>
                    </a:ln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204;p30">
                <a:extLst>
                  <a:ext uri="{FF2B5EF4-FFF2-40B4-BE49-F238E27FC236}">
                    <a16:creationId xmlns:a16="http://schemas.microsoft.com/office/drawing/2014/main" id="{13451F99-BB81-5414-9FF4-11AD691AC2AF}"/>
                  </a:ext>
                </a:extLst>
              </p:cNvPr>
              <p:cNvSpPr/>
              <p:nvPr/>
            </p:nvSpPr>
            <p:spPr>
              <a:xfrm>
                <a:off x="4291515" y="2709709"/>
                <a:ext cx="872175" cy="474088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9775" fill="none" extrusionOk="0">
                    <a:moveTo>
                      <a:pt x="1" y="9774"/>
                    </a:moveTo>
                    <a:cubicBezTo>
                      <a:pt x="10571" y="8688"/>
                      <a:pt x="17982" y="6163"/>
                      <a:pt x="17982" y="3221"/>
                    </a:cubicBezTo>
                    <a:cubicBezTo>
                      <a:pt x="17982" y="2062"/>
                      <a:pt x="16833" y="968"/>
                      <a:pt x="14795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205;p30">
                <a:extLst>
                  <a:ext uri="{FF2B5EF4-FFF2-40B4-BE49-F238E27FC236}">
                    <a16:creationId xmlns:a16="http://schemas.microsoft.com/office/drawing/2014/main" id="{7002F6B9-A3C5-0472-268F-3CF16CCC6DC9}"/>
                  </a:ext>
                </a:extLst>
              </p:cNvPr>
              <p:cNvSpPr/>
              <p:nvPr/>
            </p:nvSpPr>
            <p:spPr>
              <a:xfrm>
                <a:off x="4394626" y="3203196"/>
                <a:ext cx="444260" cy="87203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8" fill="none" extrusionOk="0">
                    <a:moveTo>
                      <a:pt x="1" y="1797"/>
                    </a:moveTo>
                    <a:cubicBezTo>
                      <a:pt x="3535" y="1351"/>
                      <a:pt x="6649" y="737"/>
                      <a:pt x="915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206;p30">
                <a:extLst>
                  <a:ext uri="{FF2B5EF4-FFF2-40B4-BE49-F238E27FC236}">
                    <a16:creationId xmlns:a16="http://schemas.microsoft.com/office/drawing/2014/main" id="{A83F41E6-726B-E7E5-4CEF-A6EDF89D1F94}"/>
                  </a:ext>
                </a:extLst>
              </p:cNvPr>
              <p:cNvSpPr/>
              <p:nvPr/>
            </p:nvSpPr>
            <p:spPr>
              <a:xfrm>
                <a:off x="4394626" y="3343749"/>
                <a:ext cx="444260" cy="87154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7" fill="none" extrusionOk="0">
                    <a:moveTo>
                      <a:pt x="1" y="1797"/>
                    </a:moveTo>
                    <a:cubicBezTo>
                      <a:pt x="3535" y="1351"/>
                      <a:pt x="6649" y="737"/>
                      <a:pt x="9159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207;p30">
                <a:extLst>
                  <a:ext uri="{FF2B5EF4-FFF2-40B4-BE49-F238E27FC236}">
                    <a16:creationId xmlns:a16="http://schemas.microsoft.com/office/drawing/2014/main" id="{DAD82E80-335B-F705-3A70-564FF60A34DA}"/>
                  </a:ext>
                </a:extLst>
              </p:cNvPr>
              <p:cNvSpPr/>
              <p:nvPr/>
            </p:nvSpPr>
            <p:spPr>
              <a:xfrm>
                <a:off x="4394626" y="3387254"/>
                <a:ext cx="444260" cy="87203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8" fill="none" extrusionOk="0">
                    <a:moveTo>
                      <a:pt x="1" y="1797"/>
                    </a:moveTo>
                    <a:cubicBezTo>
                      <a:pt x="3535" y="1351"/>
                      <a:pt x="6649" y="738"/>
                      <a:pt x="915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208;p30">
                <a:extLst>
                  <a:ext uri="{FF2B5EF4-FFF2-40B4-BE49-F238E27FC236}">
                    <a16:creationId xmlns:a16="http://schemas.microsoft.com/office/drawing/2014/main" id="{52533956-3B12-EEF3-E95D-E6763167817B}"/>
                  </a:ext>
                </a:extLst>
              </p:cNvPr>
              <p:cNvSpPr/>
              <p:nvPr/>
            </p:nvSpPr>
            <p:spPr>
              <a:xfrm>
                <a:off x="4394626" y="3430855"/>
                <a:ext cx="444260" cy="87203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798" fill="none" extrusionOk="0">
                    <a:moveTo>
                      <a:pt x="1" y="1797"/>
                    </a:moveTo>
                    <a:cubicBezTo>
                      <a:pt x="3535" y="1351"/>
                      <a:pt x="6649" y="738"/>
                      <a:pt x="915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209;p30">
                <a:extLst>
                  <a:ext uri="{FF2B5EF4-FFF2-40B4-BE49-F238E27FC236}">
                    <a16:creationId xmlns:a16="http://schemas.microsoft.com/office/drawing/2014/main" id="{E81DCE8B-017F-0A85-141F-57F980415142}"/>
                  </a:ext>
                </a:extLst>
              </p:cNvPr>
              <p:cNvSpPr/>
              <p:nvPr/>
            </p:nvSpPr>
            <p:spPr>
              <a:xfrm>
                <a:off x="4394625" y="3503508"/>
                <a:ext cx="333001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1198" fill="none" extrusionOk="0">
                    <a:moveTo>
                      <a:pt x="1" y="1198"/>
                    </a:moveTo>
                    <a:cubicBezTo>
                      <a:pt x="2526" y="878"/>
                      <a:pt x="4836" y="474"/>
                      <a:pt x="686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210;p30">
                <a:extLst>
                  <a:ext uri="{FF2B5EF4-FFF2-40B4-BE49-F238E27FC236}">
                    <a16:creationId xmlns:a16="http://schemas.microsoft.com/office/drawing/2014/main" id="{86858277-8F7E-59BF-A982-C48D002AC499}"/>
                  </a:ext>
                </a:extLst>
              </p:cNvPr>
              <p:cNvSpPr/>
              <p:nvPr/>
            </p:nvSpPr>
            <p:spPr>
              <a:xfrm>
                <a:off x="4291515" y="3334195"/>
                <a:ext cx="872175" cy="474039"/>
              </a:xfrm>
              <a:custGeom>
                <a:avLst/>
                <a:gdLst/>
                <a:ahLst/>
                <a:cxnLst/>
                <a:rect l="l" t="t" r="r" b="b"/>
                <a:pathLst>
                  <a:path w="17983" h="9774" fill="none" extrusionOk="0">
                    <a:moveTo>
                      <a:pt x="14795" y="1"/>
                    </a:moveTo>
                    <a:cubicBezTo>
                      <a:pt x="16833" y="966"/>
                      <a:pt x="17982" y="2061"/>
                      <a:pt x="17982" y="3220"/>
                    </a:cubicBezTo>
                    <a:cubicBezTo>
                      <a:pt x="17982" y="6163"/>
                      <a:pt x="10572" y="8689"/>
                      <a:pt x="1" y="9773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211;p30">
                <a:extLst>
                  <a:ext uri="{FF2B5EF4-FFF2-40B4-BE49-F238E27FC236}">
                    <a16:creationId xmlns:a16="http://schemas.microsoft.com/office/drawing/2014/main" id="{B6422656-94E1-0796-BD57-E0CF7366DB92}"/>
                  </a:ext>
                </a:extLst>
              </p:cNvPr>
              <p:cNvSpPr/>
              <p:nvPr/>
            </p:nvSpPr>
            <p:spPr>
              <a:xfrm>
                <a:off x="4909162" y="3233315"/>
                <a:ext cx="206222" cy="223876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616" extrusionOk="0">
                    <a:moveTo>
                      <a:pt x="3339" y="1"/>
                    </a:moveTo>
                    <a:cubicBezTo>
                      <a:pt x="3191" y="1"/>
                      <a:pt x="3039" y="38"/>
                      <a:pt x="2896" y="120"/>
                    </a:cubicBezTo>
                    <a:cubicBezTo>
                      <a:pt x="2249" y="485"/>
                      <a:pt x="1478" y="836"/>
                      <a:pt x="596" y="1167"/>
                    </a:cubicBezTo>
                    <a:cubicBezTo>
                      <a:pt x="239" y="1302"/>
                      <a:pt x="0" y="1642"/>
                      <a:pt x="0" y="2024"/>
                    </a:cubicBezTo>
                    <a:lnTo>
                      <a:pt x="0" y="3702"/>
                    </a:lnTo>
                    <a:cubicBezTo>
                      <a:pt x="0" y="4228"/>
                      <a:pt x="432" y="4616"/>
                      <a:pt x="915" y="4616"/>
                    </a:cubicBezTo>
                    <a:cubicBezTo>
                      <a:pt x="1031" y="4616"/>
                      <a:pt x="1150" y="4593"/>
                      <a:pt x="1267" y="4545"/>
                    </a:cubicBezTo>
                    <a:cubicBezTo>
                      <a:pt x="2350" y="4095"/>
                      <a:pt x="3235" y="3614"/>
                      <a:pt x="3894" y="3108"/>
                    </a:cubicBezTo>
                    <a:cubicBezTo>
                      <a:pt x="4119" y="2935"/>
                      <a:pt x="4251" y="2667"/>
                      <a:pt x="4251" y="2384"/>
                    </a:cubicBezTo>
                    <a:lnTo>
                      <a:pt x="4251" y="917"/>
                    </a:lnTo>
                    <a:cubicBezTo>
                      <a:pt x="4251" y="386"/>
                      <a:pt x="3815" y="1"/>
                      <a:pt x="3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212;p30">
                <a:extLst>
                  <a:ext uri="{FF2B5EF4-FFF2-40B4-BE49-F238E27FC236}">
                    <a16:creationId xmlns:a16="http://schemas.microsoft.com/office/drawing/2014/main" id="{8211CFCC-BFB7-7F31-2439-0BE5A38914DA}"/>
                  </a:ext>
                </a:extLst>
              </p:cNvPr>
              <p:cNvSpPr/>
              <p:nvPr/>
            </p:nvSpPr>
            <p:spPr>
              <a:xfrm>
                <a:off x="4508843" y="1576312"/>
                <a:ext cx="97970" cy="134588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775" extrusionOk="0">
                    <a:moveTo>
                      <a:pt x="1010" y="1"/>
                    </a:moveTo>
                    <a:cubicBezTo>
                      <a:pt x="452" y="1"/>
                      <a:pt x="1" y="622"/>
                      <a:pt x="1" y="1388"/>
                    </a:cubicBezTo>
                    <a:cubicBezTo>
                      <a:pt x="1" y="2153"/>
                      <a:pt x="452" y="2774"/>
                      <a:pt x="1010" y="2774"/>
                    </a:cubicBezTo>
                    <a:cubicBezTo>
                      <a:pt x="1568" y="2774"/>
                      <a:pt x="2019" y="2153"/>
                      <a:pt x="2019" y="1388"/>
                    </a:cubicBezTo>
                    <a:cubicBezTo>
                      <a:pt x="2019" y="622"/>
                      <a:pt x="1568" y="1"/>
                      <a:pt x="1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213;p30">
                <a:extLst>
                  <a:ext uri="{FF2B5EF4-FFF2-40B4-BE49-F238E27FC236}">
                    <a16:creationId xmlns:a16="http://schemas.microsoft.com/office/drawing/2014/main" id="{825EF00C-D678-6ACB-27C1-C316A19256A9}"/>
                  </a:ext>
                </a:extLst>
              </p:cNvPr>
              <p:cNvSpPr/>
              <p:nvPr/>
            </p:nvSpPr>
            <p:spPr>
              <a:xfrm>
                <a:off x="4458549" y="1507151"/>
                <a:ext cx="198511" cy="27286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5626" fill="none" extrusionOk="0">
                    <a:moveTo>
                      <a:pt x="4093" y="2814"/>
                    </a:moveTo>
                    <a:cubicBezTo>
                      <a:pt x="4093" y="4367"/>
                      <a:pt x="3177" y="5625"/>
                      <a:pt x="2047" y="5625"/>
                    </a:cubicBezTo>
                    <a:cubicBezTo>
                      <a:pt x="917" y="5625"/>
                      <a:pt x="0" y="4367"/>
                      <a:pt x="0" y="2814"/>
                    </a:cubicBezTo>
                    <a:cubicBezTo>
                      <a:pt x="0" y="1260"/>
                      <a:pt x="917" y="1"/>
                      <a:pt x="2047" y="1"/>
                    </a:cubicBezTo>
                    <a:cubicBezTo>
                      <a:pt x="3177" y="1"/>
                      <a:pt x="4093" y="1260"/>
                      <a:pt x="4093" y="281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214;p30">
                <a:extLst>
                  <a:ext uri="{FF2B5EF4-FFF2-40B4-BE49-F238E27FC236}">
                    <a16:creationId xmlns:a16="http://schemas.microsoft.com/office/drawing/2014/main" id="{8BDEEB2C-E96D-9C09-1A83-00BDD87A3184}"/>
                  </a:ext>
                </a:extLst>
              </p:cNvPr>
              <p:cNvSpPr/>
              <p:nvPr/>
            </p:nvSpPr>
            <p:spPr>
              <a:xfrm>
                <a:off x="4431097" y="1643533"/>
                <a:ext cx="126731" cy="174067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589" fill="none" extrusionOk="0">
                    <a:moveTo>
                      <a:pt x="2613" y="3588"/>
                    </a:moveTo>
                    <a:cubicBezTo>
                      <a:pt x="1170" y="3588"/>
                      <a:pt x="1" y="198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215;p30">
                <a:extLst>
                  <a:ext uri="{FF2B5EF4-FFF2-40B4-BE49-F238E27FC236}">
                    <a16:creationId xmlns:a16="http://schemas.microsoft.com/office/drawing/2014/main" id="{BF2679E6-36A7-7E0D-3259-42D564ED1991}"/>
                  </a:ext>
                </a:extLst>
              </p:cNvPr>
              <p:cNvSpPr/>
              <p:nvPr/>
            </p:nvSpPr>
            <p:spPr>
              <a:xfrm>
                <a:off x="4557780" y="1469564"/>
                <a:ext cx="126779" cy="174066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589" fill="none" extrusionOk="0">
                    <a:moveTo>
                      <a:pt x="1" y="1"/>
                    </a:moveTo>
                    <a:cubicBezTo>
                      <a:pt x="1444" y="1"/>
                      <a:pt x="2613" y="1607"/>
                      <a:pt x="2613" y="358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216;p30">
                <a:extLst>
                  <a:ext uri="{FF2B5EF4-FFF2-40B4-BE49-F238E27FC236}">
                    <a16:creationId xmlns:a16="http://schemas.microsoft.com/office/drawing/2014/main" id="{E7703A58-934F-E242-04D1-A9CDBA582A85}"/>
                  </a:ext>
                </a:extLst>
              </p:cNvPr>
              <p:cNvSpPr/>
              <p:nvPr/>
            </p:nvSpPr>
            <p:spPr>
              <a:xfrm>
                <a:off x="1391312" y="1208925"/>
                <a:ext cx="1072432" cy="658242"/>
              </a:xfrm>
              <a:custGeom>
                <a:avLst/>
                <a:gdLst/>
                <a:ahLst/>
                <a:cxnLst/>
                <a:rect l="l" t="t" r="r" b="b"/>
                <a:pathLst>
                  <a:path w="22112" h="13572" fill="none" extrusionOk="0">
                    <a:moveTo>
                      <a:pt x="22112" y="13572"/>
                    </a:moveTo>
                    <a:cubicBezTo>
                      <a:pt x="8951" y="11984"/>
                      <a:pt x="0" y="8860"/>
                      <a:pt x="0" y="5266"/>
                    </a:cubicBezTo>
                    <a:cubicBezTo>
                      <a:pt x="0" y="3314"/>
                      <a:pt x="2636" y="1503"/>
                      <a:pt x="7146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217;p30">
                <a:extLst>
                  <a:ext uri="{FF2B5EF4-FFF2-40B4-BE49-F238E27FC236}">
                    <a16:creationId xmlns:a16="http://schemas.microsoft.com/office/drawing/2014/main" id="{4E579E80-A265-7ABA-BB7A-C50E44E8D3A5}"/>
                  </a:ext>
                </a:extLst>
              </p:cNvPr>
              <p:cNvSpPr/>
              <p:nvPr/>
            </p:nvSpPr>
            <p:spPr>
              <a:xfrm>
                <a:off x="1590986" y="2192165"/>
                <a:ext cx="312971" cy="266799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5501" extrusionOk="0">
                    <a:moveTo>
                      <a:pt x="1270" y="0"/>
                    </a:moveTo>
                    <a:cubicBezTo>
                      <a:pt x="597" y="0"/>
                      <a:pt x="0" y="544"/>
                      <a:pt x="0" y="1273"/>
                    </a:cubicBezTo>
                    <a:lnTo>
                      <a:pt x="0" y="2881"/>
                    </a:lnTo>
                    <a:cubicBezTo>
                      <a:pt x="0" y="3391"/>
                      <a:pt x="304" y="3854"/>
                      <a:pt x="774" y="4051"/>
                    </a:cubicBezTo>
                    <a:cubicBezTo>
                      <a:pt x="1945" y="4545"/>
                      <a:pt x="3306" y="5014"/>
                      <a:pt x="4834" y="5451"/>
                    </a:cubicBezTo>
                    <a:cubicBezTo>
                      <a:pt x="4952" y="5484"/>
                      <a:pt x="5069" y="5500"/>
                      <a:pt x="5184" y="5500"/>
                    </a:cubicBezTo>
                    <a:cubicBezTo>
                      <a:pt x="5863" y="5500"/>
                      <a:pt x="6453" y="4948"/>
                      <a:pt x="6453" y="4227"/>
                    </a:cubicBezTo>
                    <a:lnTo>
                      <a:pt x="6453" y="2521"/>
                    </a:lnTo>
                    <a:cubicBezTo>
                      <a:pt x="6453" y="1947"/>
                      <a:pt x="6069" y="1445"/>
                      <a:pt x="5516" y="1294"/>
                    </a:cubicBezTo>
                    <a:cubicBezTo>
                      <a:pt x="4118" y="916"/>
                      <a:pt x="2848" y="511"/>
                      <a:pt x="1724" y="85"/>
                    </a:cubicBezTo>
                    <a:cubicBezTo>
                      <a:pt x="1573" y="27"/>
                      <a:pt x="1419" y="0"/>
                      <a:pt x="12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218;p30">
                <a:extLst>
                  <a:ext uri="{FF2B5EF4-FFF2-40B4-BE49-F238E27FC236}">
                    <a16:creationId xmlns:a16="http://schemas.microsoft.com/office/drawing/2014/main" id="{913E3A4B-EFAF-F3A7-98E0-D45CE5BE4BCC}"/>
                  </a:ext>
                </a:extLst>
              </p:cNvPr>
              <p:cNvSpPr/>
              <p:nvPr/>
            </p:nvSpPr>
            <p:spPr>
              <a:xfrm>
                <a:off x="1679353" y="2642342"/>
                <a:ext cx="290418" cy="84681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746" fill="none" extrusionOk="0">
                    <a:moveTo>
                      <a:pt x="5987" y="1746"/>
                    </a:moveTo>
                    <a:cubicBezTo>
                      <a:pt x="3704" y="1221"/>
                      <a:pt x="1692" y="634"/>
                      <a:pt x="1" y="1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219;p30">
                <a:extLst>
                  <a:ext uri="{FF2B5EF4-FFF2-40B4-BE49-F238E27FC236}">
                    <a16:creationId xmlns:a16="http://schemas.microsoft.com/office/drawing/2014/main" id="{FD3C5BFA-E58C-1651-2F9A-6DFA6D40D8FF}"/>
                  </a:ext>
                </a:extLst>
              </p:cNvPr>
              <p:cNvSpPr/>
              <p:nvPr/>
            </p:nvSpPr>
            <p:spPr>
              <a:xfrm>
                <a:off x="1679353" y="2714801"/>
                <a:ext cx="134442" cy="44329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914" fill="none" extrusionOk="0">
                    <a:moveTo>
                      <a:pt x="2772" y="914"/>
                    </a:moveTo>
                    <a:cubicBezTo>
                      <a:pt x="1772" y="623"/>
                      <a:pt x="846" y="318"/>
                      <a:pt x="1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220;p30">
                <a:extLst>
                  <a:ext uri="{FF2B5EF4-FFF2-40B4-BE49-F238E27FC236}">
                    <a16:creationId xmlns:a16="http://schemas.microsoft.com/office/drawing/2014/main" id="{49B886F9-B8E9-DFCE-835F-8A8C1C092991}"/>
                  </a:ext>
                </a:extLst>
              </p:cNvPr>
              <p:cNvSpPr/>
              <p:nvPr/>
            </p:nvSpPr>
            <p:spPr>
              <a:xfrm>
                <a:off x="1969723" y="2282666"/>
                <a:ext cx="337415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1" fill="none" extrusionOk="0">
                    <a:moveTo>
                      <a:pt x="6957" y="1290"/>
                    </a:moveTo>
                    <a:cubicBezTo>
                      <a:pt x="4435" y="917"/>
                      <a:pt x="2103" y="484"/>
                      <a:pt x="0" y="1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221;p30">
                <a:extLst>
                  <a:ext uri="{FF2B5EF4-FFF2-40B4-BE49-F238E27FC236}">
                    <a16:creationId xmlns:a16="http://schemas.microsoft.com/office/drawing/2014/main" id="{F674D69E-0E2E-FBDD-D73B-BB8169F43D7A}"/>
                  </a:ext>
                </a:extLst>
              </p:cNvPr>
              <p:cNvSpPr/>
              <p:nvPr/>
            </p:nvSpPr>
            <p:spPr>
              <a:xfrm>
                <a:off x="1969723" y="2351245"/>
                <a:ext cx="337415" cy="62565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0" fill="none" extrusionOk="0">
                    <a:moveTo>
                      <a:pt x="6957" y="1290"/>
                    </a:moveTo>
                    <a:cubicBezTo>
                      <a:pt x="4435" y="916"/>
                      <a:pt x="2103" y="484"/>
                      <a:pt x="0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222;p30">
                <a:extLst>
                  <a:ext uri="{FF2B5EF4-FFF2-40B4-BE49-F238E27FC236}">
                    <a16:creationId xmlns:a16="http://schemas.microsoft.com/office/drawing/2014/main" id="{96C4FCFC-0FB2-9825-CD5A-B247AC222C63}"/>
                  </a:ext>
                </a:extLst>
              </p:cNvPr>
              <p:cNvSpPr/>
              <p:nvPr/>
            </p:nvSpPr>
            <p:spPr>
              <a:xfrm>
                <a:off x="1969723" y="2419824"/>
                <a:ext cx="337415" cy="62565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0" fill="none" extrusionOk="0">
                    <a:moveTo>
                      <a:pt x="6957" y="1290"/>
                    </a:moveTo>
                    <a:cubicBezTo>
                      <a:pt x="4435" y="916"/>
                      <a:pt x="2103" y="484"/>
                      <a:pt x="0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223;p30">
                <a:extLst>
                  <a:ext uri="{FF2B5EF4-FFF2-40B4-BE49-F238E27FC236}">
                    <a16:creationId xmlns:a16="http://schemas.microsoft.com/office/drawing/2014/main" id="{184B6C1B-4C56-AE90-7CDF-E899439264DD}"/>
                  </a:ext>
                </a:extLst>
              </p:cNvPr>
              <p:cNvSpPr/>
              <p:nvPr/>
            </p:nvSpPr>
            <p:spPr>
              <a:xfrm>
                <a:off x="1969723" y="2488355"/>
                <a:ext cx="337415" cy="62662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1292" fill="none" extrusionOk="0">
                    <a:moveTo>
                      <a:pt x="6957" y="1291"/>
                    </a:moveTo>
                    <a:cubicBezTo>
                      <a:pt x="4435" y="917"/>
                      <a:pt x="2103" y="485"/>
                      <a:pt x="0" y="1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224;p30">
                <a:extLst>
                  <a:ext uri="{FF2B5EF4-FFF2-40B4-BE49-F238E27FC236}">
                    <a16:creationId xmlns:a16="http://schemas.microsoft.com/office/drawing/2014/main" id="{A767EA86-549A-C16D-5132-7E82CD190C75}"/>
                  </a:ext>
                </a:extLst>
              </p:cNvPr>
              <p:cNvSpPr/>
              <p:nvPr/>
            </p:nvSpPr>
            <p:spPr>
              <a:xfrm>
                <a:off x="1969820" y="2556885"/>
                <a:ext cx="207726" cy="41807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862" fill="none" extrusionOk="0">
                    <a:moveTo>
                      <a:pt x="4283" y="861"/>
                    </a:moveTo>
                    <a:cubicBezTo>
                      <a:pt x="2769" y="597"/>
                      <a:pt x="1337" y="309"/>
                      <a:pt x="0" y="0"/>
                    </a:cubicBezTo>
                  </a:path>
                </a:pathLst>
              </a:custGeom>
              <a:noFill/>
              <a:ln w="6500" cap="rnd" cmpd="sng">
                <a:solidFill>
                  <a:srgbClr val="6357F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225;p30">
                <a:extLst>
                  <a:ext uri="{FF2B5EF4-FFF2-40B4-BE49-F238E27FC236}">
                    <a16:creationId xmlns:a16="http://schemas.microsoft.com/office/drawing/2014/main" id="{8E73BEAF-8425-C224-D018-BC5F7C528E90}"/>
                  </a:ext>
                </a:extLst>
              </p:cNvPr>
              <p:cNvSpPr/>
              <p:nvPr/>
            </p:nvSpPr>
            <p:spPr>
              <a:xfrm>
                <a:off x="1518576" y="1782534"/>
                <a:ext cx="87397" cy="105439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174" extrusionOk="0">
                    <a:moveTo>
                      <a:pt x="901" y="0"/>
                    </a:moveTo>
                    <a:cubicBezTo>
                      <a:pt x="404" y="0"/>
                      <a:pt x="1" y="487"/>
                      <a:pt x="1" y="1087"/>
                    </a:cubicBezTo>
                    <a:cubicBezTo>
                      <a:pt x="1" y="1687"/>
                      <a:pt x="402" y="2173"/>
                      <a:pt x="901" y="2173"/>
                    </a:cubicBezTo>
                    <a:cubicBezTo>
                      <a:pt x="1398" y="2173"/>
                      <a:pt x="1801" y="1687"/>
                      <a:pt x="1801" y="1087"/>
                    </a:cubicBezTo>
                    <a:cubicBezTo>
                      <a:pt x="1801" y="487"/>
                      <a:pt x="1398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226;p30">
                <a:extLst>
                  <a:ext uri="{FF2B5EF4-FFF2-40B4-BE49-F238E27FC236}">
                    <a16:creationId xmlns:a16="http://schemas.microsoft.com/office/drawing/2014/main" id="{CAE6E695-F383-DD3E-3A9C-DA54EF32B00F}"/>
                  </a:ext>
                </a:extLst>
              </p:cNvPr>
              <p:cNvSpPr/>
              <p:nvPr/>
            </p:nvSpPr>
            <p:spPr>
              <a:xfrm>
                <a:off x="1473568" y="1728263"/>
                <a:ext cx="177365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4410" fill="none" extrusionOk="0">
                    <a:moveTo>
                      <a:pt x="3657" y="2205"/>
                    </a:moveTo>
                    <a:cubicBezTo>
                      <a:pt x="3657" y="3423"/>
                      <a:pt x="2838" y="4409"/>
                      <a:pt x="1829" y="4409"/>
                    </a:cubicBezTo>
                    <a:cubicBezTo>
                      <a:pt x="819" y="4409"/>
                      <a:pt x="1" y="3423"/>
                      <a:pt x="1" y="2205"/>
                    </a:cubicBezTo>
                    <a:cubicBezTo>
                      <a:pt x="1" y="988"/>
                      <a:pt x="819" y="0"/>
                      <a:pt x="1829" y="0"/>
                    </a:cubicBezTo>
                    <a:cubicBezTo>
                      <a:pt x="2838" y="0"/>
                      <a:pt x="3657" y="988"/>
                      <a:pt x="3657" y="220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227;p30">
                <a:extLst>
                  <a:ext uri="{FF2B5EF4-FFF2-40B4-BE49-F238E27FC236}">
                    <a16:creationId xmlns:a16="http://schemas.microsoft.com/office/drawing/2014/main" id="{4082D6EF-8E7A-6679-143C-DD7B93C46145}"/>
                  </a:ext>
                </a:extLst>
              </p:cNvPr>
              <p:cNvSpPr/>
              <p:nvPr/>
            </p:nvSpPr>
            <p:spPr>
              <a:xfrm>
                <a:off x="1449172" y="1835205"/>
                <a:ext cx="113150" cy="136431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813" fill="none" extrusionOk="0">
                    <a:moveTo>
                      <a:pt x="2332" y="2813"/>
                    </a:moveTo>
                    <a:cubicBezTo>
                      <a:pt x="1045" y="2813"/>
                      <a:pt x="1" y="1554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228;p30">
                <a:extLst>
                  <a:ext uri="{FF2B5EF4-FFF2-40B4-BE49-F238E27FC236}">
                    <a16:creationId xmlns:a16="http://schemas.microsoft.com/office/drawing/2014/main" id="{03B8D382-CC93-2B66-7DFA-C3123C3ED283}"/>
                  </a:ext>
                </a:extLst>
              </p:cNvPr>
              <p:cNvSpPr/>
              <p:nvPr/>
            </p:nvSpPr>
            <p:spPr>
              <a:xfrm>
                <a:off x="1562274" y="1698775"/>
                <a:ext cx="113054" cy="136431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2813" fill="none" extrusionOk="0">
                    <a:moveTo>
                      <a:pt x="0" y="1"/>
                    </a:moveTo>
                    <a:cubicBezTo>
                      <a:pt x="1287" y="1"/>
                      <a:pt x="2331" y="1259"/>
                      <a:pt x="2331" y="2813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229;p30">
                <a:extLst>
                  <a:ext uri="{FF2B5EF4-FFF2-40B4-BE49-F238E27FC236}">
                    <a16:creationId xmlns:a16="http://schemas.microsoft.com/office/drawing/2014/main" id="{89B2ACAE-ACE5-889C-9A45-FD06B8681BC2}"/>
                  </a:ext>
                </a:extLst>
              </p:cNvPr>
              <p:cNvSpPr/>
              <p:nvPr/>
            </p:nvSpPr>
            <p:spPr>
              <a:xfrm>
                <a:off x="3999060" y="2002724"/>
                <a:ext cx="445909" cy="288769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5954" fill="none" extrusionOk="0">
                    <a:moveTo>
                      <a:pt x="1" y="0"/>
                    </a:moveTo>
                    <a:lnTo>
                      <a:pt x="4598" y="5954"/>
                    </a:lnTo>
                    <a:lnTo>
                      <a:pt x="9194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230;p30">
                <a:extLst>
                  <a:ext uri="{FF2B5EF4-FFF2-40B4-BE49-F238E27FC236}">
                    <a16:creationId xmlns:a16="http://schemas.microsoft.com/office/drawing/2014/main" id="{557A11F1-81E1-C32A-D083-138A18213F3C}"/>
                  </a:ext>
                </a:extLst>
              </p:cNvPr>
              <p:cNvSpPr/>
              <p:nvPr/>
            </p:nvSpPr>
            <p:spPr>
              <a:xfrm>
                <a:off x="4222014" y="1910817"/>
                <a:ext cx="49" cy="380676"/>
              </a:xfrm>
              <a:custGeom>
                <a:avLst/>
                <a:gdLst/>
                <a:ahLst/>
                <a:cxnLst/>
                <a:rect l="l" t="t" r="r" b="b"/>
                <a:pathLst>
                  <a:path w="1" h="7849" fill="none" extrusionOk="0">
                    <a:moveTo>
                      <a:pt x="1" y="7849"/>
                    </a:moveTo>
                    <a:lnTo>
                      <a:pt x="1" y="0"/>
                    </a:lnTo>
                  </a:path>
                </a:pathLst>
              </a:custGeom>
              <a:noFill/>
              <a:ln w="65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231;p30">
                <a:extLst>
                  <a:ext uri="{FF2B5EF4-FFF2-40B4-BE49-F238E27FC236}">
                    <a16:creationId xmlns:a16="http://schemas.microsoft.com/office/drawing/2014/main" id="{EF228A00-50F0-4C5A-C339-4C11258FF64D}"/>
                  </a:ext>
                </a:extLst>
              </p:cNvPr>
              <p:cNvSpPr/>
              <p:nvPr/>
            </p:nvSpPr>
            <p:spPr>
              <a:xfrm>
                <a:off x="3999060" y="1911059"/>
                <a:ext cx="445909" cy="183281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3779" fill="none" extrusionOk="0">
                    <a:moveTo>
                      <a:pt x="4598" y="3779"/>
                    </a:moveTo>
                    <a:lnTo>
                      <a:pt x="9194" y="1890"/>
                    </a:lnTo>
                    <a:lnTo>
                      <a:pt x="4598" y="0"/>
                    </a:lnTo>
                    <a:lnTo>
                      <a:pt x="1" y="18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232;p30">
                <a:extLst>
                  <a:ext uri="{FF2B5EF4-FFF2-40B4-BE49-F238E27FC236}">
                    <a16:creationId xmlns:a16="http://schemas.microsoft.com/office/drawing/2014/main" id="{05F32153-678B-F046-3C06-BFF0B28812EC}"/>
                  </a:ext>
                </a:extLst>
              </p:cNvPr>
              <p:cNvSpPr/>
              <p:nvPr/>
            </p:nvSpPr>
            <p:spPr>
              <a:xfrm>
                <a:off x="3999060" y="1644406"/>
                <a:ext cx="445909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5955" fill="none" extrusionOk="0">
                    <a:moveTo>
                      <a:pt x="1" y="5955"/>
                    </a:moveTo>
                    <a:lnTo>
                      <a:pt x="4598" y="0"/>
                    </a:lnTo>
                    <a:lnTo>
                      <a:pt x="9194" y="5955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233;p30">
                <a:extLst>
                  <a:ext uri="{FF2B5EF4-FFF2-40B4-BE49-F238E27FC236}">
                    <a16:creationId xmlns:a16="http://schemas.microsoft.com/office/drawing/2014/main" id="{9E804928-4821-2163-CEEA-37934EB50EC3}"/>
                  </a:ext>
                </a:extLst>
              </p:cNvPr>
              <p:cNvSpPr/>
              <p:nvPr/>
            </p:nvSpPr>
            <p:spPr>
              <a:xfrm>
                <a:off x="4222014" y="1644406"/>
                <a:ext cx="49" cy="380676"/>
              </a:xfrm>
              <a:custGeom>
                <a:avLst/>
                <a:gdLst/>
                <a:ahLst/>
                <a:cxnLst/>
                <a:rect l="l" t="t" r="r" b="b"/>
                <a:pathLst>
                  <a:path w="1" h="7849" fill="none" extrusionOk="0">
                    <a:moveTo>
                      <a:pt x="1" y="0"/>
                    </a:moveTo>
                    <a:lnTo>
                      <a:pt x="1" y="7849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234;p30">
                <a:extLst>
                  <a:ext uri="{FF2B5EF4-FFF2-40B4-BE49-F238E27FC236}">
                    <a16:creationId xmlns:a16="http://schemas.microsoft.com/office/drawing/2014/main" id="{3797FC9F-15FA-7095-B362-60ADC7AEB532}"/>
                  </a:ext>
                </a:extLst>
              </p:cNvPr>
              <p:cNvSpPr/>
              <p:nvPr/>
            </p:nvSpPr>
            <p:spPr>
              <a:xfrm>
                <a:off x="3999060" y="1841559"/>
                <a:ext cx="445909" cy="183281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3779" fill="none" extrusionOk="0">
                    <a:moveTo>
                      <a:pt x="4598" y="0"/>
                    </a:moveTo>
                    <a:lnTo>
                      <a:pt x="9194" y="1890"/>
                    </a:lnTo>
                    <a:lnTo>
                      <a:pt x="4598" y="3779"/>
                    </a:lnTo>
                    <a:lnTo>
                      <a:pt x="1" y="18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235;p30">
                <a:extLst>
                  <a:ext uri="{FF2B5EF4-FFF2-40B4-BE49-F238E27FC236}">
                    <a16:creationId xmlns:a16="http://schemas.microsoft.com/office/drawing/2014/main" id="{2FFFB2DB-3E86-73B4-BA9F-37D23C6E3602}"/>
                  </a:ext>
                </a:extLst>
              </p:cNvPr>
              <p:cNvSpPr/>
              <p:nvPr/>
            </p:nvSpPr>
            <p:spPr>
              <a:xfrm>
                <a:off x="5121980" y="1272072"/>
                <a:ext cx="41128" cy="260057"/>
              </a:xfrm>
              <a:custGeom>
                <a:avLst/>
                <a:gdLst/>
                <a:ahLst/>
                <a:cxnLst/>
                <a:rect l="l" t="t" r="r" b="b"/>
                <a:pathLst>
                  <a:path w="848" h="5362" extrusionOk="0">
                    <a:moveTo>
                      <a:pt x="848" y="0"/>
                    </a:moveTo>
                    <a:cubicBezTo>
                      <a:pt x="848" y="575"/>
                      <a:pt x="620" y="1136"/>
                      <a:pt x="182" y="1682"/>
                    </a:cubicBezTo>
                    <a:cubicBezTo>
                      <a:pt x="66" y="1825"/>
                      <a:pt x="0" y="2005"/>
                      <a:pt x="0" y="2191"/>
                    </a:cubicBezTo>
                    <a:lnTo>
                      <a:pt x="0" y="5156"/>
                    </a:lnTo>
                    <a:cubicBezTo>
                      <a:pt x="0" y="5283"/>
                      <a:pt x="103" y="5362"/>
                      <a:pt x="208" y="5362"/>
                    </a:cubicBezTo>
                    <a:cubicBezTo>
                      <a:pt x="270" y="5362"/>
                      <a:pt x="332" y="5334"/>
                      <a:pt x="374" y="5271"/>
                    </a:cubicBezTo>
                    <a:cubicBezTo>
                      <a:pt x="686" y="4808"/>
                      <a:pt x="848" y="4333"/>
                      <a:pt x="848" y="3851"/>
                    </a:cubicBez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236;p30">
                <a:extLst>
                  <a:ext uri="{FF2B5EF4-FFF2-40B4-BE49-F238E27FC236}">
                    <a16:creationId xmlns:a16="http://schemas.microsoft.com/office/drawing/2014/main" id="{822F942A-A5A3-46B0-F8DA-DFA72A7EAFDC}"/>
                  </a:ext>
                </a:extLst>
              </p:cNvPr>
              <p:cNvSpPr/>
              <p:nvPr/>
            </p:nvSpPr>
            <p:spPr>
              <a:xfrm>
                <a:off x="1391409" y="1464277"/>
                <a:ext cx="1072384" cy="1566356"/>
              </a:xfrm>
              <a:custGeom>
                <a:avLst/>
                <a:gdLst/>
                <a:ahLst/>
                <a:cxnLst/>
                <a:rect l="l" t="t" r="r" b="b"/>
                <a:pathLst>
                  <a:path w="22111" h="32296" extrusionOk="0">
                    <a:moveTo>
                      <a:pt x="0" y="1"/>
                    </a:moveTo>
                    <a:lnTo>
                      <a:pt x="0" y="23990"/>
                    </a:lnTo>
                    <a:cubicBezTo>
                      <a:pt x="0" y="27584"/>
                      <a:pt x="8951" y="30708"/>
                      <a:pt x="22111" y="32296"/>
                    </a:cubicBezTo>
                    <a:lnTo>
                      <a:pt x="22110" y="8307"/>
                    </a:lnTo>
                    <a:cubicBezTo>
                      <a:pt x="16089" y="7581"/>
                      <a:pt x="10950" y="6533"/>
                      <a:pt x="7146" y="5265"/>
                    </a:cubicBezTo>
                    <a:cubicBezTo>
                      <a:pt x="2635" y="3763"/>
                      <a:pt x="0" y="1952"/>
                      <a:pt x="0" y="1"/>
                    </a:cubicBez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237;p30">
                <a:extLst>
                  <a:ext uri="{FF2B5EF4-FFF2-40B4-BE49-F238E27FC236}">
                    <a16:creationId xmlns:a16="http://schemas.microsoft.com/office/drawing/2014/main" id="{C6F9DEED-A8E4-7CE5-1492-F35DFA97DF8A}"/>
                  </a:ext>
                </a:extLst>
              </p:cNvPr>
              <p:cNvSpPr/>
              <p:nvPr/>
            </p:nvSpPr>
            <p:spPr>
              <a:xfrm>
                <a:off x="3895221" y="949401"/>
                <a:ext cx="1268469" cy="1586871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32719" extrusionOk="0">
                    <a:moveTo>
                      <a:pt x="26153" y="0"/>
                    </a:moveTo>
                    <a:cubicBezTo>
                      <a:pt x="26153" y="2786"/>
                      <a:pt x="20775" y="5290"/>
                      <a:pt x="12228" y="7013"/>
                    </a:cubicBezTo>
                    <a:cubicBezTo>
                      <a:pt x="8652" y="7736"/>
                      <a:pt x="4523" y="8321"/>
                      <a:pt x="1" y="8731"/>
                    </a:cubicBezTo>
                    <a:lnTo>
                      <a:pt x="1" y="32719"/>
                    </a:lnTo>
                    <a:cubicBezTo>
                      <a:pt x="15336" y="31322"/>
                      <a:pt x="26153" y="27939"/>
                      <a:pt x="26153" y="23988"/>
                    </a:cubicBezTo>
                    <a:lnTo>
                      <a:pt x="26153" y="0"/>
                    </a:lnTo>
                    <a:close/>
                  </a:path>
                </a:pathLst>
              </a:custGeom>
              <a:solidFill>
                <a:srgbClr val="F7E24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238;p30">
                <a:extLst>
                  <a:ext uri="{FF2B5EF4-FFF2-40B4-BE49-F238E27FC236}">
                    <a16:creationId xmlns:a16="http://schemas.microsoft.com/office/drawing/2014/main" id="{B417B6B4-9067-E8BD-E53A-F3A194E9BE05}"/>
                  </a:ext>
                </a:extLst>
              </p:cNvPr>
              <p:cNvSpPr/>
              <p:nvPr/>
            </p:nvSpPr>
            <p:spPr>
              <a:xfrm>
                <a:off x="4380900" y="2948231"/>
                <a:ext cx="872127" cy="942306"/>
              </a:xfrm>
              <a:custGeom>
                <a:avLst/>
                <a:gdLst/>
                <a:ahLst/>
                <a:cxnLst/>
                <a:rect l="l" t="t" r="r" b="b"/>
                <a:pathLst>
                  <a:path w="17982" h="19429" extrusionOk="0">
                    <a:moveTo>
                      <a:pt x="17981" y="0"/>
                    </a:moveTo>
                    <a:cubicBezTo>
                      <a:pt x="17981" y="1159"/>
                      <a:pt x="16832" y="2253"/>
                      <a:pt x="14794" y="3220"/>
                    </a:cubicBezTo>
                    <a:cubicBezTo>
                      <a:pt x="11656" y="4709"/>
                      <a:pt x="6409" y="5896"/>
                      <a:pt x="0" y="6553"/>
                    </a:cubicBezTo>
                    <a:lnTo>
                      <a:pt x="0" y="19428"/>
                    </a:lnTo>
                    <a:cubicBezTo>
                      <a:pt x="10570" y="18344"/>
                      <a:pt x="17981" y="15819"/>
                      <a:pt x="17981" y="12875"/>
                    </a:cubicBezTo>
                    <a:lnTo>
                      <a:pt x="17981" y="0"/>
                    </a:ln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239;p30">
                <a:extLst>
                  <a:ext uri="{FF2B5EF4-FFF2-40B4-BE49-F238E27FC236}">
                    <a16:creationId xmlns:a16="http://schemas.microsoft.com/office/drawing/2014/main" id="{F3E07C99-FF86-9C37-1B73-A6B9244EE2E4}"/>
                  </a:ext>
                </a:extLst>
              </p:cNvPr>
              <p:cNvSpPr/>
              <p:nvPr/>
            </p:nvSpPr>
            <p:spPr>
              <a:xfrm>
                <a:off x="4022862" y="1093882"/>
                <a:ext cx="1268469" cy="1586920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32720" extrusionOk="0">
                    <a:moveTo>
                      <a:pt x="26154" y="0"/>
                    </a:moveTo>
                    <a:cubicBezTo>
                      <a:pt x="26154" y="2786"/>
                      <a:pt x="20776" y="5290"/>
                      <a:pt x="12228" y="7014"/>
                    </a:cubicBezTo>
                    <a:cubicBezTo>
                      <a:pt x="8653" y="7736"/>
                      <a:pt x="4523" y="8321"/>
                      <a:pt x="1" y="8732"/>
                    </a:cubicBezTo>
                    <a:lnTo>
                      <a:pt x="1" y="32719"/>
                    </a:lnTo>
                    <a:cubicBezTo>
                      <a:pt x="15336" y="31322"/>
                      <a:pt x="26154" y="27939"/>
                      <a:pt x="26154" y="23986"/>
                    </a:cubicBezTo>
                    <a:lnTo>
                      <a:pt x="26154" y="0"/>
                    </a:ln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240;p30">
                <a:extLst>
                  <a:ext uri="{FF2B5EF4-FFF2-40B4-BE49-F238E27FC236}">
                    <a16:creationId xmlns:a16="http://schemas.microsoft.com/office/drawing/2014/main" id="{AF9923D8-57C2-21E1-A2AF-DFA3BF007535}"/>
                  </a:ext>
                </a:extLst>
              </p:cNvPr>
              <p:cNvSpPr/>
              <p:nvPr/>
            </p:nvSpPr>
            <p:spPr>
              <a:xfrm>
                <a:off x="1145999" y="1681799"/>
                <a:ext cx="1072432" cy="1566308"/>
              </a:xfrm>
              <a:custGeom>
                <a:avLst/>
                <a:gdLst/>
                <a:ahLst/>
                <a:cxnLst/>
                <a:rect l="l" t="t" r="r" b="b"/>
                <a:pathLst>
                  <a:path w="22112" h="32295" extrusionOk="0">
                    <a:moveTo>
                      <a:pt x="1" y="0"/>
                    </a:moveTo>
                    <a:lnTo>
                      <a:pt x="1" y="23989"/>
                    </a:lnTo>
                    <a:cubicBezTo>
                      <a:pt x="1" y="27584"/>
                      <a:pt x="8952" y="30708"/>
                      <a:pt x="22111" y="32295"/>
                    </a:cubicBezTo>
                    <a:lnTo>
                      <a:pt x="22110" y="8307"/>
                    </a:lnTo>
                    <a:cubicBezTo>
                      <a:pt x="16089" y="7581"/>
                      <a:pt x="10951" y="6533"/>
                      <a:pt x="7147" y="5266"/>
                    </a:cubicBezTo>
                    <a:cubicBezTo>
                      <a:pt x="2636" y="3762"/>
                      <a:pt x="1" y="1951"/>
                      <a:pt x="1" y="0"/>
                    </a:cubicBezTo>
                    <a:close/>
                  </a:path>
                </a:pathLst>
              </a:custGeom>
              <a:solidFill>
                <a:srgbClr val="94DBB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" name="Google Shape;1241;p30">
              <a:extLst>
                <a:ext uri="{FF2B5EF4-FFF2-40B4-BE49-F238E27FC236}">
                  <a16:creationId xmlns:a16="http://schemas.microsoft.com/office/drawing/2014/main" id="{EAFCD2E6-7778-04E7-C311-E7C9826C7F07}"/>
                </a:ext>
              </a:extLst>
            </p:cNvPr>
            <p:cNvGrpSpPr/>
            <p:nvPr/>
          </p:nvGrpSpPr>
          <p:grpSpPr>
            <a:xfrm flipH="1">
              <a:off x="1554534" y="1271632"/>
              <a:ext cx="839644" cy="599695"/>
              <a:chOff x="5382700" y="1887425"/>
              <a:chExt cx="592425" cy="423125"/>
            </a:xfrm>
          </p:grpSpPr>
          <p:sp>
            <p:nvSpPr>
              <p:cNvPr id="19" name="Google Shape;1242;p30">
                <a:extLst>
                  <a:ext uri="{FF2B5EF4-FFF2-40B4-BE49-F238E27FC236}">
                    <a16:creationId xmlns:a16="http://schemas.microsoft.com/office/drawing/2014/main" id="{C4C4015E-9007-5180-F057-C59B00F4BB58}"/>
                  </a:ext>
                </a:extLst>
              </p:cNvPr>
              <p:cNvSpPr/>
              <p:nvPr/>
            </p:nvSpPr>
            <p:spPr>
              <a:xfrm>
                <a:off x="5382700" y="1887425"/>
                <a:ext cx="592425" cy="423125"/>
              </a:xfrm>
              <a:custGeom>
                <a:avLst/>
                <a:gdLst/>
                <a:ahLst/>
                <a:cxnLst/>
                <a:rect l="l" t="t" r="r" b="b"/>
                <a:pathLst>
                  <a:path w="23697" h="16925" extrusionOk="0">
                    <a:moveTo>
                      <a:pt x="21147" y="207"/>
                    </a:moveTo>
                    <a:cubicBezTo>
                      <a:pt x="22437" y="207"/>
                      <a:pt x="23489" y="1258"/>
                      <a:pt x="23489" y="2550"/>
                    </a:cubicBezTo>
                    <a:lnTo>
                      <a:pt x="23489" y="11212"/>
                    </a:lnTo>
                    <a:cubicBezTo>
                      <a:pt x="23489" y="12503"/>
                      <a:pt x="22439" y="13554"/>
                      <a:pt x="21147" y="13554"/>
                    </a:cubicBezTo>
                    <a:lnTo>
                      <a:pt x="5322" y="13554"/>
                    </a:lnTo>
                    <a:lnTo>
                      <a:pt x="3435" y="16255"/>
                    </a:lnTo>
                    <a:lnTo>
                      <a:pt x="3472" y="13554"/>
                    </a:lnTo>
                    <a:lnTo>
                      <a:pt x="2549" y="13554"/>
                    </a:lnTo>
                    <a:cubicBezTo>
                      <a:pt x="1259" y="13554"/>
                      <a:pt x="207" y="12504"/>
                      <a:pt x="207" y="11212"/>
                    </a:cubicBezTo>
                    <a:lnTo>
                      <a:pt x="207" y="2550"/>
                    </a:lnTo>
                    <a:cubicBezTo>
                      <a:pt x="207" y="1259"/>
                      <a:pt x="1257" y="207"/>
                      <a:pt x="2549" y="207"/>
                    </a:cubicBezTo>
                    <a:close/>
                    <a:moveTo>
                      <a:pt x="2549" y="1"/>
                    </a:moveTo>
                    <a:cubicBezTo>
                      <a:pt x="1143" y="1"/>
                      <a:pt x="0" y="1144"/>
                      <a:pt x="0" y="2550"/>
                    </a:cubicBezTo>
                    <a:lnTo>
                      <a:pt x="0" y="11212"/>
                    </a:lnTo>
                    <a:cubicBezTo>
                      <a:pt x="0" y="12618"/>
                      <a:pt x="1143" y="13761"/>
                      <a:pt x="2549" y="13761"/>
                    </a:cubicBezTo>
                    <a:lnTo>
                      <a:pt x="3262" y="13761"/>
                    </a:lnTo>
                    <a:lnTo>
                      <a:pt x="3219" y="16924"/>
                    </a:lnTo>
                    <a:lnTo>
                      <a:pt x="5427" y="13761"/>
                    </a:lnTo>
                    <a:lnTo>
                      <a:pt x="21147" y="13761"/>
                    </a:lnTo>
                    <a:cubicBezTo>
                      <a:pt x="22553" y="13761"/>
                      <a:pt x="23696" y="12618"/>
                      <a:pt x="23696" y="11212"/>
                    </a:cubicBezTo>
                    <a:lnTo>
                      <a:pt x="23696" y="2550"/>
                    </a:lnTo>
                    <a:cubicBezTo>
                      <a:pt x="23696" y="1144"/>
                      <a:pt x="22553" y="1"/>
                      <a:pt x="21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243;p30">
                <a:extLst>
                  <a:ext uri="{FF2B5EF4-FFF2-40B4-BE49-F238E27FC236}">
                    <a16:creationId xmlns:a16="http://schemas.microsoft.com/office/drawing/2014/main" id="{57FEBFF5-002A-AB26-B7FB-B989C49AF216}"/>
                  </a:ext>
                </a:extLst>
              </p:cNvPr>
              <p:cNvSpPr/>
              <p:nvPr/>
            </p:nvSpPr>
            <p:spPr>
              <a:xfrm>
                <a:off x="5489500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4" y="207"/>
                      <a:pt x="1738" y="550"/>
                      <a:pt x="1738" y="972"/>
                    </a:cubicBezTo>
                    <a:cubicBezTo>
                      <a:pt x="1738" y="1395"/>
                      <a:pt x="1394" y="1739"/>
                      <a:pt x="972" y="1739"/>
                    </a:cubicBezTo>
                    <a:cubicBezTo>
                      <a:pt x="550" y="1739"/>
                      <a:pt x="207" y="1395"/>
                      <a:pt x="207" y="972"/>
                    </a:cubicBezTo>
                    <a:cubicBezTo>
                      <a:pt x="207" y="551"/>
                      <a:pt x="549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6" y="0"/>
                      <a:pt x="0" y="436"/>
                      <a:pt x="0" y="972"/>
                    </a:cubicBezTo>
                    <a:cubicBezTo>
                      <a:pt x="0" y="1508"/>
                      <a:pt x="436" y="1943"/>
                      <a:pt x="972" y="1943"/>
                    </a:cubicBezTo>
                    <a:cubicBezTo>
                      <a:pt x="1507" y="1943"/>
                      <a:pt x="1944" y="1508"/>
                      <a:pt x="1944" y="972"/>
                    </a:cubicBezTo>
                    <a:cubicBezTo>
                      <a:pt x="1944" y="436"/>
                      <a:pt x="1507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44;p30">
                <a:extLst>
                  <a:ext uri="{FF2B5EF4-FFF2-40B4-BE49-F238E27FC236}">
                    <a16:creationId xmlns:a16="http://schemas.microsoft.com/office/drawing/2014/main" id="{B79E3CB6-32E3-4308-768E-8361C3FAA274}"/>
                  </a:ext>
                </a:extLst>
              </p:cNvPr>
              <p:cNvSpPr/>
              <p:nvPr/>
            </p:nvSpPr>
            <p:spPr>
              <a:xfrm>
                <a:off x="5572025" y="2033525"/>
                <a:ext cx="4865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4" extrusionOk="0">
                    <a:moveTo>
                      <a:pt x="974" y="207"/>
                    </a:moveTo>
                    <a:cubicBezTo>
                      <a:pt x="1395" y="207"/>
                      <a:pt x="1739" y="550"/>
                      <a:pt x="1739" y="972"/>
                    </a:cubicBezTo>
                    <a:cubicBezTo>
                      <a:pt x="1739" y="1395"/>
                      <a:pt x="1395" y="1739"/>
                      <a:pt x="974" y="1739"/>
                    </a:cubicBezTo>
                    <a:cubicBezTo>
                      <a:pt x="551" y="1739"/>
                      <a:pt x="207" y="1395"/>
                      <a:pt x="207" y="972"/>
                    </a:cubicBezTo>
                    <a:cubicBezTo>
                      <a:pt x="207" y="551"/>
                      <a:pt x="551" y="207"/>
                      <a:pt x="974" y="207"/>
                    </a:cubicBezTo>
                    <a:close/>
                    <a:moveTo>
                      <a:pt x="974" y="0"/>
                    </a:moveTo>
                    <a:cubicBezTo>
                      <a:pt x="437" y="0"/>
                      <a:pt x="1" y="436"/>
                      <a:pt x="1" y="972"/>
                    </a:cubicBezTo>
                    <a:cubicBezTo>
                      <a:pt x="1" y="1508"/>
                      <a:pt x="437" y="1943"/>
                      <a:pt x="974" y="1943"/>
                    </a:cubicBezTo>
                    <a:cubicBezTo>
                      <a:pt x="1509" y="1943"/>
                      <a:pt x="1945" y="1508"/>
                      <a:pt x="1945" y="972"/>
                    </a:cubicBezTo>
                    <a:cubicBezTo>
                      <a:pt x="1945" y="436"/>
                      <a:pt x="1509" y="0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45;p30">
                <a:extLst>
                  <a:ext uri="{FF2B5EF4-FFF2-40B4-BE49-F238E27FC236}">
                    <a16:creationId xmlns:a16="http://schemas.microsoft.com/office/drawing/2014/main" id="{311E4E7F-F7A1-4379-35D9-86D8F3B3F9E6}"/>
                  </a:ext>
                </a:extLst>
              </p:cNvPr>
              <p:cNvSpPr/>
              <p:nvPr/>
            </p:nvSpPr>
            <p:spPr>
              <a:xfrm>
                <a:off x="5654575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5" y="207"/>
                      <a:pt x="1739" y="550"/>
                      <a:pt x="1738" y="972"/>
                    </a:cubicBezTo>
                    <a:cubicBezTo>
                      <a:pt x="1738" y="1395"/>
                      <a:pt x="1395" y="1739"/>
                      <a:pt x="972" y="1739"/>
                    </a:cubicBezTo>
                    <a:cubicBezTo>
                      <a:pt x="550" y="1739"/>
                      <a:pt x="206" y="1395"/>
                      <a:pt x="206" y="972"/>
                    </a:cubicBezTo>
                    <a:cubicBezTo>
                      <a:pt x="206" y="551"/>
                      <a:pt x="549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7" y="0"/>
                      <a:pt x="0" y="436"/>
                      <a:pt x="0" y="972"/>
                    </a:cubicBezTo>
                    <a:cubicBezTo>
                      <a:pt x="0" y="1508"/>
                      <a:pt x="437" y="1943"/>
                      <a:pt x="972" y="1943"/>
                    </a:cubicBezTo>
                    <a:cubicBezTo>
                      <a:pt x="1509" y="1943"/>
                      <a:pt x="1944" y="1508"/>
                      <a:pt x="1944" y="972"/>
                    </a:cubicBezTo>
                    <a:cubicBezTo>
                      <a:pt x="1944" y="436"/>
                      <a:pt x="1509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46;p30">
                <a:extLst>
                  <a:ext uri="{FF2B5EF4-FFF2-40B4-BE49-F238E27FC236}">
                    <a16:creationId xmlns:a16="http://schemas.microsoft.com/office/drawing/2014/main" id="{09FA2287-6AC5-4FE4-6D0B-F05D98BD9DA4}"/>
                  </a:ext>
                </a:extLst>
              </p:cNvPr>
              <p:cNvSpPr/>
              <p:nvPr/>
            </p:nvSpPr>
            <p:spPr>
              <a:xfrm>
                <a:off x="5737150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5" y="207"/>
                      <a:pt x="1739" y="550"/>
                      <a:pt x="1739" y="972"/>
                    </a:cubicBezTo>
                    <a:cubicBezTo>
                      <a:pt x="1739" y="1395"/>
                      <a:pt x="1395" y="1739"/>
                      <a:pt x="972" y="1739"/>
                    </a:cubicBezTo>
                    <a:cubicBezTo>
                      <a:pt x="550" y="1739"/>
                      <a:pt x="206" y="1395"/>
                      <a:pt x="206" y="972"/>
                    </a:cubicBezTo>
                    <a:cubicBezTo>
                      <a:pt x="206" y="551"/>
                      <a:pt x="550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6" y="0"/>
                      <a:pt x="0" y="436"/>
                      <a:pt x="0" y="972"/>
                    </a:cubicBezTo>
                    <a:cubicBezTo>
                      <a:pt x="0" y="1508"/>
                      <a:pt x="436" y="1943"/>
                      <a:pt x="972" y="1943"/>
                    </a:cubicBezTo>
                    <a:cubicBezTo>
                      <a:pt x="1508" y="1943"/>
                      <a:pt x="1943" y="1508"/>
                      <a:pt x="1943" y="972"/>
                    </a:cubicBezTo>
                    <a:cubicBezTo>
                      <a:pt x="1943" y="436"/>
                      <a:pt x="1508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47;p30">
                <a:extLst>
                  <a:ext uri="{FF2B5EF4-FFF2-40B4-BE49-F238E27FC236}">
                    <a16:creationId xmlns:a16="http://schemas.microsoft.com/office/drawing/2014/main" id="{CF768123-908E-51C8-9322-E50C001B7323}"/>
                  </a:ext>
                </a:extLst>
              </p:cNvPr>
              <p:cNvSpPr/>
              <p:nvPr/>
            </p:nvSpPr>
            <p:spPr>
              <a:xfrm>
                <a:off x="5819675" y="2033525"/>
                <a:ext cx="48600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207"/>
                    </a:moveTo>
                    <a:cubicBezTo>
                      <a:pt x="1395" y="207"/>
                      <a:pt x="1738" y="550"/>
                      <a:pt x="1738" y="972"/>
                    </a:cubicBezTo>
                    <a:cubicBezTo>
                      <a:pt x="1738" y="1395"/>
                      <a:pt x="1395" y="1739"/>
                      <a:pt x="972" y="1739"/>
                    </a:cubicBezTo>
                    <a:cubicBezTo>
                      <a:pt x="550" y="1739"/>
                      <a:pt x="206" y="1395"/>
                      <a:pt x="206" y="972"/>
                    </a:cubicBezTo>
                    <a:cubicBezTo>
                      <a:pt x="206" y="551"/>
                      <a:pt x="550" y="207"/>
                      <a:pt x="972" y="207"/>
                    </a:cubicBezTo>
                    <a:close/>
                    <a:moveTo>
                      <a:pt x="972" y="0"/>
                    </a:moveTo>
                    <a:cubicBezTo>
                      <a:pt x="436" y="0"/>
                      <a:pt x="1" y="436"/>
                      <a:pt x="1" y="972"/>
                    </a:cubicBezTo>
                    <a:cubicBezTo>
                      <a:pt x="1" y="1508"/>
                      <a:pt x="436" y="1943"/>
                      <a:pt x="972" y="1943"/>
                    </a:cubicBezTo>
                    <a:cubicBezTo>
                      <a:pt x="1509" y="1943"/>
                      <a:pt x="1944" y="1508"/>
                      <a:pt x="1944" y="972"/>
                    </a:cubicBezTo>
                    <a:cubicBezTo>
                      <a:pt x="1944" y="436"/>
                      <a:pt x="1509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248;p30">
              <a:extLst>
                <a:ext uri="{FF2B5EF4-FFF2-40B4-BE49-F238E27FC236}">
                  <a16:creationId xmlns:a16="http://schemas.microsoft.com/office/drawing/2014/main" id="{B443F696-F63D-295E-FA64-814650F7AE4A}"/>
                </a:ext>
              </a:extLst>
            </p:cNvPr>
            <p:cNvGrpSpPr/>
            <p:nvPr/>
          </p:nvGrpSpPr>
          <p:grpSpPr>
            <a:xfrm rot="10800000" flipH="1">
              <a:off x="427397" y="2987592"/>
              <a:ext cx="712435" cy="580768"/>
              <a:chOff x="4988700" y="3402750"/>
              <a:chExt cx="441000" cy="359475"/>
            </a:xfrm>
          </p:grpSpPr>
          <p:sp>
            <p:nvSpPr>
              <p:cNvPr id="15" name="Google Shape;1249;p30">
                <a:extLst>
                  <a:ext uri="{FF2B5EF4-FFF2-40B4-BE49-F238E27FC236}">
                    <a16:creationId xmlns:a16="http://schemas.microsoft.com/office/drawing/2014/main" id="{10CC18C4-76C8-6CD4-A0C2-79C163AE0926}"/>
                  </a:ext>
                </a:extLst>
              </p:cNvPr>
              <p:cNvSpPr/>
              <p:nvPr/>
            </p:nvSpPr>
            <p:spPr>
              <a:xfrm>
                <a:off x="4988700" y="3402750"/>
                <a:ext cx="441000" cy="359475"/>
              </a:xfrm>
              <a:custGeom>
                <a:avLst/>
                <a:gdLst/>
                <a:ahLst/>
                <a:cxnLst/>
                <a:rect l="l" t="t" r="r" b="b"/>
                <a:pathLst>
                  <a:path w="17640" h="14379" extrusionOk="0">
                    <a:moveTo>
                      <a:pt x="1605" y="1"/>
                    </a:moveTo>
                    <a:cubicBezTo>
                      <a:pt x="720" y="1"/>
                      <a:pt x="2" y="719"/>
                      <a:pt x="2" y="1605"/>
                    </a:cubicBezTo>
                    <a:lnTo>
                      <a:pt x="2" y="10072"/>
                    </a:lnTo>
                    <a:cubicBezTo>
                      <a:pt x="1" y="10958"/>
                      <a:pt x="719" y="11675"/>
                      <a:pt x="1604" y="11675"/>
                    </a:cubicBezTo>
                    <a:lnTo>
                      <a:pt x="14520" y="11675"/>
                    </a:lnTo>
                    <a:lnTo>
                      <a:pt x="16016" y="14378"/>
                    </a:lnTo>
                    <a:lnTo>
                      <a:pt x="16035" y="11675"/>
                    </a:lnTo>
                    <a:cubicBezTo>
                      <a:pt x="16921" y="11675"/>
                      <a:pt x="17639" y="10957"/>
                      <a:pt x="17639" y="10072"/>
                    </a:cubicBezTo>
                    <a:lnTo>
                      <a:pt x="17639" y="1605"/>
                    </a:lnTo>
                    <a:cubicBezTo>
                      <a:pt x="17639" y="719"/>
                      <a:pt x="16921" y="1"/>
                      <a:pt x="160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50;p30">
                <a:extLst>
                  <a:ext uri="{FF2B5EF4-FFF2-40B4-BE49-F238E27FC236}">
                    <a16:creationId xmlns:a16="http://schemas.microsoft.com/office/drawing/2014/main" id="{A85D8153-3461-E490-625B-108F0E7149EF}"/>
                  </a:ext>
                </a:extLst>
              </p:cNvPr>
              <p:cNvSpPr/>
              <p:nvPr/>
            </p:nvSpPr>
            <p:spPr>
              <a:xfrm rot="10800000" flipH="1">
                <a:off x="5015975" y="3564000"/>
                <a:ext cx="38645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290" extrusionOk="0">
                    <a:moveTo>
                      <a:pt x="15354" y="0"/>
                    </a:moveTo>
                    <a:lnTo>
                      <a:pt x="8850" y="3777"/>
                    </a:lnTo>
                    <a:cubicBezTo>
                      <a:pt x="8496" y="3983"/>
                      <a:pt x="8097" y="4085"/>
                      <a:pt x="7699" y="4085"/>
                    </a:cubicBezTo>
                    <a:cubicBezTo>
                      <a:pt x="7316" y="4085"/>
                      <a:pt x="6934" y="3991"/>
                      <a:pt x="6590" y="3801"/>
                    </a:cubicBezTo>
                    <a:lnTo>
                      <a:pt x="99" y="211"/>
                    </a:lnTo>
                    <a:lnTo>
                      <a:pt x="0" y="391"/>
                    </a:lnTo>
                    <a:lnTo>
                      <a:pt x="6491" y="3980"/>
                    </a:lnTo>
                    <a:cubicBezTo>
                      <a:pt x="6865" y="4187"/>
                      <a:pt x="7281" y="4290"/>
                      <a:pt x="7698" y="4290"/>
                    </a:cubicBezTo>
                    <a:cubicBezTo>
                      <a:pt x="8134" y="4290"/>
                      <a:pt x="8568" y="4179"/>
                      <a:pt x="8953" y="3956"/>
                    </a:cubicBezTo>
                    <a:lnTo>
                      <a:pt x="15458" y="179"/>
                    </a:lnTo>
                    <a:lnTo>
                      <a:pt x="153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51;p30">
                <a:extLst>
                  <a:ext uri="{FF2B5EF4-FFF2-40B4-BE49-F238E27FC236}">
                    <a16:creationId xmlns:a16="http://schemas.microsoft.com/office/drawing/2014/main" id="{B34FCC2C-F8B9-E540-AADE-88583EF34E8D}"/>
                  </a:ext>
                </a:extLst>
              </p:cNvPr>
              <p:cNvSpPr/>
              <p:nvPr/>
            </p:nvSpPr>
            <p:spPr>
              <a:xfrm rot="10800000" flipH="1">
                <a:off x="5269750" y="3426150"/>
                <a:ext cx="135050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6733" extrusionOk="0">
                    <a:moveTo>
                      <a:pt x="161" y="0"/>
                    </a:moveTo>
                    <a:lnTo>
                      <a:pt x="1" y="127"/>
                    </a:lnTo>
                    <a:lnTo>
                      <a:pt x="5241" y="6733"/>
                    </a:lnTo>
                    <a:lnTo>
                      <a:pt x="5402" y="6604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52;p30">
                <a:extLst>
                  <a:ext uri="{FF2B5EF4-FFF2-40B4-BE49-F238E27FC236}">
                    <a16:creationId xmlns:a16="http://schemas.microsoft.com/office/drawing/2014/main" id="{441F25A8-37A7-A3EB-64FD-E26B5120628C}"/>
                  </a:ext>
                </a:extLst>
              </p:cNvPr>
              <p:cNvSpPr/>
              <p:nvPr/>
            </p:nvSpPr>
            <p:spPr>
              <a:xfrm rot="10800000" flipH="1">
                <a:off x="5013800" y="3426250"/>
                <a:ext cx="135125" cy="16825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6730" extrusionOk="0">
                    <a:moveTo>
                      <a:pt x="5243" y="0"/>
                    </a:moveTo>
                    <a:lnTo>
                      <a:pt x="0" y="6602"/>
                    </a:lnTo>
                    <a:lnTo>
                      <a:pt x="161" y="6729"/>
                    </a:lnTo>
                    <a:lnTo>
                      <a:pt x="5404" y="127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253;p30">
              <a:extLst>
                <a:ext uri="{FF2B5EF4-FFF2-40B4-BE49-F238E27FC236}">
                  <a16:creationId xmlns:a16="http://schemas.microsoft.com/office/drawing/2014/main" id="{39EC3418-8A03-4F13-B63B-E622F693109B}"/>
                </a:ext>
              </a:extLst>
            </p:cNvPr>
            <p:cNvGrpSpPr/>
            <p:nvPr/>
          </p:nvGrpSpPr>
          <p:grpSpPr>
            <a:xfrm>
              <a:off x="3955448" y="734355"/>
              <a:ext cx="646286" cy="649024"/>
              <a:chOff x="406431" y="2040686"/>
              <a:chExt cx="646286" cy="649024"/>
            </a:xfrm>
          </p:grpSpPr>
          <p:sp>
            <p:nvSpPr>
              <p:cNvPr id="12" name="Google Shape;1254;p30">
                <a:extLst>
                  <a:ext uri="{FF2B5EF4-FFF2-40B4-BE49-F238E27FC236}">
                    <a16:creationId xmlns:a16="http://schemas.microsoft.com/office/drawing/2014/main" id="{FE04597C-9795-CB14-E8B5-D20F58F73C4B}"/>
                  </a:ext>
                </a:extLst>
              </p:cNvPr>
              <p:cNvSpPr/>
              <p:nvPr/>
            </p:nvSpPr>
            <p:spPr>
              <a:xfrm>
                <a:off x="406431" y="2040686"/>
                <a:ext cx="390816" cy="649024"/>
              </a:xfrm>
              <a:custGeom>
                <a:avLst/>
                <a:gdLst/>
                <a:ahLst/>
                <a:cxnLst/>
                <a:rect l="l" t="t" r="r" b="b"/>
                <a:pathLst>
                  <a:path w="13248" h="21908" extrusionOk="0">
                    <a:moveTo>
                      <a:pt x="10954" y="0"/>
                    </a:moveTo>
                    <a:cubicBezTo>
                      <a:pt x="4905" y="0"/>
                      <a:pt x="0" y="4905"/>
                      <a:pt x="0" y="10954"/>
                    </a:cubicBezTo>
                    <a:cubicBezTo>
                      <a:pt x="0" y="17003"/>
                      <a:pt x="4905" y="21907"/>
                      <a:pt x="10954" y="21907"/>
                    </a:cubicBezTo>
                    <a:cubicBezTo>
                      <a:pt x="11741" y="21907"/>
                      <a:pt x="12508" y="21820"/>
                      <a:pt x="13248" y="21663"/>
                    </a:cubicBezTo>
                    <a:lnTo>
                      <a:pt x="12381" y="17618"/>
                    </a:lnTo>
                    <a:cubicBezTo>
                      <a:pt x="11921" y="17717"/>
                      <a:pt x="11444" y="17771"/>
                      <a:pt x="10954" y="17771"/>
                    </a:cubicBezTo>
                    <a:cubicBezTo>
                      <a:pt x="7195" y="17771"/>
                      <a:pt x="4136" y="14714"/>
                      <a:pt x="4136" y="10954"/>
                    </a:cubicBezTo>
                    <a:cubicBezTo>
                      <a:pt x="4136" y="7195"/>
                      <a:pt x="7195" y="4136"/>
                      <a:pt x="10954" y="4136"/>
                    </a:cubicBez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55;p30">
                <a:extLst>
                  <a:ext uri="{FF2B5EF4-FFF2-40B4-BE49-F238E27FC236}">
                    <a16:creationId xmlns:a16="http://schemas.microsoft.com/office/drawing/2014/main" id="{E5E0FA6C-3606-B54B-E322-D91A92A9D8DA}"/>
                  </a:ext>
                </a:extLst>
              </p:cNvPr>
              <p:cNvSpPr/>
              <p:nvPr/>
            </p:nvSpPr>
            <p:spPr>
              <a:xfrm>
                <a:off x="729544" y="2040715"/>
                <a:ext cx="323172" cy="324512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954" extrusionOk="0">
                    <a:moveTo>
                      <a:pt x="1" y="0"/>
                    </a:moveTo>
                    <a:lnTo>
                      <a:pt x="1" y="4136"/>
                    </a:lnTo>
                    <a:cubicBezTo>
                      <a:pt x="3761" y="4136"/>
                      <a:pt x="6819" y="7195"/>
                      <a:pt x="6819" y="10954"/>
                    </a:cubicBezTo>
                    <a:lnTo>
                      <a:pt x="10954" y="10954"/>
                    </a:lnTo>
                    <a:cubicBezTo>
                      <a:pt x="10954" y="4905"/>
                      <a:pt x="605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56;p30">
                <a:extLst>
                  <a:ext uri="{FF2B5EF4-FFF2-40B4-BE49-F238E27FC236}">
                    <a16:creationId xmlns:a16="http://schemas.microsoft.com/office/drawing/2014/main" id="{216F99F2-43A1-17D5-212A-037D4088BACB}"/>
                  </a:ext>
                </a:extLst>
              </p:cNvPr>
              <p:cNvSpPr/>
              <p:nvPr/>
            </p:nvSpPr>
            <p:spPr>
              <a:xfrm>
                <a:off x="771641" y="2365198"/>
                <a:ext cx="281076" cy="317284"/>
              </a:xfrm>
              <a:custGeom>
                <a:avLst/>
                <a:gdLst/>
                <a:ahLst/>
                <a:cxnLst/>
                <a:rect l="l" t="t" r="r" b="b"/>
                <a:pathLst>
                  <a:path w="9528" h="10710" extrusionOk="0">
                    <a:moveTo>
                      <a:pt x="5392" y="1"/>
                    </a:moveTo>
                    <a:cubicBezTo>
                      <a:pt x="5392" y="3271"/>
                      <a:pt x="3078" y="6008"/>
                      <a:pt x="1" y="6665"/>
                    </a:cubicBezTo>
                    <a:lnTo>
                      <a:pt x="868" y="10710"/>
                    </a:lnTo>
                    <a:cubicBezTo>
                      <a:pt x="5815" y="9655"/>
                      <a:pt x="9527" y="5264"/>
                      <a:pt x="9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6" name="Google Shape;1266;p31">
            <a:extLst>
              <a:ext uri="{FF2B5EF4-FFF2-40B4-BE49-F238E27FC236}">
                <a16:creationId xmlns:a16="http://schemas.microsoft.com/office/drawing/2014/main" id="{CC88E5C4-CFAC-1494-FDEB-04A0B88710BF}"/>
              </a:ext>
            </a:extLst>
          </p:cNvPr>
          <p:cNvSpPr/>
          <p:nvPr/>
        </p:nvSpPr>
        <p:spPr>
          <a:xfrm>
            <a:off x="-4984090" y="1192996"/>
            <a:ext cx="864000" cy="8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7" name="Google Shape;1267;p31">
            <a:extLst>
              <a:ext uri="{FF2B5EF4-FFF2-40B4-BE49-F238E27FC236}">
                <a16:creationId xmlns:a16="http://schemas.microsoft.com/office/drawing/2014/main" id="{27CB9118-58F0-3F46-00A2-2F52ACDFD0DF}"/>
              </a:ext>
            </a:extLst>
          </p:cNvPr>
          <p:cNvSpPr/>
          <p:nvPr/>
        </p:nvSpPr>
        <p:spPr>
          <a:xfrm>
            <a:off x="12714462" y="1591168"/>
            <a:ext cx="864000" cy="8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1098" name="Google Shape;1268;p31">
            <a:extLst>
              <a:ext uri="{FF2B5EF4-FFF2-40B4-BE49-F238E27FC236}">
                <a16:creationId xmlns:a16="http://schemas.microsoft.com/office/drawing/2014/main" id="{81B87880-467A-4166-F907-6D9D3332F21D}"/>
              </a:ext>
            </a:extLst>
          </p:cNvPr>
          <p:cNvGrpSpPr/>
          <p:nvPr/>
        </p:nvGrpSpPr>
        <p:grpSpPr>
          <a:xfrm>
            <a:off x="12714462" y="1750983"/>
            <a:ext cx="676884" cy="679885"/>
            <a:chOff x="2305975" y="2704275"/>
            <a:chExt cx="324925" cy="326350"/>
          </a:xfrm>
        </p:grpSpPr>
        <p:sp>
          <p:nvSpPr>
            <p:cNvPr id="1099" name="Google Shape;1269;p31">
              <a:extLst>
                <a:ext uri="{FF2B5EF4-FFF2-40B4-BE49-F238E27FC236}">
                  <a16:creationId xmlns:a16="http://schemas.microsoft.com/office/drawing/2014/main" id="{87B6E42D-F57E-8D47-9AA4-8C6D0BFE855D}"/>
                </a:ext>
              </a:extLst>
            </p:cNvPr>
            <p:cNvSpPr/>
            <p:nvPr/>
          </p:nvSpPr>
          <p:spPr>
            <a:xfrm>
              <a:off x="2305975" y="2704275"/>
              <a:ext cx="194525" cy="186600"/>
            </a:xfrm>
            <a:custGeom>
              <a:avLst/>
              <a:gdLst/>
              <a:ahLst/>
              <a:cxnLst/>
              <a:rect l="l" t="t" r="r" b="b"/>
              <a:pathLst>
                <a:path w="7781" h="7464" extrusionOk="0">
                  <a:moveTo>
                    <a:pt x="4408" y="764"/>
                  </a:moveTo>
                  <a:lnTo>
                    <a:pt x="4408" y="1674"/>
                  </a:lnTo>
                  <a:lnTo>
                    <a:pt x="4653" y="1769"/>
                  </a:lnTo>
                  <a:cubicBezTo>
                    <a:pt x="4868" y="1853"/>
                    <a:pt x="5069" y="1972"/>
                    <a:pt x="5246" y="2121"/>
                  </a:cubicBezTo>
                  <a:lnTo>
                    <a:pt x="5446" y="2290"/>
                  </a:lnTo>
                  <a:lnTo>
                    <a:pt x="6246" y="1852"/>
                  </a:lnTo>
                  <a:lnTo>
                    <a:pt x="6743" y="2762"/>
                  </a:lnTo>
                  <a:lnTo>
                    <a:pt x="5943" y="3200"/>
                  </a:lnTo>
                  <a:lnTo>
                    <a:pt x="5977" y="3458"/>
                  </a:lnTo>
                  <a:cubicBezTo>
                    <a:pt x="5990" y="3553"/>
                    <a:pt x="5995" y="3643"/>
                    <a:pt x="5995" y="3731"/>
                  </a:cubicBezTo>
                  <a:cubicBezTo>
                    <a:pt x="5995" y="3820"/>
                    <a:pt x="5989" y="3908"/>
                    <a:pt x="5977" y="4004"/>
                  </a:cubicBezTo>
                  <a:lnTo>
                    <a:pt x="5943" y="4263"/>
                  </a:lnTo>
                  <a:lnTo>
                    <a:pt x="6743" y="4699"/>
                  </a:lnTo>
                  <a:lnTo>
                    <a:pt x="6246" y="5609"/>
                  </a:lnTo>
                  <a:lnTo>
                    <a:pt x="5446" y="5172"/>
                  </a:lnTo>
                  <a:lnTo>
                    <a:pt x="5246" y="5340"/>
                  </a:lnTo>
                  <a:cubicBezTo>
                    <a:pt x="5069" y="5490"/>
                    <a:pt x="4870" y="5608"/>
                    <a:pt x="4653" y="5691"/>
                  </a:cubicBezTo>
                  <a:lnTo>
                    <a:pt x="4408" y="5786"/>
                  </a:lnTo>
                  <a:lnTo>
                    <a:pt x="4408" y="6697"/>
                  </a:lnTo>
                  <a:lnTo>
                    <a:pt x="3373" y="6697"/>
                  </a:lnTo>
                  <a:lnTo>
                    <a:pt x="3373" y="5786"/>
                  </a:lnTo>
                  <a:lnTo>
                    <a:pt x="3129" y="5691"/>
                  </a:lnTo>
                  <a:cubicBezTo>
                    <a:pt x="2913" y="5608"/>
                    <a:pt x="2714" y="5489"/>
                    <a:pt x="2536" y="5340"/>
                  </a:cubicBezTo>
                  <a:lnTo>
                    <a:pt x="2335" y="5172"/>
                  </a:lnTo>
                  <a:lnTo>
                    <a:pt x="1536" y="5609"/>
                  </a:lnTo>
                  <a:lnTo>
                    <a:pt x="1038" y="4699"/>
                  </a:lnTo>
                  <a:lnTo>
                    <a:pt x="1838" y="4263"/>
                  </a:lnTo>
                  <a:lnTo>
                    <a:pt x="1804" y="4004"/>
                  </a:lnTo>
                  <a:cubicBezTo>
                    <a:pt x="1792" y="3908"/>
                    <a:pt x="1787" y="3820"/>
                    <a:pt x="1787" y="3731"/>
                  </a:cubicBezTo>
                  <a:cubicBezTo>
                    <a:pt x="1787" y="3643"/>
                    <a:pt x="1792" y="3554"/>
                    <a:pt x="1804" y="3458"/>
                  </a:cubicBezTo>
                  <a:lnTo>
                    <a:pt x="1838" y="3200"/>
                  </a:lnTo>
                  <a:lnTo>
                    <a:pt x="1038" y="2762"/>
                  </a:lnTo>
                  <a:lnTo>
                    <a:pt x="1536" y="1852"/>
                  </a:lnTo>
                  <a:lnTo>
                    <a:pt x="2335" y="2290"/>
                  </a:lnTo>
                  <a:lnTo>
                    <a:pt x="2536" y="2121"/>
                  </a:lnTo>
                  <a:cubicBezTo>
                    <a:pt x="2713" y="1971"/>
                    <a:pt x="2912" y="1853"/>
                    <a:pt x="3129" y="1769"/>
                  </a:cubicBezTo>
                  <a:lnTo>
                    <a:pt x="3373" y="1674"/>
                  </a:lnTo>
                  <a:lnTo>
                    <a:pt x="3373" y="764"/>
                  </a:lnTo>
                  <a:close/>
                  <a:moveTo>
                    <a:pt x="2608" y="0"/>
                  </a:moveTo>
                  <a:lnTo>
                    <a:pt x="2608" y="1167"/>
                  </a:lnTo>
                  <a:cubicBezTo>
                    <a:pt x="2485" y="1227"/>
                    <a:pt x="2367" y="1297"/>
                    <a:pt x="2255" y="1376"/>
                  </a:cubicBezTo>
                  <a:lnTo>
                    <a:pt x="1233" y="817"/>
                  </a:lnTo>
                  <a:lnTo>
                    <a:pt x="1" y="3067"/>
                  </a:lnTo>
                  <a:lnTo>
                    <a:pt x="1024" y="3628"/>
                  </a:lnTo>
                  <a:cubicBezTo>
                    <a:pt x="1023" y="3662"/>
                    <a:pt x="1022" y="3697"/>
                    <a:pt x="1022" y="3732"/>
                  </a:cubicBezTo>
                  <a:cubicBezTo>
                    <a:pt x="1022" y="3767"/>
                    <a:pt x="1023" y="3802"/>
                    <a:pt x="1024" y="3836"/>
                  </a:cubicBezTo>
                  <a:lnTo>
                    <a:pt x="1" y="4396"/>
                  </a:lnTo>
                  <a:lnTo>
                    <a:pt x="1233" y="6647"/>
                  </a:lnTo>
                  <a:lnTo>
                    <a:pt x="2255" y="6088"/>
                  </a:lnTo>
                  <a:cubicBezTo>
                    <a:pt x="2367" y="6167"/>
                    <a:pt x="2485" y="6237"/>
                    <a:pt x="2608" y="6298"/>
                  </a:cubicBezTo>
                  <a:lnTo>
                    <a:pt x="2608" y="7464"/>
                  </a:lnTo>
                  <a:lnTo>
                    <a:pt x="5173" y="7464"/>
                  </a:lnTo>
                  <a:lnTo>
                    <a:pt x="5173" y="6298"/>
                  </a:lnTo>
                  <a:cubicBezTo>
                    <a:pt x="5296" y="6236"/>
                    <a:pt x="5414" y="6166"/>
                    <a:pt x="5527" y="6088"/>
                  </a:cubicBezTo>
                  <a:lnTo>
                    <a:pt x="6549" y="6647"/>
                  </a:lnTo>
                  <a:lnTo>
                    <a:pt x="7781" y="4396"/>
                  </a:lnTo>
                  <a:lnTo>
                    <a:pt x="6757" y="3836"/>
                  </a:lnTo>
                  <a:cubicBezTo>
                    <a:pt x="6759" y="3800"/>
                    <a:pt x="6760" y="3767"/>
                    <a:pt x="6760" y="3732"/>
                  </a:cubicBezTo>
                  <a:cubicBezTo>
                    <a:pt x="6760" y="3697"/>
                    <a:pt x="6759" y="3663"/>
                    <a:pt x="6757" y="3628"/>
                  </a:cubicBezTo>
                  <a:lnTo>
                    <a:pt x="7781" y="3067"/>
                  </a:lnTo>
                  <a:lnTo>
                    <a:pt x="6549" y="817"/>
                  </a:lnTo>
                  <a:lnTo>
                    <a:pt x="5527" y="1376"/>
                  </a:lnTo>
                  <a:cubicBezTo>
                    <a:pt x="5414" y="1297"/>
                    <a:pt x="5296" y="1227"/>
                    <a:pt x="5173" y="1167"/>
                  </a:cubicBezTo>
                  <a:lnTo>
                    <a:pt x="5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270;p31">
              <a:extLst>
                <a:ext uri="{FF2B5EF4-FFF2-40B4-BE49-F238E27FC236}">
                  <a16:creationId xmlns:a16="http://schemas.microsoft.com/office/drawing/2014/main" id="{2CF110D8-484D-88B1-1689-69282132E02E}"/>
                </a:ext>
              </a:extLst>
            </p:cNvPr>
            <p:cNvSpPr/>
            <p:nvPr/>
          </p:nvSpPr>
          <p:spPr>
            <a:xfrm>
              <a:off x="2374550" y="2768850"/>
              <a:ext cx="57400" cy="57400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766"/>
                  </a:moveTo>
                  <a:cubicBezTo>
                    <a:pt x="1359" y="766"/>
                    <a:pt x="1530" y="937"/>
                    <a:pt x="1530" y="1148"/>
                  </a:cubicBezTo>
                  <a:cubicBezTo>
                    <a:pt x="1530" y="1360"/>
                    <a:pt x="1360" y="1530"/>
                    <a:pt x="1148" y="1530"/>
                  </a:cubicBezTo>
                  <a:cubicBezTo>
                    <a:pt x="937" y="1530"/>
                    <a:pt x="765" y="1359"/>
                    <a:pt x="765" y="1148"/>
                  </a:cubicBezTo>
                  <a:cubicBezTo>
                    <a:pt x="765" y="937"/>
                    <a:pt x="937" y="766"/>
                    <a:pt x="1148" y="766"/>
                  </a:cubicBezTo>
                  <a:close/>
                  <a:moveTo>
                    <a:pt x="1148" y="1"/>
                  </a:moveTo>
                  <a:cubicBezTo>
                    <a:pt x="515" y="1"/>
                    <a:pt x="1" y="514"/>
                    <a:pt x="1" y="1148"/>
                  </a:cubicBezTo>
                  <a:cubicBezTo>
                    <a:pt x="1" y="1780"/>
                    <a:pt x="516" y="2295"/>
                    <a:pt x="1148" y="2295"/>
                  </a:cubicBezTo>
                  <a:cubicBezTo>
                    <a:pt x="1781" y="2295"/>
                    <a:pt x="2295" y="1780"/>
                    <a:pt x="2295" y="1148"/>
                  </a:cubicBezTo>
                  <a:cubicBezTo>
                    <a:pt x="2296" y="516"/>
                    <a:pt x="1781" y="1"/>
                    <a:pt x="1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271;p31">
              <a:extLst>
                <a:ext uri="{FF2B5EF4-FFF2-40B4-BE49-F238E27FC236}">
                  <a16:creationId xmlns:a16="http://schemas.microsoft.com/office/drawing/2014/main" id="{9580620D-87DE-FC8F-AC48-FE68BD35A12C}"/>
                </a:ext>
              </a:extLst>
            </p:cNvPr>
            <p:cNvSpPr/>
            <p:nvPr/>
          </p:nvSpPr>
          <p:spPr>
            <a:xfrm>
              <a:off x="2460350" y="2867800"/>
              <a:ext cx="170550" cy="162825"/>
            </a:xfrm>
            <a:custGeom>
              <a:avLst/>
              <a:gdLst/>
              <a:ahLst/>
              <a:cxnLst/>
              <a:rect l="l" t="t" r="r" b="b"/>
              <a:pathLst>
                <a:path w="6822" h="6513" extrusionOk="0">
                  <a:moveTo>
                    <a:pt x="3799" y="767"/>
                  </a:moveTo>
                  <a:lnTo>
                    <a:pt x="3799" y="1531"/>
                  </a:lnTo>
                  <a:lnTo>
                    <a:pt x="4042" y="1625"/>
                  </a:lnTo>
                  <a:cubicBezTo>
                    <a:pt x="4222" y="1696"/>
                    <a:pt x="4388" y="1794"/>
                    <a:pt x="4536" y="1919"/>
                  </a:cubicBezTo>
                  <a:lnTo>
                    <a:pt x="4737" y="2087"/>
                  </a:lnTo>
                  <a:lnTo>
                    <a:pt x="5409" y="1721"/>
                  </a:lnTo>
                  <a:lnTo>
                    <a:pt x="5783" y="2405"/>
                  </a:lnTo>
                  <a:lnTo>
                    <a:pt x="5113" y="2772"/>
                  </a:lnTo>
                  <a:lnTo>
                    <a:pt x="5146" y="3031"/>
                  </a:lnTo>
                  <a:cubicBezTo>
                    <a:pt x="5156" y="3108"/>
                    <a:pt x="5162" y="3185"/>
                    <a:pt x="5162" y="3257"/>
                  </a:cubicBezTo>
                  <a:cubicBezTo>
                    <a:pt x="5162" y="3330"/>
                    <a:pt x="5156" y="3406"/>
                    <a:pt x="5146" y="3484"/>
                  </a:cubicBezTo>
                  <a:lnTo>
                    <a:pt x="5113" y="3742"/>
                  </a:lnTo>
                  <a:lnTo>
                    <a:pt x="5783" y="4109"/>
                  </a:lnTo>
                  <a:lnTo>
                    <a:pt x="5409" y="4793"/>
                  </a:lnTo>
                  <a:lnTo>
                    <a:pt x="4737" y="4426"/>
                  </a:lnTo>
                  <a:lnTo>
                    <a:pt x="4536" y="4596"/>
                  </a:lnTo>
                  <a:cubicBezTo>
                    <a:pt x="4390" y="4720"/>
                    <a:pt x="4222" y="4818"/>
                    <a:pt x="4042" y="4888"/>
                  </a:cubicBezTo>
                  <a:lnTo>
                    <a:pt x="3799" y="4983"/>
                  </a:lnTo>
                  <a:lnTo>
                    <a:pt x="3799" y="5748"/>
                  </a:lnTo>
                  <a:lnTo>
                    <a:pt x="3020" y="5748"/>
                  </a:lnTo>
                  <a:lnTo>
                    <a:pt x="3020" y="4983"/>
                  </a:lnTo>
                  <a:lnTo>
                    <a:pt x="2775" y="4888"/>
                  </a:lnTo>
                  <a:cubicBezTo>
                    <a:pt x="2597" y="4818"/>
                    <a:pt x="2431" y="4720"/>
                    <a:pt x="2284" y="4596"/>
                  </a:cubicBezTo>
                  <a:lnTo>
                    <a:pt x="2083" y="4426"/>
                  </a:lnTo>
                  <a:lnTo>
                    <a:pt x="1411" y="4793"/>
                  </a:lnTo>
                  <a:lnTo>
                    <a:pt x="1037" y="4109"/>
                  </a:lnTo>
                  <a:lnTo>
                    <a:pt x="1708" y="3742"/>
                  </a:lnTo>
                  <a:lnTo>
                    <a:pt x="1674" y="3481"/>
                  </a:lnTo>
                  <a:cubicBezTo>
                    <a:pt x="1663" y="3403"/>
                    <a:pt x="1658" y="3330"/>
                    <a:pt x="1658" y="3256"/>
                  </a:cubicBezTo>
                  <a:cubicBezTo>
                    <a:pt x="1658" y="3182"/>
                    <a:pt x="1663" y="3108"/>
                    <a:pt x="1674" y="3030"/>
                  </a:cubicBezTo>
                  <a:lnTo>
                    <a:pt x="1708" y="2770"/>
                  </a:lnTo>
                  <a:lnTo>
                    <a:pt x="1037" y="2404"/>
                  </a:lnTo>
                  <a:lnTo>
                    <a:pt x="1411" y="1718"/>
                  </a:lnTo>
                  <a:lnTo>
                    <a:pt x="2083" y="2085"/>
                  </a:lnTo>
                  <a:lnTo>
                    <a:pt x="2284" y="1916"/>
                  </a:lnTo>
                  <a:cubicBezTo>
                    <a:pt x="2430" y="1792"/>
                    <a:pt x="2596" y="1694"/>
                    <a:pt x="2775" y="1624"/>
                  </a:cubicBezTo>
                  <a:lnTo>
                    <a:pt x="3020" y="1528"/>
                  </a:lnTo>
                  <a:lnTo>
                    <a:pt x="3020" y="767"/>
                  </a:lnTo>
                  <a:close/>
                  <a:moveTo>
                    <a:pt x="2257" y="1"/>
                  </a:moveTo>
                  <a:lnTo>
                    <a:pt x="2257" y="1022"/>
                  </a:lnTo>
                  <a:cubicBezTo>
                    <a:pt x="2170" y="1067"/>
                    <a:pt x="2086" y="1117"/>
                    <a:pt x="2006" y="1173"/>
                  </a:cubicBezTo>
                  <a:lnTo>
                    <a:pt x="1110" y="683"/>
                  </a:lnTo>
                  <a:lnTo>
                    <a:pt x="1" y="2710"/>
                  </a:lnTo>
                  <a:lnTo>
                    <a:pt x="898" y="3199"/>
                  </a:lnTo>
                  <a:cubicBezTo>
                    <a:pt x="898" y="3218"/>
                    <a:pt x="897" y="3238"/>
                    <a:pt x="897" y="3257"/>
                  </a:cubicBezTo>
                  <a:cubicBezTo>
                    <a:pt x="897" y="3277"/>
                    <a:pt x="897" y="3295"/>
                    <a:pt x="898" y="3315"/>
                  </a:cubicBezTo>
                  <a:lnTo>
                    <a:pt x="1" y="3805"/>
                  </a:lnTo>
                  <a:lnTo>
                    <a:pt x="1110" y="5832"/>
                  </a:lnTo>
                  <a:lnTo>
                    <a:pt x="2006" y="5342"/>
                  </a:lnTo>
                  <a:cubicBezTo>
                    <a:pt x="2086" y="5396"/>
                    <a:pt x="2170" y="5447"/>
                    <a:pt x="2257" y="5491"/>
                  </a:cubicBezTo>
                  <a:lnTo>
                    <a:pt x="2257" y="6513"/>
                  </a:lnTo>
                  <a:lnTo>
                    <a:pt x="4566" y="6513"/>
                  </a:lnTo>
                  <a:lnTo>
                    <a:pt x="4566" y="5491"/>
                  </a:lnTo>
                  <a:cubicBezTo>
                    <a:pt x="4652" y="5445"/>
                    <a:pt x="4737" y="5396"/>
                    <a:pt x="4816" y="5342"/>
                  </a:cubicBezTo>
                  <a:lnTo>
                    <a:pt x="5714" y="5832"/>
                  </a:lnTo>
                  <a:lnTo>
                    <a:pt x="6821" y="3805"/>
                  </a:lnTo>
                  <a:lnTo>
                    <a:pt x="5925" y="3315"/>
                  </a:lnTo>
                  <a:cubicBezTo>
                    <a:pt x="5926" y="3295"/>
                    <a:pt x="5926" y="3277"/>
                    <a:pt x="5926" y="3257"/>
                  </a:cubicBezTo>
                  <a:cubicBezTo>
                    <a:pt x="5926" y="3238"/>
                    <a:pt x="5926" y="3218"/>
                    <a:pt x="5925" y="3199"/>
                  </a:cubicBezTo>
                  <a:lnTo>
                    <a:pt x="6821" y="2710"/>
                  </a:lnTo>
                  <a:lnTo>
                    <a:pt x="5714" y="683"/>
                  </a:lnTo>
                  <a:lnTo>
                    <a:pt x="4816" y="1173"/>
                  </a:lnTo>
                  <a:cubicBezTo>
                    <a:pt x="4737" y="1118"/>
                    <a:pt x="4652" y="1067"/>
                    <a:pt x="4566" y="1022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272;p31">
              <a:extLst>
                <a:ext uri="{FF2B5EF4-FFF2-40B4-BE49-F238E27FC236}">
                  <a16:creationId xmlns:a16="http://schemas.microsoft.com/office/drawing/2014/main" id="{127E4BED-B370-A90A-42CE-13B7CB742EE5}"/>
                </a:ext>
              </a:extLst>
            </p:cNvPr>
            <p:cNvSpPr/>
            <p:nvPr/>
          </p:nvSpPr>
          <p:spPr>
            <a:xfrm>
              <a:off x="2536050" y="2939650"/>
              <a:ext cx="19150" cy="19150"/>
            </a:xfrm>
            <a:custGeom>
              <a:avLst/>
              <a:gdLst/>
              <a:ahLst/>
              <a:cxnLst/>
              <a:rect l="l" t="t" r="r" b="b"/>
              <a:pathLst>
                <a:path w="766" h="766" extrusionOk="0">
                  <a:moveTo>
                    <a:pt x="1" y="1"/>
                  </a:moveTo>
                  <a:lnTo>
                    <a:pt x="1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273;p31">
            <a:extLst>
              <a:ext uri="{FF2B5EF4-FFF2-40B4-BE49-F238E27FC236}">
                <a16:creationId xmlns:a16="http://schemas.microsoft.com/office/drawing/2014/main" id="{059C9C70-5150-0C55-5D56-9BF4B709531F}"/>
              </a:ext>
            </a:extLst>
          </p:cNvPr>
          <p:cNvGrpSpPr/>
          <p:nvPr/>
        </p:nvGrpSpPr>
        <p:grpSpPr>
          <a:xfrm>
            <a:off x="-4892287" y="1356013"/>
            <a:ext cx="680394" cy="536766"/>
            <a:chOff x="1768925" y="3201400"/>
            <a:chExt cx="326375" cy="256875"/>
          </a:xfrm>
        </p:grpSpPr>
        <p:sp>
          <p:nvSpPr>
            <p:cNvPr id="1104" name="Google Shape;1274;p31">
              <a:extLst>
                <a:ext uri="{FF2B5EF4-FFF2-40B4-BE49-F238E27FC236}">
                  <a16:creationId xmlns:a16="http://schemas.microsoft.com/office/drawing/2014/main" id="{99901C11-0B36-5465-C8AE-E3A85BE25FB9}"/>
                </a:ext>
              </a:extLst>
            </p:cNvPr>
            <p:cNvSpPr/>
            <p:nvPr/>
          </p:nvSpPr>
          <p:spPr>
            <a:xfrm>
              <a:off x="1768925" y="3201400"/>
              <a:ext cx="326375" cy="256875"/>
            </a:xfrm>
            <a:custGeom>
              <a:avLst/>
              <a:gdLst/>
              <a:ahLst/>
              <a:cxnLst/>
              <a:rect l="l" t="t" r="r" b="b"/>
              <a:pathLst>
                <a:path w="13055" h="10275" extrusionOk="0">
                  <a:moveTo>
                    <a:pt x="11282" y="765"/>
                  </a:moveTo>
                  <a:cubicBezTo>
                    <a:pt x="11493" y="765"/>
                    <a:pt x="11664" y="937"/>
                    <a:pt x="11664" y="1148"/>
                  </a:cubicBezTo>
                  <a:lnTo>
                    <a:pt x="11664" y="7981"/>
                  </a:lnTo>
                  <a:lnTo>
                    <a:pt x="1394" y="7981"/>
                  </a:lnTo>
                  <a:lnTo>
                    <a:pt x="1394" y="1148"/>
                  </a:lnTo>
                  <a:lnTo>
                    <a:pt x="1393" y="1148"/>
                  </a:lnTo>
                  <a:cubicBezTo>
                    <a:pt x="1393" y="938"/>
                    <a:pt x="1565" y="765"/>
                    <a:pt x="1775" y="765"/>
                  </a:cubicBezTo>
                  <a:close/>
                  <a:moveTo>
                    <a:pt x="6910" y="8745"/>
                  </a:moveTo>
                  <a:lnTo>
                    <a:pt x="6910" y="9509"/>
                  </a:lnTo>
                  <a:lnTo>
                    <a:pt x="6146" y="9509"/>
                  </a:lnTo>
                  <a:lnTo>
                    <a:pt x="6146" y="8745"/>
                  </a:lnTo>
                  <a:close/>
                  <a:moveTo>
                    <a:pt x="5381" y="8746"/>
                  </a:moveTo>
                  <a:lnTo>
                    <a:pt x="5381" y="9510"/>
                  </a:lnTo>
                  <a:lnTo>
                    <a:pt x="1148" y="9510"/>
                  </a:lnTo>
                  <a:cubicBezTo>
                    <a:pt x="937" y="9509"/>
                    <a:pt x="765" y="9338"/>
                    <a:pt x="765" y="9128"/>
                  </a:cubicBezTo>
                  <a:lnTo>
                    <a:pt x="765" y="8746"/>
                  </a:lnTo>
                  <a:close/>
                  <a:moveTo>
                    <a:pt x="12290" y="8746"/>
                  </a:moveTo>
                  <a:lnTo>
                    <a:pt x="12290" y="9128"/>
                  </a:lnTo>
                  <a:cubicBezTo>
                    <a:pt x="12290" y="9338"/>
                    <a:pt x="12119" y="9510"/>
                    <a:pt x="11908" y="9510"/>
                  </a:cubicBezTo>
                  <a:lnTo>
                    <a:pt x="7675" y="9510"/>
                  </a:lnTo>
                  <a:lnTo>
                    <a:pt x="7675" y="8746"/>
                  </a:lnTo>
                  <a:close/>
                  <a:moveTo>
                    <a:pt x="1774" y="1"/>
                  </a:moveTo>
                  <a:cubicBezTo>
                    <a:pt x="1141" y="1"/>
                    <a:pt x="627" y="515"/>
                    <a:pt x="627" y="1148"/>
                  </a:cubicBezTo>
                  <a:lnTo>
                    <a:pt x="627" y="7981"/>
                  </a:lnTo>
                  <a:lnTo>
                    <a:pt x="1" y="7981"/>
                  </a:lnTo>
                  <a:lnTo>
                    <a:pt x="1" y="9127"/>
                  </a:lnTo>
                  <a:cubicBezTo>
                    <a:pt x="1" y="9760"/>
                    <a:pt x="514" y="10274"/>
                    <a:pt x="1148" y="10274"/>
                  </a:cubicBezTo>
                  <a:lnTo>
                    <a:pt x="11907" y="10274"/>
                  </a:lnTo>
                  <a:cubicBezTo>
                    <a:pt x="12540" y="10274"/>
                    <a:pt x="13054" y="9760"/>
                    <a:pt x="13054" y="9127"/>
                  </a:cubicBezTo>
                  <a:lnTo>
                    <a:pt x="13054" y="7981"/>
                  </a:lnTo>
                  <a:lnTo>
                    <a:pt x="12428" y="7981"/>
                  </a:lnTo>
                  <a:lnTo>
                    <a:pt x="12428" y="1148"/>
                  </a:lnTo>
                  <a:cubicBezTo>
                    <a:pt x="12428" y="516"/>
                    <a:pt x="11913" y="1"/>
                    <a:pt x="11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275;p31">
              <a:extLst>
                <a:ext uri="{FF2B5EF4-FFF2-40B4-BE49-F238E27FC236}">
                  <a16:creationId xmlns:a16="http://schemas.microsoft.com/office/drawing/2014/main" id="{E18640BD-779C-14EA-9EFD-851D57AAC247}"/>
                </a:ext>
              </a:extLst>
            </p:cNvPr>
            <p:cNvSpPr/>
            <p:nvPr/>
          </p:nvSpPr>
          <p:spPr>
            <a:xfrm>
              <a:off x="1861025" y="3239650"/>
              <a:ext cx="142175" cy="142200"/>
            </a:xfrm>
            <a:custGeom>
              <a:avLst/>
              <a:gdLst/>
              <a:ahLst/>
              <a:cxnLst/>
              <a:rect l="l" t="t" r="r" b="b"/>
              <a:pathLst>
                <a:path w="5687" h="5688" extrusionOk="0">
                  <a:moveTo>
                    <a:pt x="2844" y="2293"/>
                  </a:moveTo>
                  <a:cubicBezTo>
                    <a:pt x="3055" y="2293"/>
                    <a:pt x="3226" y="2465"/>
                    <a:pt x="3226" y="2676"/>
                  </a:cubicBezTo>
                  <a:cubicBezTo>
                    <a:pt x="3226" y="2887"/>
                    <a:pt x="3055" y="3058"/>
                    <a:pt x="2844" y="3058"/>
                  </a:cubicBezTo>
                  <a:cubicBezTo>
                    <a:pt x="2633" y="3058"/>
                    <a:pt x="2462" y="2887"/>
                    <a:pt x="2462" y="2676"/>
                  </a:cubicBezTo>
                  <a:cubicBezTo>
                    <a:pt x="2462" y="2465"/>
                    <a:pt x="2633" y="2293"/>
                    <a:pt x="2844" y="2293"/>
                  </a:cubicBezTo>
                  <a:close/>
                  <a:moveTo>
                    <a:pt x="2842" y="765"/>
                  </a:moveTo>
                  <a:cubicBezTo>
                    <a:pt x="3987" y="765"/>
                    <a:pt x="4920" y="1698"/>
                    <a:pt x="4920" y="2844"/>
                  </a:cubicBezTo>
                  <a:cubicBezTo>
                    <a:pt x="4922" y="3389"/>
                    <a:pt x="4710" y="3886"/>
                    <a:pt x="4364" y="4258"/>
                  </a:cubicBezTo>
                  <a:lnTo>
                    <a:pt x="4364" y="4205"/>
                  </a:lnTo>
                  <a:cubicBezTo>
                    <a:pt x="4364" y="3802"/>
                    <a:pt x="4155" y="3449"/>
                    <a:pt x="3840" y="3243"/>
                  </a:cubicBezTo>
                  <a:cubicBezTo>
                    <a:pt x="3935" y="3075"/>
                    <a:pt x="3990" y="2882"/>
                    <a:pt x="3990" y="2676"/>
                  </a:cubicBezTo>
                  <a:cubicBezTo>
                    <a:pt x="3990" y="2044"/>
                    <a:pt x="3475" y="1529"/>
                    <a:pt x="2843" y="1529"/>
                  </a:cubicBezTo>
                  <a:cubicBezTo>
                    <a:pt x="2209" y="1529"/>
                    <a:pt x="1696" y="2043"/>
                    <a:pt x="1696" y="2676"/>
                  </a:cubicBezTo>
                  <a:cubicBezTo>
                    <a:pt x="1696" y="2881"/>
                    <a:pt x="1750" y="3075"/>
                    <a:pt x="1846" y="3243"/>
                  </a:cubicBezTo>
                  <a:cubicBezTo>
                    <a:pt x="1530" y="3447"/>
                    <a:pt x="1321" y="3802"/>
                    <a:pt x="1321" y="4205"/>
                  </a:cubicBezTo>
                  <a:lnTo>
                    <a:pt x="1321" y="4258"/>
                  </a:lnTo>
                  <a:cubicBezTo>
                    <a:pt x="974" y="3886"/>
                    <a:pt x="763" y="3390"/>
                    <a:pt x="763" y="2844"/>
                  </a:cubicBezTo>
                  <a:cubicBezTo>
                    <a:pt x="763" y="1698"/>
                    <a:pt x="1696" y="765"/>
                    <a:pt x="2842" y="765"/>
                  </a:cubicBezTo>
                  <a:close/>
                  <a:moveTo>
                    <a:pt x="3219" y="3823"/>
                  </a:moveTo>
                  <a:cubicBezTo>
                    <a:pt x="3429" y="3823"/>
                    <a:pt x="3601" y="3994"/>
                    <a:pt x="3601" y="4205"/>
                  </a:cubicBezTo>
                  <a:lnTo>
                    <a:pt x="3601" y="4779"/>
                  </a:lnTo>
                  <a:cubicBezTo>
                    <a:pt x="3367" y="4871"/>
                    <a:pt x="3112" y="4922"/>
                    <a:pt x="2845" y="4922"/>
                  </a:cubicBezTo>
                  <a:cubicBezTo>
                    <a:pt x="2576" y="4921"/>
                    <a:pt x="2322" y="4871"/>
                    <a:pt x="2088" y="4779"/>
                  </a:cubicBezTo>
                  <a:lnTo>
                    <a:pt x="2088" y="4205"/>
                  </a:lnTo>
                  <a:cubicBezTo>
                    <a:pt x="2088" y="3994"/>
                    <a:pt x="2260" y="3823"/>
                    <a:pt x="2471" y="3823"/>
                  </a:cubicBezTo>
                  <a:close/>
                  <a:moveTo>
                    <a:pt x="2844" y="0"/>
                  </a:moveTo>
                  <a:cubicBezTo>
                    <a:pt x="1276" y="0"/>
                    <a:pt x="1" y="1275"/>
                    <a:pt x="1" y="2844"/>
                  </a:cubicBezTo>
                  <a:cubicBezTo>
                    <a:pt x="1" y="4411"/>
                    <a:pt x="1276" y="5687"/>
                    <a:pt x="2844" y="5687"/>
                  </a:cubicBezTo>
                  <a:cubicBezTo>
                    <a:pt x="4413" y="5687"/>
                    <a:pt x="5687" y="4412"/>
                    <a:pt x="5687" y="2844"/>
                  </a:cubicBezTo>
                  <a:cubicBezTo>
                    <a:pt x="5687" y="1275"/>
                    <a:pt x="4411" y="0"/>
                    <a:pt x="2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293;p31">
            <a:extLst>
              <a:ext uri="{FF2B5EF4-FFF2-40B4-BE49-F238E27FC236}">
                <a16:creationId xmlns:a16="http://schemas.microsoft.com/office/drawing/2014/main" id="{354E449F-27CE-540B-33AB-9422EA3665D9}"/>
              </a:ext>
            </a:extLst>
          </p:cNvPr>
          <p:cNvGrpSpPr/>
          <p:nvPr/>
        </p:nvGrpSpPr>
        <p:grpSpPr>
          <a:xfrm>
            <a:off x="384245" y="4313119"/>
            <a:ext cx="580800" cy="580760"/>
            <a:chOff x="2878860" y="3483650"/>
            <a:chExt cx="580800" cy="580760"/>
          </a:xfrm>
        </p:grpSpPr>
        <p:sp>
          <p:nvSpPr>
            <p:cNvPr id="1107" name="Google Shape;1294;p31">
              <a:extLst>
                <a:ext uri="{FF2B5EF4-FFF2-40B4-BE49-F238E27FC236}">
                  <a16:creationId xmlns:a16="http://schemas.microsoft.com/office/drawing/2014/main" id="{5A0CA44B-F706-8DB1-A0C0-DCCEC3F5F89D}"/>
                </a:ext>
              </a:extLst>
            </p:cNvPr>
            <p:cNvSpPr/>
            <p:nvPr/>
          </p:nvSpPr>
          <p:spPr>
            <a:xfrm>
              <a:off x="2878860" y="369309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1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1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295;p31">
              <a:extLst>
                <a:ext uri="{FF2B5EF4-FFF2-40B4-BE49-F238E27FC236}">
                  <a16:creationId xmlns:a16="http://schemas.microsoft.com/office/drawing/2014/main" id="{8BDDCA64-851E-477B-29F1-F3BC5501BA0F}"/>
                </a:ext>
              </a:extLst>
            </p:cNvPr>
            <p:cNvSpPr/>
            <p:nvPr/>
          </p:nvSpPr>
          <p:spPr>
            <a:xfrm>
              <a:off x="3088340" y="348365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0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0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296;p31">
              <a:extLst>
                <a:ext uri="{FF2B5EF4-FFF2-40B4-BE49-F238E27FC236}">
                  <a16:creationId xmlns:a16="http://schemas.microsoft.com/office/drawing/2014/main" id="{07A4D7A8-3940-3B3E-DE9A-B87441B22EAD}"/>
                </a:ext>
              </a:extLst>
            </p:cNvPr>
            <p:cNvSpPr/>
            <p:nvPr/>
          </p:nvSpPr>
          <p:spPr>
            <a:xfrm>
              <a:off x="2878860" y="3484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297;p31">
              <a:extLst>
                <a:ext uri="{FF2B5EF4-FFF2-40B4-BE49-F238E27FC236}">
                  <a16:creationId xmlns:a16="http://schemas.microsoft.com/office/drawing/2014/main" id="{F975B22D-1FDD-6E5E-13FC-12730DC6AB0A}"/>
                </a:ext>
              </a:extLst>
            </p:cNvPr>
            <p:cNvSpPr/>
            <p:nvPr/>
          </p:nvSpPr>
          <p:spPr>
            <a:xfrm>
              <a:off x="3250140" y="3856210"/>
              <a:ext cx="208280" cy="208200"/>
            </a:xfrm>
            <a:custGeom>
              <a:avLst/>
              <a:gdLst/>
              <a:ahLst/>
              <a:cxnLst/>
              <a:rect l="l" t="t" r="r" b="b"/>
              <a:pathLst>
                <a:path w="5207" h="5205" fill="none" extrusionOk="0">
                  <a:moveTo>
                    <a:pt x="5207" y="0"/>
                  </a:moveTo>
                  <a:lnTo>
                    <a:pt x="1" y="520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298;p31">
              <a:extLst>
                <a:ext uri="{FF2B5EF4-FFF2-40B4-BE49-F238E27FC236}">
                  <a16:creationId xmlns:a16="http://schemas.microsoft.com/office/drawing/2014/main" id="{5BD16F4A-050D-6A27-6F5C-DBA26A31AFBC}"/>
                </a:ext>
              </a:extLst>
            </p:cNvPr>
            <p:cNvSpPr/>
            <p:nvPr/>
          </p:nvSpPr>
          <p:spPr>
            <a:xfrm>
              <a:off x="3247300" y="3487730"/>
              <a:ext cx="208240" cy="208240"/>
            </a:xfrm>
            <a:custGeom>
              <a:avLst/>
              <a:gdLst/>
              <a:ahLst/>
              <a:cxnLst/>
              <a:rect l="l" t="t" r="r" b="b"/>
              <a:pathLst>
                <a:path w="5206" h="5206" fill="none" extrusionOk="0">
                  <a:moveTo>
                    <a:pt x="5205" y="1"/>
                  </a:moveTo>
                  <a:lnTo>
                    <a:pt x="0" y="520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299;p31">
              <a:extLst>
                <a:ext uri="{FF2B5EF4-FFF2-40B4-BE49-F238E27FC236}">
                  <a16:creationId xmlns:a16="http://schemas.microsoft.com/office/drawing/2014/main" id="{31ACA590-62ED-6C80-89A3-1811D7CB4102}"/>
                </a:ext>
              </a:extLst>
            </p:cNvPr>
            <p:cNvSpPr/>
            <p:nvPr/>
          </p:nvSpPr>
          <p:spPr>
            <a:xfrm>
              <a:off x="2884140" y="3850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1"/>
          <p:cNvSpPr txBox="1">
            <a:spLocks noGrp="1"/>
          </p:cNvSpPr>
          <p:nvPr>
            <p:ph type="title" idx="3"/>
          </p:nvPr>
        </p:nvSpPr>
        <p:spPr>
          <a:xfrm>
            <a:off x="4836700" y="2536799"/>
            <a:ext cx="2916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Destuffing</a:t>
            </a:r>
            <a:endParaRPr dirty="0"/>
          </a:p>
        </p:txBody>
      </p:sp>
      <p:sp>
        <p:nvSpPr>
          <p:cNvPr id="1262" name="Google Shape;1262;p31"/>
          <p:cNvSpPr txBox="1">
            <a:spLocks noGrp="1"/>
          </p:cNvSpPr>
          <p:nvPr>
            <p:ph type="subTitle" idx="4"/>
          </p:nvPr>
        </p:nvSpPr>
        <p:spPr>
          <a:xfrm>
            <a:off x="4836700" y="3014699"/>
            <a:ext cx="2916000" cy="1108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reverse process of bit stuffing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Remove the 0 inserted after five consecutive 1 s during transmission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011111010110 -&gt;01111110110</a:t>
            </a:r>
            <a:endParaRPr dirty="0"/>
          </a:p>
        </p:txBody>
      </p:sp>
      <p:sp>
        <p:nvSpPr>
          <p:cNvPr id="1263" name="Google Shape;1263;p31"/>
          <p:cNvSpPr txBox="1">
            <a:spLocks noGrp="1"/>
          </p:cNvSpPr>
          <p:nvPr>
            <p:ph type="title" idx="2"/>
          </p:nvPr>
        </p:nvSpPr>
        <p:spPr>
          <a:xfrm>
            <a:off x="1249400" y="2536789"/>
            <a:ext cx="2916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Stuffing</a:t>
            </a:r>
            <a:endParaRPr dirty="0"/>
          </a:p>
        </p:txBody>
      </p:sp>
      <p:sp>
        <p:nvSpPr>
          <p:cNvPr id="1264" name="Google Shape;1264;p31"/>
          <p:cNvSpPr txBox="1">
            <a:spLocks noGrp="1"/>
          </p:cNvSpPr>
          <p:nvPr>
            <p:ph type="subTitle" idx="1"/>
          </p:nvPr>
        </p:nvSpPr>
        <p:spPr>
          <a:xfrm>
            <a:off x="1249400" y="3014688"/>
            <a:ext cx="2916000" cy="158881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</a:t>
            </a:r>
            <a:r>
              <a:rPr lang="en" dirty="0"/>
              <a:t>n communication ,flags are used to mark the start and end of a frame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ike 01111110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avoid confusion when data contains the same flag,</a:t>
            </a:r>
            <a:r>
              <a:rPr lang="en" dirty="0"/>
              <a:t>a 0 </a:t>
            </a:r>
            <a:r>
              <a:rPr lang="en-US" dirty="0"/>
              <a:t>is inserted after every five consecutive </a:t>
            </a:r>
            <a:r>
              <a:rPr lang="en" dirty="0"/>
              <a:t> 1 s</a:t>
            </a:r>
            <a:endParaRPr dirty="0"/>
          </a:p>
        </p:txBody>
      </p:sp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 Stuffing</a:t>
            </a:r>
            <a:endParaRPr dirty="0"/>
          </a:p>
        </p:txBody>
      </p:sp>
      <p:sp>
        <p:nvSpPr>
          <p:cNvPr id="1266" name="Google Shape;1266;p31"/>
          <p:cNvSpPr/>
          <p:nvPr/>
        </p:nvSpPr>
        <p:spPr>
          <a:xfrm>
            <a:off x="2346350" y="1674000"/>
            <a:ext cx="864000" cy="8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7" name="Google Shape;1267;p31"/>
          <p:cNvSpPr/>
          <p:nvPr/>
        </p:nvSpPr>
        <p:spPr>
          <a:xfrm>
            <a:off x="5933650" y="1640814"/>
            <a:ext cx="864000" cy="8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6027208" y="1765458"/>
            <a:ext cx="676884" cy="679885"/>
            <a:chOff x="2305975" y="2704275"/>
            <a:chExt cx="324925" cy="326350"/>
          </a:xfrm>
        </p:grpSpPr>
        <p:sp>
          <p:nvSpPr>
            <p:cNvPr id="1269" name="Google Shape;1269;p31"/>
            <p:cNvSpPr/>
            <p:nvPr/>
          </p:nvSpPr>
          <p:spPr>
            <a:xfrm>
              <a:off x="2305975" y="2704275"/>
              <a:ext cx="194525" cy="186600"/>
            </a:xfrm>
            <a:custGeom>
              <a:avLst/>
              <a:gdLst/>
              <a:ahLst/>
              <a:cxnLst/>
              <a:rect l="l" t="t" r="r" b="b"/>
              <a:pathLst>
                <a:path w="7781" h="7464" extrusionOk="0">
                  <a:moveTo>
                    <a:pt x="4408" y="764"/>
                  </a:moveTo>
                  <a:lnTo>
                    <a:pt x="4408" y="1674"/>
                  </a:lnTo>
                  <a:lnTo>
                    <a:pt x="4653" y="1769"/>
                  </a:lnTo>
                  <a:cubicBezTo>
                    <a:pt x="4868" y="1853"/>
                    <a:pt x="5069" y="1972"/>
                    <a:pt x="5246" y="2121"/>
                  </a:cubicBezTo>
                  <a:lnTo>
                    <a:pt x="5446" y="2290"/>
                  </a:lnTo>
                  <a:lnTo>
                    <a:pt x="6246" y="1852"/>
                  </a:lnTo>
                  <a:lnTo>
                    <a:pt x="6743" y="2762"/>
                  </a:lnTo>
                  <a:lnTo>
                    <a:pt x="5943" y="3200"/>
                  </a:lnTo>
                  <a:lnTo>
                    <a:pt x="5977" y="3458"/>
                  </a:lnTo>
                  <a:cubicBezTo>
                    <a:pt x="5990" y="3553"/>
                    <a:pt x="5995" y="3643"/>
                    <a:pt x="5995" y="3731"/>
                  </a:cubicBezTo>
                  <a:cubicBezTo>
                    <a:pt x="5995" y="3820"/>
                    <a:pt x="5989" y="3908"/>
                    <a:pt x="5977" y="4004"/>
                  </a:cubicBezTo>
                  <a:lnTo>
                    <a:pt x="5943" y="4263"/>
                  </a:lnTo>
                  <a:lnTo>
                    <a:pt x="6743" y="4699"/>
                  </a:lnTo>
                  <a:lnTo>
                    <a:pt x="6246" y="5609"/>
                  </a:lnTo>
                  <a:lnTo>
                    <a:pt x="5446" y="5172"/>
                  </a:lnTo>
                  <a:lnTo>
                    <a:pt x="5246" y="5340"/>
                  </a:lnTo>
                  <a:cubicBezTo>
                    <a:pt x="5069" y="5490"/>
                    <a:pt x="4870" y="5608"/>
                    <a:pt x="4653" y="5691"/>
                  </a:cubicBezTo>
                  <a:lnTo>
                    <a:pt x="4408" y="5786"/>
                  </a:lnTo>
                  <a:lnTo>
                    <a:pt x="4408" y="6697"/>
                  </a:lnTo>
                  <a:lnTo>
                    <a:pt x="3373" y="6697"/>
                  </a:lnTo>
                  <a:lnTo>
                    <a:pt x="3373" y="5786"/>
                  </a:lnTo>
                  <a:lnTo>
                    <a:pt x="3129" y="5691"/>
                  </a:lnTo>
                  <a:cubicBezTo>
                    <a:pt x="2913" y="5608"/>
                    <a:pt x="2714" y="5489"/>
                    <a:pt x="2536" y="5340"/>
                  </a:cubicBezTo>
                  <a:lnTo>
                    <a:pt x="2335" y="5172"/>
                  </a:lnTo>
                  <a:lnTo>
                    <a:pt x="1536" y="5609"/>
                  </a:lnTo>
                  <a:lnTo>
                    <a:pt x="1038" y="4699"/>
                  </a:lnTo>
                  <a:lnTo>
                    <a:pt x="1838" y="4263"/>
                  </a:lnTo>
                  <a:lnTo>
                    <a:pt x="1804" y="4004"/>
                  </a:lnTo>
                  <a:cubicBezTo>
                    <a:pt x="1792" y="3908"/>
                    <a:pt x="1787" y="3820"/>
                    <a:pt x="1787" y="3731"/>
                  </a:cubicBezTo>
                  <a:cubicBezTo>
                    <a:pt x="1787" y="3643"/>
                    <a:pt x="1792" y="3554"/>
                    <a:pt x="1804" y="3458"/>
                  </a:cubicBezTo>
                  <a:lnTo>
                    <a:pt x="1838" y="3200"/>
                  </a:lnTo>
                  <a:lnTo>
                    <a:pt x="1038" y="2762"/>
                  </a:lnTo>
                  <a:lnTo>
                    <a:pt x="1536" y="1852"/>
                  </a:lnTo>
                  <a:lnTo>
                    <a:pt x="2335" y="2290"/>
                  </a:lnTo>
                  <a:lnTo>
                    <a:pt x="2536" y="2121"/>
                  </a:lnTo>
                  <a:cubicBezTo>
                    <a:pt x="2713" y="1971"/>
                    <a:pt x="2912" y="1853"/>
                    <a:pt x="3129" y="1769"/>
                  </a:cubicBezTo>
                  <a:lnTo>
                    <a:pt x="3373" y="1674"/>
                  </a:lnTo>
                  <a:lnTo>
                    <a:pt x="3373" y="764"/>
                  </a:lnTo>
                  <a:close/>
                  <a:moveTo>
                    <a:pt x="2608" y="0"/>
                  </a:moveTo>
                  <a:lnTo>
                    <a:pt x="2608" y="1167"/>
                  </a:lnTo>
                  <a:cubicBezTo>
                    <a:pt x="2485" y="1227"/>
                    <a:pt x="2367" y="1297"/>
                    <a:pt x="2255" y="1376"/>
                  </a:cubicBezTo>
                  <a:lnTo>
                    <a:pt x="1233" y="817"/>
                  </a:lnTo>
                  <a:lnTo>
                    <a:pt x="1" y="3067"/>
                  </a:lnTo>
                  <a:lnTo>
                    <a:pt x="1024" y="3628"/>
                  </a:lnTo>
                  <a:cubicBezTo>
                    <a:pt x="1023" y="3662"/>
                    <a:pt x="1022" y="3697"/>
                    <a:pt x="1022" y="3732"/>
                  </a:cubicBezTo>
                  <a:cubicBezTo>
                    <a:pt x="1022" y="3767"/>
                    <a:pt x="1023" y="3802"/>
                    <a:pt x="1024" y="3836"/>
                  </a:cubicBezTo>
                  <a:lnTo>
                    <a:pt x="1" y="4396"/>
                  </a:lnTo>
                  <a:lnTo>
                    <a:pt x="1233" y="6647"/>
                  </a:lnTo>
                  <a:lnTo>
                    <a:pt x="2255" y="6088"/>
                  </a:lnTo>
                  <a:cubicBezTo>
                    <a:pt x="2367" y="6167"/>
                    <a:pt x="2485" y="6237"/>
                    <a:pt x="2608" y="6298"/>
                  </a:cubicBezTo>
                  <a:lnTo>
                    <a:pt x="2608" y="7464"/>
                  </a:lnTo>
                  <a:lnTo>
                    <a:pt x="5173" y="7464"/>
                  </a:lnTo>
                  <a:lnTo>
                    <a:pt x="5173" y="6298"/>
                  </a:lnTo>
                  <a:cubicBezTo>
                    <a:pt x="5296" y="6236"/>
                    <a:pt x="5414" y="6166"/>
                    <a:pt x="5527" y="6088"/>
                  </a:cubicBezTo>
                  <a:lnTo>
                    <a:pt x="6549" y="6647"/>
                  </a:lnTo>
                  <a:lnTo>
                    <a:pt x="7781" y="4396"/>
                  </a:lnTo>
                  <a:lnTo>
                    <a:pt x="6757" y="3836"/>
                  </a:lnTo>
                  <a:cubicBezTo>
                    <a:pt x="6759" y="3800"/>
                    <a:pt x="6760" y="3767"/>
                    <a:pt x="6760" y="3732"/>
                  </a:cubicBezTo>
                  <a:cubicBezTo>
                    <a:pt x="6760" y="3697"/>
                    <a:pt x="6759" y="3663"/>
                    <a:pt x="6757" y="3628"/>
                  </a:cubicBezTo>
                  <a:lnTo>
                    <a:pt x="7781" y="3067"/>
                  </a:lnTo>
                  <a:lnTo>
                    <a:pt x="6549" y="817"/>
                  </a:lnTo>
                  <a:lnTo>
                    <a:pt x="5527" y="1376"/>
                  </a:lnTo>
                  <a:cubicBezTo>
                    <a:pt x="5414" y="1297"/>
                    <a:pt x="5296" y="1227"/>
                    <a:pt x="5173" y="1167"/>
                  </a:cubicBezTo>
                  <a:lnTo>
                    <a:pt x="5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2374550" y="2768850"/>
              <a:ext cx="57400" cy="57400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766"/>
                  </a:moveTo>
                  <a:cubicBezTo>
                    <a:pt x="1359" y="766"/>
                    <a:pt x="1530" y="937"/>
                    <a:pt x="1530" y="1148"/>
                  </a:cubicBezTo>
                  <a:cubicBezTo>
                    <a:pt x="1530" y="1360"/>
                    <a:pt x="1360" y="1530"/>
                    <a:pt x="1148" y="1530"/>
                  </a:cubicBezTo>
                  <a:cubicBezTo>
                    <a:pt x="937" y="1530"/>
                    <a:pt x="765" y="1359"/>
                    <a:pt x="765" y="1148"/>
                  </a:cubicBezTo>
                  <a:cubicBezTo>
                    <a:pt x="765" y="937"/>
                    <a:pt x="937" y="766"/>
                    <a:pt x="1148" y="766"/>
                  </a:cubicBezTo>
                  <a:close/>
                  <a:moveTo>
                    <a:pt x="1148" y="1"/>
                  </a:moveTo>
                  <a:cubicBezTo>
                    <a:pt x="515" y="1"/>
                    <a:pt x="1" y="514"/>
                    <a:pt x="1" y="1148"/>
                  </a:cubicBezTo>
                  <a:cubicBezTo>
                    <a:pt x="1" y="1780"/>
                    <a:pt x="516" y="2295"/>
                    <a:pt x="1148" y="2295"/>
                  </a:cubicBezTo>
                  <a:cubicBezTo>
                    <a:pt x="1781" y="2295"/>
                    <a:pt x="2295" y="1780"/>
                    <a:pt x="2295" y="1148"/>
                  </a:cubicBezTo>
                  <a:cubicBezTo>
                    <a:pt x="2296" y="516"/>
                    <a:pt x="1781" y="1"/>
                    <a:pt x="1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2460350" y="2867800"/>
              <a:ext cx="170550" cy="162825"/>
            </a:xfrm>
            <a:custGeom>
              <a:avLst/>
              <a:gdLst/>
              <a:ahLst/>
              <a:cxnLst/>
              <a:rect l="l" t="t" r="r" b="b"/>
              <a:pathLst>
                <a:path w="6822" h="6513" extrusionOk="0">
                  <a:moveTo>
                    <a:pt x="3799" y="767"/>
                  </a:moveTo>
                  <a:lnTo>
                    <a:pt x="3799" y="1531"/>
                  </a:lnTo>
                  <a:lnTo>
                    <a:pt x="4042" y="1625"/>
                  </a:lnTo>
                  <a:cubicBezTo>
                    <a:pt x="4222" y="1696"/>
                    <a:pt x="4388" y="1794"/>
                    <a:pt x="4536" y="1919"/>
                  </a:cubicBezTo>
                  <a:lnTo>
                    <a:pt x="4737" y="2087"/>
                  </a:lnTo>
                  <a:lnTo>
                    <a:pt x="5409" y="1721"/>
                  </a:lnTo>
                  <a:lnTo>
                    <a:pt x="5783" y="2405"/>
                  </a:lnTo>
                  <a:lnTo>
                    <a:pt x="5113" y="2772"/>
                  </a:lnTo>
                  <a:lnTo>
                    <a:pt x="5146" y="3031"/>
                  </a:lnTo>
                  <a:cubicBezTo>
                    <a:pt x="5156" y="3108"/>
                    <a:pt x="5162" y="3185"/>
                    <a:pt x="5162" y="3257"/>
                  </a:cubicBezTo>
                  <a:cubicBezTo>
                    <a:pt x="5162" y="3330"/>
                    <a:pt x="5156" y="3406"/>
                    <a:pt x="5146" y="3484"/>
                  </a:cubicBezTo>
                  <a:lnTo>
                    <a:pt x="5113" y="3742"/>
                  </a:lnTo>
                  <a:lnTo>
                    <a:pt x="5783" y="4109"/>
                  </a:lnTo>
                  <a:lnTo>
                    <a:pt x="5409" y="4793"/>
                  </a:lnTo>
                  <a:lnTo>
                    <a:pt x="4737" y="4426"/>
                  </a:lnTo>
                  <a:lnTo>
                    <a:pt x="4536" y="4596"/>
                  </a:lnTo>
                  <a:cubicBezTo>
                    <a:pt x="4390" y="4720"/>
                    <a:pt x="4222" y="4818"/>
                    <a:pt x="4042" y="4888"/>
                  </a:cubicBezTo>
                  <a:lnTo>
                    <a:pt x="3799" y="4983"/>
                  </a:lnTo>
                  <a:lnTo>
                    <a:pt x="3799" y="5748"/>
                  </a:lnTo>
                  <a:lnTo>
                    <a:pt x="3020" y="5748"/>
                  </a:lnTo>
                  <a:lnTo>
                    <a:pt x="3020" y="4983"/>
                  </a:lnTo>
                  <a:lnTo>
                    <a:pt x="2775" y="4888"/>
                  </a:lnTo>
                  <a:cubicBezTo>
                    <a:pt x="2597" y="4818"/>
                    <a:pt x="2431" y="4720"/>
                    <a:pt x="2284" y="4596"/>
                  </a:cubicBezTo>
                  <a:lnTo>
                    <a:pt x="2083" y="4426"/>
                  </a:lnTo>
                  <a:lnTo>
                    <a:pt x="1411" y="4793"/>
                  </a:lnTo>
                  <a:lnTo>
                    <a:pt x="1037" y="4109"/>
                  </a:lnTo>
                  <a:lnTo>
                    <a:pt x="1708" y="3742"/>
                  </a:lnTo>
                  <a:lnTo>
                    <a:pt x="1674" y="3481"/>
                  </a:lnTo>
                  <a:cubicBezTo>
                    <a:pt x="1663" y="3403"/>
                    <a:pt x="1658" y="3330"/>
                    <a:pt x="1658" y="3256"/>
                  </a:cubicBezTo>
                  <a:cubicBezTo>
                    <a:pt x="1658" y="3182"/>
                    <a:pt x="1663" y="3108"/>
                    <a:pt x="1674" y="3030"/>
                  </a:cubicBezTo>
                  <a:lnTo>
                    <a:pt x="1708" y="2770"/>
                  </a:lnTo>
                  <a:lnTo>
                    <a:pt x="1037" y="2404"/>
                  </a:lnTo>
                  <a:lnTo>
                    <a:pt x="1411" y="1718"/>
                  </a:lnTo>
                  <a:lnTo>
                    <a:pt x="2083" y="2085"/>
                  </a:lnTo>
                  <a:lnTo>
                    <a:pt x="2284" y="1916"/>
                  </a:lnTo>
                  <a:cubicBezTo>
                    <a:pt x="2430" y="1792"/>
                    <a:pt x="2596" y="1694"/>
                    <a:pt x="2775" y="1624"/>
                  </a:cubicBezTo>
                  <a:lnTo>
                    <a:pt x="3020" y="1528"/>
                  </a:lnTo>
                  <a:lnTo>
                    <a:pt x="3020" y="767"/>
                  </a:lnTo>
                  <a:close/>
                  <a:moveTo>
                    <a:pt x="2257" y="1"/>
                  </a:moveTo>
                  <a:lnTo>
                    <a:pt x="2257" y="1022"/>
                  </a:lnTo>
                  <a:cubicBezTo>
                    <a:pt x="2170" y="1067"/>
                    <a:pt x="2086" y="1117"/>
                    <a:pt x="2006" y="1173"/>
                  </a:cubicBezTo>
                  <a:lnTo>
                    <a:pt x="1110" y="683"/>
                  </a:lnTo>
                  <a:lnTo>
                    <a:pt x="1" y="2710"/>
                  </a:lnTo>
                  <a:lnTo>
                    <a:pt x="898" y="3199"/>
                  </a:lnTo>
                  <a:cubicBezTo>
                    <a:pt x="898" y="3218"/>
                    <a:pt x="897" y="3238"/>
                    <a:pt x="897" y="3257"/>
                  </a:cubicBezTo>
                  <a:cubicBezTo>
                    <a:pt x="897" y="3277"/>
                    <a:pt x="897" y="3295"/>
                    <a:pt x="898" y="3315"/>
                  </a:cubicBezTo>
                  <a:lnTo>
                    <a:pt x="1" y="3805"/>
                  </a:lnTo>
                  <a:lnTo>
                    <a:pt x="1110" y="5832"/>
                  </a:lnTo>
                  <a:lnTo>
                    <a:pt x="2006" y="5342"/>
                  </a:lnTo>
                  <a:cubicBezTo>
                    <a:pt x="2086" y="5396"/>
                    <a:pt x="2170" y="5447"/>
                    <a:pt x="2257" y="5491"/>
                  </a:cubicBezTo>
                  <a:lnTo>
                    <a:pt x="2257" y="6513"/>
                  </a:lnTo>
                  <a:lnTo>
                    <a:pt x="4566" y="6513"/>
                  </a:lnTo>
                  <a:lnTo>
                    <a:pt x="4566" y="5491"/>
                  </a:lnTo>
                  <a:cubicBezTo>
                    <a:pt x="4652" y="5445"/>
                    <a:pt x="4737" y="5396"/>
                    <a:pt x="4816" y="5342"/>
                  </a:cubicBezTo>
                  <a:lnTo>
                    <a:pt x="5714" y="5832"/>
                  </a:lnTo>
                  <a:lnTo>
                    <a:pt x="6821" y="3805"/>
                  </a:lnTo>
                  <a:lnTo>
                    <a:pt x="5925" y="3315"/>
                  </a:lnTo>
                  <a:cubicBezTo>
                    <a:pt x="5926" y="3295"/>
                    <a:pt x="5926" y="3277"/>
                    <a:pt x="5926" y="3257"/>
                  </a:cubicBezTo>
                  <a:cubicBezTo>
                    <a:pt x="5926" y="3238"/>
                    <a:pt x="5926" y="3218"/>
                    <a:pt x="5925" y="3199"/>
                  </a:cubicBezTo>
                  <a:lnTo>
                    <a:pt x="6821" y="2710"/>
                  </a:lnTo>
                  <a:lnTo>
                    <a:pt x="5714" y="683"/>
                  </a:lnTo>
                  <a:lnTo>
                    <a:pt x="4816" y="1173"/>
                  </a:lnTo>
                  <a:cubicBezTo>
                    <a:pt x="4737" y="1118"/>
                    <a:pt x="4652" y="1067"/>
                    <a:pt x="4566" y="1022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2536050" y="2939650"/>
              <a:ext cx="19150" cy="19150"/>
            </a:xfrm>
            <a:custGeom>
              <a:avLst/>
              <a:gdLst/>
              <a:ahLst/>
              <a:cxnLst/>
              <a:rect l="l" t="t" r="r" b="b"/>
              <a:pathLst>
                <a:path w="766" h="766" extrusionOk="0">
                  <a:moveTo>
                    <a:pt x="1" y="1"/>
                  </a:moveTo>
                  <a:lnTo>
                    <a:pt x="1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31"/>
          <p:cNvGrpSpPr/>
          <p:nvPr/>
        </p:nvGrpSpPr>
        <p:grpSpPr>
          <a:xfrm>
            <a:off x="2438153" y="1837017"/>
            <a:ext cx="680394" cy="536766"/>
            <a:chOff x="1768925" y="3201400"/>
            <a:chExt cx="326375" cy="256875"/>
          </a:xfrm>
        </p:grpSpPr>
        <p:sp>
          <p:nvSpPr>
            <p:cNvPr id="1274" name="Google Shape;1274;p31"/>
            <p:cNvSpPr/>
            <p:nvPr/>
          </p:nvSpPr>
          <p:spPr>
            <a:xfrm>
              <a:off x="1768925" y="3201400"/>
              <a:ext cx="326375" cy="256875"/>
            </a:xfrm>
            <a:custGeom>
              <a:avLst/>
              <a:gdLst/>
              <a:ahLst/>
              <a:cxnLst/>
              <a:rect l="l" t="t" r="r" b="b"/>
              <a:pathLst>
                <a:path w="13055" h="10275" extrusionOk="0">
                  <a:moveTo>
                    <a:pt x="11282" y="765"/>
                  </a:moveTo>
                  <a:cubicBezTo>
                    <a:pt x="11493" y="765"/>
                    <a:pt x="11664" y="937"/>
                    <a:pt x="11664" y="1148"/>
                  </a:cubicBezTo>
                  <a:lnTo>
                    <a:pt x="11664" y="7981"/>
                  </a:lnTo>
                  <a:lnTo>
                    <a:pt x="1394" y="7981"/>
                  </a:lnTo>
                  <a:lnTo>
                    <a:pt x="1394" y="1148"/>
                  </a:lnTo>
                  <a:lnTo>
                    <a:pt x="1393" y="1148"/>
                  </a:lnTo>
                  <a:cubicBezTo>
                    <a:pt x="1393" y="938"/>
                    <a:pt x="1565" y="765"/>
                    <a:pt x="1775" y="765"/>
                  </a:cubicBezTo>
                  <a:close/>
                  <a:moveTo>
                    <a:pt x="6910" y="8745"/>
                  </a:moveTo>
                  <a:lnTo>
                    <a:pt x="6910" y="9509"/>
                  </a:lnTo>
                  <a:lnTo>
                    <a:pt x="6146" y="9509"/>
                  </a:lnTo>
                  <a:lnTo>
                    <a:pt x="6146" y="8745"/>
                  </a:lnTo>
                  <a:close/>
                  <a:moveTo>
                    <a:pt x="5381" y="8746"/>
                  </a:moveTo>
                  <a:lnTo>
                    <a:pt x="5381" y="9510"/>
                  </a:lnTo>
                  <a:lnTo>
                    <a:pt x="1148" y="9510"/>
                  </a:lnTo>
                  <a:cubicBezTo>
                    <a:pt x="937" y="9509"/>
                    <a:pt x="765" y="9338"/>
                    <a:pt x="765" y="9128"/>
                  </a:cubicBezTo>
                  <a:lnTo>
                    <a:pt x="765" y="8746"/>
                  </a:lnTo>
                  <a:close/>
                  <a:moveTo>
                    <a:pt x="12290" y="8746"/>
                  </a:moveTo>
                  <a:lnTo>
                    <a:pt x="12290" y="9128"/>
                  </a:lnTo>
                  <a:cubicBezTo>
                    <a:pt x="12290" y="9338"/>
                    <a:pt x="12119" y="9510"/>
                    <a:pt x="11908" y="9510"/>
                  </a:cubicBezTo>
                  <a:lnTo>
                    <a:pt x="7675" y="9510"/>
                  </a:lnTo>
                  <a:lnTo>
                    <a:pt x="7675" y="8746"/>
                  </a:lnTo>
                  <a:close/>
                  <a:moveTo>
                    <a:pt x="1774" y="1"/>
                  </a:moveTo>
                  <a:cubicBezTo>
                    <a:pt x="1141" y="1"/>
                    <a:pt x="627" y="515"/>
                    <a:pt x="627" y="1148"/>
                  </a:cubicBezTo>
                  <a:lnTo>
                    <a:pt x="627" y="7981"/>
                  </a:lnTo>
                  <a:lnTo>
                    <a:pt x="1" y="7981"/>
                  </a:lnTo>
                  <a:lnTo>
                    <a:pt x="1" y="9127"/>
                  </a:lnTo>
                  <a:cubicBezTo>
                    <a:pt x="1" y="9760"/>
                    <a:pt x="514" y="10274"/>
                    <a:pt x="1148" y="10274"/>
                  </a:cubicBezTo>
                  <a:lnTo>
                    <a:pt x="11907" y="10274"/>
                  </a:lnTo>
                  <a:cubicBezTo>
                    <a:pt x="12540" y="10274"/>
                    <a:pt x="13054" y="9760"/>
                    <a:pt x="13054" y="9127"/>
                  </a:cubicBezTo>
                  <a:lnTo>
                    <a:pt x="13054" y="7981"/>
                  </a:lnTo>
                  <a:lnTo>
                    <a:pt x="12428" y="7981"/>
                  </a:lnTo>
                  <a:lnTo>
                    <a:pt x="12428" y="1148"/>
                  </a:lnTo>
                  <a:cubicBezTo>
                    <a:pt x="12428" y="516"/>
                    <a:pt x="11913" y="1"/>
                    <a:pt x="11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1861025" y="3239650"/>
              <a:ext cx="142175" cy="142200"/>
            </a:xfrm>
            <a:custGeom>
              <a:avLst/>
              <a:gdLst/>
              <a:ahLst/>
              <a:cxnLst/>
              <a:rect l="l" t="t" r="r" b="b"/>
              <a:pathLst>
                <a:path w="5687" h="5688" extrusionOk="0">
                  <a:moveTo>
                    <a:pt x="2844" y="2293"/>
                  </a:moveTo>
                  <a:cubicBezTo>
                    <a:pt x="3055" y="2293"/>
                    <a:pt x="3226" y="2465"/>
                    <a:pt x="3226" y="2676"/>
                  </a:cubicBezTo>
                  <a:cubicBezTo>
                    <a:pt x="3226" y="2887"/>
                    <a:pt x="3055" y="3058"/>
                    <a:pt x="2844" y="3058"/>
                  </a:cubicBezTo>
                  <a:cubicBezTo>
                    <a:pt x="2633" y="3058"/>
                    <a:pt x="2462" y="2887"/>
                    <a:pt x="2462" y="2676"/>
                  </a:cubicBezTo>
                  <a:cubicBezTo>
                    <a:pt x="2462" y="2465"/>
                    <a:pt x="2633" y="2293"/>
                    <a:pt x="2844" y="2293"/>
                  </a:cubicBezTo>
                  <a:close/>
                  <a:moveTo>
                    <a:pt x="2842" y="765"/>
                  </a:moveTo>
                  <a:cubicBezTo>
                    <a:pt x="3987" y="765"/>
                    <a:pt x="4920" y="1698"/>
                    <a:pt x="4920" y="2844"/>
                  </a:cubicBezTo>
                  <a:cubicBezTo>
                    <a:pt x="4922" y="3389"/>
                    <a:pt x="4710" y="3886"/>
                    <a:pt x="4364" y="4258"/>
                  </a:cubicBezTo>
                  <a:lnTo>
                    <a:pt x="4364" y="4205"/>
                  </a:lnTo>
                  <a:cubicBezTo>
                    <a:pt x="4364" y="3802"/>
                    <a:pt x="4155" y="3449"/>
                    <a:pt x="3840" y="3243"/>
                  </a:cubicBezTo>
                  <a:cubicBezTo>
                    <a:pt x="3935" y="3075"/>
                    <a:pt x="3990" y="2882"/>
                    <a:pt x="3990" y="2676"/>
                  </a:cubicBezTo>
                  <a:cubicBezTo>
                    <a:pt x="3990" y="2044"/>
                    <a:pt x="3475" y="1529"/>
                    <a:pt x="2843" y="1529"/>
                  </a:cubicBezTo>
                  <a:cubicBezTo>
                    <a:pt x="2209" y="1529"/>
                    <a:pt x="1696" y="2043"/>
                    <a:pt x="1696" y="2676"/>
                  </a:cubicBezTo>
                  <a:cubicBezTo>
                    <a:pt x="1696" y="2881"/>
                    <a:pt x="1750" y="3075"/>
                    <a:pt x="1846" y="3243"/>
                  </a:cubicBezTo>
                  <a:cubicBezTo>
                    <a:pt x="1530" y="3447"/>
                    <a:pt x="1321" y="3802"/>
                    <a:pt x="1321" y="4205"/>
                  </a:cubicBezTo>
                  <a:lnTo>
                    <a:pt x="1321" y="4258"/>
                  </a:lnTo>
                  <a:cubicBezTo>
                    <a:pt x="974" y="3886"/>
                    <a:pt x="763" y="3390"/>
                    <a:pt x="763" y="2844"/>
                  </a:cubicBezTo>
                  <a:cubicBezTo>
                    <a:pt x="763" y="1698"/>
                    <a:pt x="1696" y="765"/>
                    <a:pt x="2842" y="765"/>
                  </a:cubicBezTo>
                  <a:close/>
                  <a:moveTo>
                    <a:pt x="3219" y="3823"/>
                  </a:moveTo>
                  <a:cubicBezTo>
                    <a:pt x="3429" y="3823"/>
                    <a:pt x="3601" y="3994"/>
                    <a:pt x="3601" y="4205"/>
                  </a:cubicBezTo>
                  <a:lnTo>
                    <a:pt x="3601" y="4779"/>
                  </a:lnTo>
                  <a:cubicBezTo>
                    <a:pt x="3367" y="4871"/>
                    <a:pt x="3112" y="4922"/>
                    <a:pt x="2845" y="4922"/>
                  </a:cubicBezTo>
                  <a:cubicBezTo>
                    <a:pt x="2576" y="4921"/>
                    <a:pt x="2322" y="4871"/>
                    <a:pt x="2088" y="4779"/>
                  </a:cubicBezTo>
                  <a:lnTo>
                    <a:pt x="2088" y="4205"/>
                  </a:lnTo>
                  <a:cubicBezTo>
                    <a:pt x="2088" y="3994"/>
                    <a:pt x="2260" y="3823"/>
                    <a:pt x="2471" y="3823"/>
                  </a:cubicBezTo>
                  <a:close/>
                  <a:moveTo>
                    <a:pt x="2844" y="0"/>
                  </a:moveTo>
                  <a:cubicBezTo>
                    <a:pt x="1276" y="0"/>
                    <a:pt x="1" y="1275"/>
                    <a:pt x="1" y="2844"/>
                  </a:cubicBezTo>
                  <a:cubicBezTo>
                    <a:pt x="1" y="4411"/>
                    <a:pt x="1276" y="5687"/>
                    <a:pt x="2844" y="5687"/>
                  </a:cubicBezTo>
                  <a:cubicBezTo>
                    <a:pt x="4413" y="5687"/>
                    <a:pt x="5687" y="4412"/>
                    <a:pt x="5687" y="2844"/>
                  </a:cubicBezTo>
                  <a:cubicBezTo>
                    <a:pt x="5687" y="1275"/>
                    <a:pt x="4411" y="0"/>
                    <a:pt x="2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31"/>
          <p:cNvGrpSpPr/>
          <p:nvPr/>
        </p:nvGrpSpPr>
        <p:grpSpPr>
          <a:xfrm>
            <a:off x="-1557795" y="1399345"/>
            <a:ext cx="2670280" cy="1691560"/>
            <a:chOff x="6278580" y="660770"/>
            <a:chExt cx="2670280" cy="1691560"/>
          </a:xfrm>
        </p:grpSpPr>
        <p:sp>
          <p:nvSpPr>
            <p:cNvPr id="1277" name="Google Shape;1277;p31"/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1"/>
          <p:cNvGrpSpPr/>
          <p:nvPr/>
        </p:nvGrpSpPr>
        <p:grpSpPr>
          <a:xfrm>
            <a:off x="384245" y="4313119"/>
            <a:ext cx="580800" cy="580760"/>
            <a:chOff x="2878860" y="3483650"/>
            <a:chExt cx="580800" cy="580760"/>
          </a:xfrm>
        </p:grpSpPr>
        <p:sp>
          <p:nvSpPr>
            <p:cNvPr id="1294" name="Google Shape;1294;p31"/>
            <p:cNvSpPr/>
            <p:nvPr/>
          </p:nvSpPr>
          <p:spPr>
            <a:xfrm>
              <a:off x="2878860" y="369309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1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1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3088340" y="348365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0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0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2878860" y="3484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250140" y="3856210"/>
              <a:ext cx="208280" cy="208200"/>
            </a:xfrm>
            <a:custGeom>
              <a:avLst/>
              <a:gdLst/>
              <a:ahLst/>
              <a:cxnLst/>
              <a:rect l="l" t="t" r="r" b="b"/>
              <a:pathLst>
                <a:path w="5207" h="5205" fill="none" extrusionOk="0">
                  <a:moveTo>
                    <a:pt x="5207" y="0"/>
                  </a:moveTo>
                  <a:lnTo>
                    <a:pt x="1" y="520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247300" y="3487730"/>
              <a:ext cx="208240" cy="208240"/>
            </a:xfrm>
            <a:custGeom>
              <a:avLst/>
              <a:gdLst/>
              <a:ahLst/>
              <a:cxnLst/>
              <a:rect l="l" t="t" r="r" b="b"/>
              <a:pathLst>
                <a:path w="5206" h="5206" fill="none" extrusionOk="0">
                  <a:moveTo>
                    <a:pt x="5205" y="1"/>
                  </a:moveTo>
                  <a:lnTo>
                    <a:pt x="0" y="520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2884140" y="3850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48;p32">
            <a:extLst>
              <a:ext uri="{FF2B5EF4-FFF2-40B4-BE49-F238E27FC236}">
                <a16:creationId xmlns:a16="http://schemas.microsoft.com/office/drawing/2014/main" id="{8DD9D02D-EB16-82D8-76A4-5351420FAECA}"/>
              </a:ext>
            </a:extLst>
          </p:cNvPr>
          <p:cNvGrpSpPr/>
          <p:nvPr/>
        </p:nvGrpSpPr>
        <p:grpSpPr>
          <a:xfrm>
            <a:off x="-3864558" y="1899987"/>
            <a:ext cx="680413" cy="454922"/>
            <a:chOff x="2305275" y="2296025"/>
            <a:chExt cx="326400" cy="218000"/>
          </a:xfrm>
        </p:grpSpPr>
        <p:sp>
          <p:nvSpPr>
            <p:cNvPr id="5" name="Google Shape;1349;p32">
              <a:extLst>
                <a:ext uri="{FF2B5EF4-FFF2-40B4-BE49-F238E27FC236}">
                  <a16:creationId xmlns:a16="http://schemas.microsoft.com/office/drawing/2014/main" id="{5A218E61-5A8A-684A-7D84-B8DD6A9AF7CC}"/>
                </a:ext>
              </a:extLst>
            </p:cNvPr>
            <p:cNvSpPr/>
            <p:nvPr/>
          </p:nvSpPr>
          <p:spPr>
            <a:xfrm>
              <a:off x="2305275" y="2296025"/>
              <a:ext cx="326400" cy="218000"/>
            </a:xfrm>
            <a:custGeom>
              <a:avLst/>
              <a:gdLst/>
              <a:ahLst/>
              <a:cxnLst/>
              <a:rect l="l" t="t" r="r" b="b"/>
              <a:pathLst>
                <a:path w="13056" h="8720" extrusionOk="0">
                  <a:moveTo>
                    <a:pt x="10495" y="766"/>
                  </a:moveTo>
                  <a:lnTo>
                    <a:pt x="10495" y="1780"/>
                  </a:lnTo>
                  <a:lnTo>
                    <a:pt x="11851" y="1780"/>
                  </a:lnTo>
                  <a:lnTo>
                    <a:pt x="10495" y="3332"/>
                  </a:lnTo>
                  <a:lnTo>
                    <a:pt x="10495" y="5149"/>
                  </a:lnTo>
                  <a:lnTo>
                    <a:pt x="9773" y="5149"/>
                  </a:lnTo>
                  <a:lnTo>
                    <a:pt x="9773" y="2804"/>
                  </a:lnTo>
                  <a:lnTo>
                    <a:pt x="4048" y="2804"/>
                  </a:lnTo>
                  <a:lnTo>
                    <a:pt x="4048" y="766"/>
                  </a:lnTo>
                  <a:close/>
                  <a:moveTo>
                    <a:pt x="9007" y="3571"/>
                  </a:moveTo>
                  <a:lnTo>
                    <a:pt x="9007" y="7955"/>
                  </a:lnTo>
                  <a:lnTo>
                    <a:pt x="2561" y="7955"/>
                  </a:lnTo>
                  <a:lnTo>
                    <a:pt x="2561" y="6938"/>
                  </a:lnTo>
                  <a:lnTo>
                    <a:pt x="1204" y="6938"/>
                  </a:lnTo>
                  <a:lnTo>
                    <a:pt x="2561" y="5388"/>
                  </a:lnTo>
                  <a:lnTo>
                    <a:pt x="2561" y="3571"/>
                  </a:lnTo>
                  <a:close/>
                  <a:moveTo>
                    <a:pt x="3283" y="1"/>
                  </a:moveTo>
                  <a:lnTo>
                    <a:pt x="3283" y="2804"/>
                  </a:lnTo>
                  <a:lnTo>
                    <a:pt x="1798" y="2804"/>
                  </a:lnTo>
                  <a:lnTo>
                    <a:pt x="1798" y="5101"/>
                  </a:lnTo>
                  <a:lnTo>
                    <a:pt x="1" y="7152"/>
                  </a:lnTo>
                  <a:lnTo>
                    <a:pt x="1" y="7703"/>
                  </a:lnTo>
                  <a:lnTo>
                    <a:pt x="1798" y="7703"/>
                  </a:lnTo>
                  <a:lnTo>
                    <a:pt x="1798" y="8720"/>
                  </a:lnTo>
                  <a:lnTo>
                    <a:pt x="9773" y="8720"/>
                  </a:lnTo>
                  <a:lnTo>
                    <a:pt x="9773" y="5915"/>
                  </a:lnTo>
                  <a:lnTo>
                    <a:pt x="11259" y="5915"/>
                  </a:lnTo>
                  <a:lnTo>
                    <a:pt x="11259" y="3620"/>
                  </a:lnTo>
                  <a:lnTo>
                    <a:pt x="13055" y="1568"/>
                  </a:lnTo>
                  <a:lnTo>
                    <a:pt x="13055" y="1017"/>
                  </a:lnTo>
                  <a:lnTo>
                    <a:pt x="11259" y="1017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50;p32">
              <a:extLst>
                <a:ext uri="{FF2B5EF4-FFF2-40B4-BE49-F238E27FC236}">
                  <a16:creationId xmlns:a16="http://schemas.microsoft.com/office/drawing/2014/main" id="{CA835B42-83B9-E8E3-C385-7E375055EDA7}"/>
                </a:ext>
              </a:extLst>
            </p:cNvPr>
            <p:cNvSpPr/>
            <p:nvPr/>
          </p:nvSpPr>
          <p:spPr>
            <a:xfrm>
              <a:off x="2440300" y="2430525"/>
              <a:ext cx="19150" cy="19150"/>
            </a:xfrm>
            <a:custGeom>
              <a:avLst/>
              <a:gdLst/>
              <a:ahLst/>
              <a:cxnLst/>
              <a:rect l="l" t="t" r="r" b="b"/>
              <a:pathLst>
                <a:path w="766" h="766" extrusionOk="0">
                  <a:moveTo>
                    <a:pt x="1" y="1"/>
                  </a:moveTo>
                  <a:lnTo>
                    <a:pt x="1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1;p32">
              <a:extLst>
                <a:ext uri="{FF2B5EF4-FFF2-40B4-BE49-F238E27FC236}">
                  <a16:creationId xmlns:a16="http://schemas.microsoft.com/office/drawing/2014/main" id="{C1542080-99D1-5EB7-74F6-084BECACB86E}"/>
                </a:ext>
              </a:extLst>
            </p:cNvPr>
            <p:cNvSpPr/>
            <p:nvPr/>
          </p:nvSpPr>
          <p:spPr>
            <a:xfrm>
              <a:off x="2402075" y="2430525"/>
              <a:ext cx="19125" cy="19150"/>
            </a:xfrm>
            <a:custGeom>
              <a:avLst/>
              <a:gdLst/>
              <a:ahLst/>
              <a:cxnLst/>
              <a:rect l="l" t="t" r="r" b="b"/>
              <a:pathLst>
                <a:path w="765" h="766" extrusionOk="0">
                  <a:moveTo>
                    <a:pt x="0" y="1"/>
                  </a:moveTo>
                  <a:lnTo>
                    <a:pt x="0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2;p32">
              <a:extLst>
                <a:ext uri="{FF2B5EF4-FFF2-40B4-BE49-F238E27FC236}">
                  <a16:creationId xmlns:a16="http://schemas.microsoft.com/office/drawing/2014/main" id="{2486D982-D81C-E0CF-0DBD-A5490B214E42}"/>
                </a:ext>
              </a:extLst>
            </p:cNvPr>
            <p:cNvSpPr/>
            <p:nvPr/>
          </p:nvSpPr>
          <p:spPr>
            <a:xfrm>
              <a:off x="2478575" y="2430525"/>
              <a:ext cx="19125" cy="19150"/>
            </a:xfrm>
            <a:custGeom>
              <a:avLst/>
              <a:gdLst/>
              <a:ahLst/>
              <a:cxnLst/>
              <a:rect l="l" t="t" r="r" b="b"/>
              <a:pathLst>
                <a:path w="765" h="766" extrusionOk="0">
                  <a:moveTo>
                    <a:pt x="0" y="1"/>
                  </a:moveTo>
                  <a:lnTo>
                    <a:pt x="0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356;p32">
            <a:extLst>
              <a:ext uri="{FF2B5EF4-FFF2-40B4-BE49-F238E27FC236}">
                <a16:creationId xmlns:a16="http://schemas.microsoft.com/office/drawing/2014/main" id="{56A6E6EF-BC0A-4C06-01B9-A0CAD5E6E670}"/>
              </a:ext>
            </a:extLst>
          </p:cNvPr>
          <p:cNvSpPr/>
          <p:nvPr/>
        </p:nvSpPr>
        <p:spPr>
          <a:xfrm>
            <a:off x="11278197" y="1446345"/>
            <a:ext cx="681236" cy="681079"/>
          </a:xfrm>
          <a:custGeom>
            <a:avLst/>
            <a:gdLst/>
            <a:ahLst/>
            <a:cxnLst/>
            <a:rect l="l" t="t" r="r" b="b"/>
            <a:pathLst>
              <a:path w="13058" h="13055" extrusionOk="0">
                <a:moveTo>
                  <a:pt x="6529" y="766"/>
                </a:moveTo>
                <a:cubicBezTo>
                  <a:pt x="6781" y="766"/>
                  <a:pt x="6987" y="970"/>
                  <a:pt x="6987" y="1223"/>
                </a:cubicBezTo>
                <a:cubicBezTo>
                  <a:pt x="6987" y="1475"/>
                  <a:pt x="6781" y="1680"/>
                  <a:pt x="6529" y="1680"/>
                </a:cubicBezTo>
                <a:cubicBezTo>
                  <a:pt x="6278" y="1680"/>
                  <a:pt x="6072" y="1475"/>
                  <a:pt x="6072" y="1223"/>
                </a:cubicBezTo>
                <a:cubicBezTo>
                  <a:pt x="6072" y="969"/>
                  <a:pt x="6278" y="766"/>
                  <a:pt x="6529" y="766"/>
                </a:cubicBezTo>
                <a:close/>
                <a:moveTo>
                  <a:pt x="10280" y="2318"/>
                </a:moveTo>
                <a:cubicBezTo>
                  <a:pt x="10397" y="2318"/>
                  <a:pt x="10515" y="2364"/>
                  <a:pt x="10604" y="2452"/>
                </a:cubicBezTo>
                <a:cubicBezTo>
                  <a:pt x="10782" y="2631"/>
                  <a:pt x="10782" y="2922"/>
                  <a:pt x="10604" y="3098"/>
                </a:cubicBezTo>
                <a:cubicBezTo>
                  <a:pt x="10517" y="3185"/>
                  <a:pt x="10402" y="3233"/>
                  <a:pt x="10280" y="3233"/>
                </a:cubicBezTo>
                <a:cubicBezTo>
                  <a:pt x="10159" y="3233"/>
                  <a:pt x="10045" y="3185"/>
                  <a:pt x="9958" y="3098"/>
                </a:cubicBezTo>
                <a:cubicBezTo>
                  <a:pt x="9871" y="3013"/>
                  <a:pt x="9824" y="2897"/>
                  <a:pt x="9824" y="2776"/>
                </a:cubicBezTo>
                <a:cubicBezTo>
                  <a:pt x="9824" y="2653"/>
                  <a:pt x="9871" y="2538"/>
                  <a:pt x="9958" y="2452"/>
                </a:cubicBezTo>
                <a:cubicBezTo>
                  <a:pt x="10047" y="2364"/>
                  <a:pt x="10165" y="2318"/>
                  <a:pt x="10280" y="2318"/>
                </a:cubicBezTo>
                <a:close/>
                <a:moveTo>
                  <a:pt x="2778" y="2320"/>
                </a:moveTo>
                <a:cubicBezTo>
                  <a:pt x="2895" y="2320"/>
                  <a:pt x="3012" y="2365"/>
                  <a:pt x="3101" y="2452"/>
                </a:cubicBezTo>
                <a:cubicBezTo>
                  <a:pt x="3188" y="2539"/>
                  <a:pt x="3235" y="2654"/>
                  <a:pt x="3235" y="2776"/>
                </a:cubicBezTo>
                <a:cubicBezTo>
                  <a:pt x="3235" y="2897"/>
                  <a:pt x="3187" y="3013"/>
                  <a:pt x="3101" y="3098"/>
                </a:cubicBezTo>
                <a:cubicBezTo>
                  <a:pt x="3014" y="3185"/>
                  <a:pt x="2899" y="3233"/>
                  <a:pt x="2778" y="3233"/>
                </a:cubicBezTo>
                <a:cubicBezTo>
                  <a:pt x="2775" y="3233"/>
                  <a:pt x="2773" y="3233"/>
                  <a:pt x="2770" y="3233"/>
                </a:cubicBezTo>
                <a:cubicBezTo>
                  <a:pt x="2652" y="3233"/>
                  <a:pt x="2539" y="3184"/>
                  <a:pt x="2455" y="3100"/>
                </a:cubicBezTo>
                <a:cubicBezTo>
                  <a:pt x="2276" y="2922"/>
                  <a:pt x="2276" y="2631"/>
                  <a:pt x="2455" y="2452"/>
                </a:cubicBezTo>
                <a:cubicBezTo>
                  <a:pt x="2544" y="2364"/>
                  <a:pt x="2661" y="2320"/>
                  <a:pt x="2778" y="2320"/>
                </a:cubicBezTo>
                <a:close/>
                <a:moveTo>
                  <a:pt x="5588" y="4491"/>
                </a:moveTo>
                <a:lnTo>
                  <a:pt x="5588" y="4491"/>
                </a:lnTo>
                <a:cubicBezTo>
                  <a:pt x="5428" y="4955"/>
                  <a:pt x="5338" y="5540"/>
                  <a:pt x="5312" y="6145"/>
                </a:cubicBezTo>
                <a:lnTo>
                  <a:pt x="4319" y="6145"/>
                </a:lnTo>
                <a:cubicBezTo>
                  <a:pt x="4447" y="5409"/>
                  <a:pt x="4931" y="4796"/>
                  <a:pt x="5588" y="4491"/>
                </a:cubicBezTo>
                <a:close/>
                <a:moveTo>
                  <a:pt x="6531" y="4305"/>
                </a:moveTo>
                <a:cubicBezTo>
                  <a:pt x="6676" y="4456"/>
                  <a:pt x="6934" y="5075"/>
                  <a:pt x="6984" y="6145"/>
                </a:cubicBezTo>
                <a:lnTo>
                  <a:pt x="6077" y="6145"/>
                </a:lnTo>
                <a:cubicBezTo>
                  <a:pt x="6129" y="5076"/>
                  <a:pt x="6386" y="4456"/>
                  <a:pt x="6531" y="4305"/>
                </a:cubicBezTo>
                <a:close/>
                <a:moveTo>
                  <a:pt x="7471" y="4491"/>
                </a:moveTo>
                <a:cubicBezTo>
                  <a:pt x="8129" y="4796"/>
                  <a:pt x="8614" y="5410"/>
                  <a:pt x="8740" y="6145"/>
                </a:cubicBezTo>
                <a:lnTo>
                  <a:pt x="7748" y="6145"/>
                </a:lnTo>
                <a:cubicBezTo>
                  <a:pt x="7721" y="5548"/>
                  <a:pt x="7634" y="4994"/>
                  <a:pt x="7492" y="4553"/>
                </a:cubicBezTo>
                <a:cubicBezTo>
                  <a:pt x="7485" y="4532"/>
                  <a:pt x="7478" y="4511"/>
                  <a:pt x="7471" y="4491"/>
                </a:cubicBezTo>
                <a:close/>
                <a:moveTo>
                  <a:pt x="11835" y="6068"/>
                </a:moveTo>
                <a:cubicBezTo>
                  <a:pt x="12087" y="6068"/>
                  <a:pt x="12292" y="6274"/>
                  <a:pt x="12292" y="6526"/>
                </a:cubicBezTo>
                <a:cubicBezTo>
                  <a:pt x="12292" y="6777"/>
                  <a:pt x="12088" y="6983"/>
                  <a:pt x="11835" y="6983"/>
                </a:cubicBezTo>
                <a:cubicBezTo>
                  <a:pt x="11582" y="6983"/>
                  <a:pt x="11378" y="6777"/>
                  <a:pt x="11378" y="6526"/>
                </a:cubicBezTo>
                <a:cubicBezTo>
                  <a:pt x="11378" y="6274"/>
                  <a:pt x="11582" y="6068"/>
                  <a:pt x="11835" y="6068"/>
                </a:cubicBezTo>
                <a:close/>
                <a:moveTo>
                  <a:pt x="1225" y="6072"/>
                </a:moveTo>
                <a:cubicBezTo>
                  <a:pt x="1477" y="6072"/>
                  <a:pt x="1682" y="6276"/>
                  <a:pt x="1682" y="6528"/>
                </a:cubicBezTo>
                <a:cubicBezTo>
                  <a:pt x="1682" y="6780"/>
                  <a:pt x="1478" y="6986"/>
                  <a:pt x="1225" y="6986"/>
                </a:cubicBezTo>
                <a:cubicBezTo>
                  <a:pt x="973" y="6986"/>
                  <a:pt x="767" y="6780"/>
                  <a:pt x="767" y="6528"/>
                </a:cubicBezTo>
                <a:cubicBezTo>
                  <a:pt x="767" y="6276"/>
                  <a:pt x="973" y="6072"/>
                  <a:pt x="1225" y="6072"/>
                </a:cubicBezTo>
                <a:close/>
                <a:moveTo>
                  <a:pt x="5312" y="6910"/>
                </a:moveTo>
                <a:cubicBezTo>
                  <a:pt x="5338" y="7506"/>
                  <a:pt x="5427" y="8062"/>
                  <a:pt x="5568" y="8501"/>
                </a:cubicBezTo>
                <a:cubicBezTo>
                  <a:pt x="5575" y="8523"/>
                  <a:pt x="5582" y="8544"/>
                  <a:pt x="5588" y="8563"/>
                </a:cubicBezTo>
                <a:cubicBezTo>
                  <a:pt x="4931" y="8258"/>
                  <a:pt x="4445" y="7644"/>
                  <a:pt x="4319" y="6910"/>
                </a:cubicBezTo>
                <a:close/>
                <a:moveTo>
                  <a:pt x="8743" y="6910"/>
                </a:moveTo>
                <a:cubicBezTo>
                  <a:pt x="8614" y="7644"/>
                  <a:pt x="8129" y="8258"/>
                  <a:pt x="7472" y="8563"/>
                </a:cubicBezTo>
                <a:cubicBezTo>
                  <a:pt x="7633" y="8099"/>
                  <a:pt x="7723" y="7514"/>
                  <a:pt x="7750" y="6910"/>
                </a:cubicBezTo>
                <a:close/>
                <a:moveTo>
                  <a:pt x="6984" y="6910"/>
                </a:moveTo>
                <a:cubicBezTo>
                  <a:pt x="6932" y="7978"/>
                  <a:pt x="6676" y="8598"/>
                  <a:pt x="6531" y="8749"/>
                </a:cubicBezTo>
                <a:cubicBezTo>
                  <a:pt x="6386" y="8598"/>
                  <a:pt x="6129" y="7978"/>
                  <a:pt x="6077" y="6910"/>
                </a:cubicBezTo>
                <a:close/>
                <a:moveTo>
                  <a:pt x="10286" y="9821"/>
                </a:moveTo>
                <a:cubicBezTo>
                  <a:pt x="10407" y="9821"/>
                  <a:pt x="10521" y="9868"/>
                  <a:pt x="10606" y="9954"/>
                </a:cubicBezTo>
                <a:cubicBezTo>
                  <a:pt x="10785" y="10133"/>
                  <a:pt x="10785" y="10423"/>
                  <a:pt x="10606" y="10601"/>
                </a:cubicBezTo>
                <a:cubicBezTo>
                  <a:pt x="10517" y="10691"/>
                  <a:pt x="10400" y="10735"/>
                  <a:pt x="10283" y="10735"/>
                </a:cubicBezTo>
                <a:cubicBezTo>
                  <a:pt x="10166" y="10735"/>
                  <a:pt x="10048" y="10691"/>
                  <a:pt x="9959" y="10601"/>
                </a:cubicBezTo>
                <a:cubicBezTo>
                  <a:pt x="9872" y="10515"/>
                  <a:pt x="9825" y="10400"/>
                  <a:pt x="9825" y="10279"/>
                </a:cubicBezTo>
                <a:cubicBezTo>
                  <a:pt x="9825" y="10157"/>
                  <a:pt x="9872" y="10042"/>
                  <a:pt x="9959" y="9955"/>
                </a:cubicBezTo>
                <a:cubicBezTo>
                  <a:pt x="10046" y="9869"/>
                  <a:pt x="10160" y="9821"/>
                  <a:pt x="10282" y="9821"/>
                </a:cubicBezTo>
                <a:cubicBezTo>
                  <a:pt x="10284" y="9821"/>
                  <a:pt x="10285" y="9821"/>
                  <a:pt x="10286" y="9821"/>
                </a:cubicBezTo>
                <a:close/>
                <a:moveTo>
                  <a:pt x="2781" y="9823"/>
                </a:moveTo>
                <a:cubicBezTo>
                  <a:pt x="2902" y="9823"/>
                  <a:pt x="3016" y="9870"/>
                  <a:pt x="3103" y="9957"/>
                </a:cubicBezTo>
                <a:cubicBezTo>
                  <a:pt x="3190" y="10043"/>
                  <a:pt x="3237" y="10159"/>
                  <a:pt x="3237" y="10280"/>
                </a:cubicBezTo>
                <a:cubicBezTo>
                  <a:pt x="3237" y="10402"/>
                  <a:pt x="3190" y="10516"/>
                  <a:pt x="3103" y="10603"/>
                </a:cubicBezTo>
                <a:cubicBezTo>
                  <a:pt x="3014" y="10692"/>
                  <a:pt x="2897" y="10737"/>
                  <a:pt x="2780" y="10737"/>
                </a:cubicBezTo>
                <a:cubicBezTo>
                  <a:pt x="2663" y="10737"/>
                  <a:pt x="2546" y="10692"/>
                  <a:pt x="2457" y="10603"/>
                </a:cubicBezTo>
                <a:cubicBezTo>
                  <a:pt x="2279" y="10424"/>
                  <a:pt x="2279" y="10135"/>
                  <a:pt x="2457" y="9957"/>
                </a:cubicBezTo>
                <a:cubicBezTo>
                  <a:pt x="2544" y="9870"/>
                  <a:pt x="2659" y="9823"/>
                  <a:pt x="2781" y="9823"/>
                </a:cubicBezTo>
                <a:close/>
                <a:moveTo>
                  <a:pt x="6532" y="11374"/>
                </a:moveTo>
                <a:cubicBezTo>
                  <a:pt x="6784" y="11374"/>
                  <a:pt x="6989" y="11580"/>
                  <a:pt x="6989" y="11831"/>
                </a:cubicBezTo>
                <a:cubicBezTo>
                  <a:pt x="6989" y="12084"/>
                  <a:pt x="6784" y="12289"/>
                  <a:pt x="6532" y="12289"/>
                </a:cubicBezTo>
                <a:cubicBezTo>
                  <a:pt x="6280" y="12289"/>
                  <a:pt x="6074" y="12083"/>
                  <a:pt x="6074" y="11831"/>
                </a:cubicBezTo>
                <a:cubicBezTo>
                  <a:pt x="6074" y="11580"/>
                  <a:pt x="6280" y="11374"/>
                  <a:pt x="6532" y="11374"/>
                </a:cubicBezTo>
                <a:close/>
                <a:moveTo>
                  <a:pt x="6528" y="0"/>
                </a:moveTo>
                <a:cubicBezTo>
                  <a:pt x="5854" y="0"/>
                  <a:pt x="5306" y="548"/>
                  <a:pt x="5306" y="1222"/>
                </a:cubicBezTo>
                <a:cubicBezTo>
                  <a:pt x="5306" y="1762"/>
                  <a:pt x="5659" y="2222"/>
                  <a:pt x="6145" y="2383"/>
                </a:cubicBezTo>
                <a:lnTo>
                  <a:pt x="6145" y="3543"/>
                </a:lnTo>
                <a:cubicBezTo>
                  <a:pt x="5602" y="3613"/>
                  <a:pt x="5103" y="3827"/>
                  <a:pt x="4689" y="4147"/>
                </a:cubicBezTo>
                <a:lnTo>
                  <a:pt x="3868" y="3328"/>
                </a:lnTo>
                <a:cubicBezTo>
                  <a:pt x="3954" y="3158"/>
                  <a:pt x="3999" y="2971"/>
                  <a:pt x="3999" y="2777"/>
                </a:cubicBezTo>
                <a:cubicBezTo>
                  <a:pt x="3999" y="2450"/>
                  <a:pt x="3872" y="2144"/>
                  <a:pt x="3640" y="1913"/>
                </a:cubicBezTo>
                <a:cubicBezTo>
                  <a:pt x="3402" y="1675"/>
                  <a:pt x="3089" y="1556"/>
                  <a:pt x="2776" y="1556"/>
                </a:cubicBezTo>
                <a:cubicBezTo>
                  <a:pt x="2464" y="1556"/>
                  <a:pt x="2151" y="1675"/>
                  <a:pt x="1913" y="1913"/>
                </a:cubicBezTo>
                <a:cubicBezTo>
                  <a:pt x="1436" y="2389"/>
                  <a:pt x="1436" y="3164"/>
                  <a:pt x="1913" y="3641"/>
                </a:cubicBezTo>
                <a:cubicBezTo>
                  <a:pt x="2144" y="3872"/>
                  <a:pt x="2450" y="4000"/>
                  <a:pt x="2776" y="4000"/>
                </a:cubicBezTo>
                <a:cubicBezTo>
                  <a:pt x="2972" y="4000"/>
                  <a:pt x="3159" y="3954"/>
                  <a:pt x="3327" y="3868"/>
                </a:cubicBezTo>
                <a:lnTo>
                  <a:pt x="4149" y="4690"/>
                </a:lnTo>
                <a:cubicBezTo>
                  <a:pt x="3829" y="5103"/>
                  <a:pt x="3614" y="5602"/>
                  <a:pt x="3544" y="6146"/>
                </a:cubicBezTo>
                <a:lnTo>
                  <a:pt x="2384" y="6146"/>
                </a:lnTo>
                <a:cubicBezTo>
                  <a:pt x="2223" y="5659"/>
                  <a:pt x="1764" y="5307"/>
                  <a:pt x="1222" y="5307"/>
                </a:cubicBezTo>
                <a:cubicBezTo>
                  <a:pt x="548" y="5307"/>
                  <a:pt x="1" y="5855"/>
                  <a:pt x="1" y="6528"/>
                </a:cubicBezTo>
                <a:cubicBezTo>
                  <a:pt x="1" y="7203"/>
                  <a:pt x="548" y="7751"/>
                  <a:pt x="1222" y="7751"/>
                </a:cubicBezTo>
                <a:cubicBezTo>
                  <a:pt x="1763" y="7751"/>
                  <a:pt x="2223" y="7397"/>
                  <a:pt x="2384" y="6911"/>
                </a:cubicBezTo>
                <a:lnTo>
                  <a:pt x="3544" y="6911"/>
                </a:lnTo>
                <a:cubicBezTo>
                  <a:pt x="3614" y="7454"/>
                  <a:pt x="3830" y="7953"/>
                  <a:pt x="4149" y="8367"/>
                </a:cubicBezTo>
                <a:lnTo>
                  <a:pt x="3328" y="9187"/>
                </a:lnTo>
                <a:cubicBezTo>
                  <a:pt x="3160" y="9102"/>
                  <a:pt x="2972" y="9056"/>
                  <a:pt x="2778" y="9056"/>
                </a:cubicBezTo>
                <a:cubicBezTo>
                  <a:pt x="2451" y="9056"/>
                  <a:pt x="2145" y="9183"/>
                  <a:pt x="1914" y="9415"/>
                </a:cubicBezTo>
                <a:cubicBezTo>
                  <a:pt x="1437" y="9891"/>
                  <a:pt x="1437" y="10666"/>
                  <a:pt x="1914" y="11143"/>
                </a:cubicBezTo>
                <a:cubicBezTo>
                  <a:pt x="2151" y="11381"/>
                  <a:pt x="2465" y="11500"/>
                  <a:pt x="2778" y="11500"/>
                </a:cubicBezTo>
                <a:cubicBezTo>
                  <a:pt x="3091" y="11500"/>
                  <a:pt x="3405" y="11381"/>
                  <a:pt x="3642" y="11143"/>
                </a:cubicBezTo>
                <a:cubicBezTo>
                  <a:pt x="3873" y="10911"/>
                  <a:pt x="4000" y="10605"/>
                  <a:pt x="4000" y="10279"/>
                </a:cubicBezTo>
                <a:cubicBezTo>
                  <a:pt x="4000" y="10083"/>
                  <a:pt x="3955" y="9896"/>
                  <a:pt x="3870" y="9728"/>
                </a:cubicBezTo>
                <a:lnTo>
                  <a:pt x="4691" y="8906"/>
                </a:lnTo>
                <a:cubicBezTo>
                  <a:pt x="5105" y="9227"/>
                  <a:pt x="5603" y="9442"/>
                  <a:pt x="6147" y="9511"/>
                </a:cubicBezTo>
                <a:lnTo>
                  <a:pt x="6147" y="10671"/>
                </a:lnTo>
                <a:cubicBezTo>
                  <a:pt x="5660" y="10833"/>
                  <a:pt x="5307" y="11291"/>
                  <a:pt x="5307" y="11833"/>
                </a:cubicBezTo>
                <a:cubicBezTo>
                  <a:pt x="5307" y="12507"/>
                  <a:pt x="5855" y="13055"/>
                  <a:pt x="6529" y="13055"/>
                </a:cubicBezTo>
                <a:cubicBezTo>
                  <a:pt x="7204" y="13055"/>
                  <a:pt x="7751" y="12506"/>
                  <a:pt x="7751" y="11833"/>
                </a:cubicBezTo>
                <a:cubicBezTo>
                  <a:pt x="7751" y="11293"/>
                  <a:pt x="7399" y="10833"/>
                  <a:pt x="6911" y="10671"/>
                </a:cubicBezTo>
                <a:lnTo>
                  <a:pt x="6911" y="9511"/>
                </a:lnTo>
                <a:cubicBezTo>
                  <a:pt x="7456" y="9442"/>
                  <a:pt x="7954" y="9227"/>
                  <a:pt x="8367" y="8906"/>
                </a:cubicBezTo>
                <a:lnTo>
                  <a:pt x="9188" y="9727"/>
                </a:lnTo>
                <a:cubicBezTo>
                  <a:pt x="9102" y="9896"/>
                  <a:pt x="9058" y="10083"/>
                  <a:pt x="9058" y="10278"/>
                </a:cubicBezTo>
                <a:cubicBezTo>
                  <a:pt x="9058" y="10604"/>
                  <a:pt x="9184" y="10910"/>
                  <a:pt x="9415" y="11142"/>
                </a:cubicBezTo>
                <a:cubicBezTo>
                  <a:pt x="9654" y="11379"/>
                  <a:pt x="9967" y="11499"/>
                  <a:pt x="10279" y="11499"/>
                </a:cubicBezTo>
                <a:cubicBezTo>
                  <a:pt x="10592" y="11499"/>
                  <a:pt x="10906" y="11380"/>
                  <a:pt x="11143" y="11142"/>
                </a:cubicBezTo>
                <a:cubicBezTo>
                  <a:pt x="11621" y="10665"/>
                  <a:pt x="11621" y="9890"/>
                  <a:pt x="11143" y="9413"/>
                </a:cubicBezTo>
                <a:cubicBezTo>
                  <a:pt x="10913" y="9182"/>
                  <a:pt x="10606" y="9055"/>
                  <a:pt x="10279" y="9055"/>
                </a:cubicBezTo>
                <a:cubicBezTo>
                  <a:pt x="10084" y="9055"/>
                  <a:pt x="9898" y="9101"/>
                  <a:pt x="9729" y="9185"/>
                </a:cubicBezTo>
                <a:lnTo>
                  <a:pt x="8908" y="8364"/>
                </a:lnTo>
                <a:cubicBezTo>
                  <a:pt x="9228" y="7950"/>
                  <a:pt x="9442" y="7452"/>
                  <a:pt x="9512" y="6909"/>
                </a:cubicBezTo>
                <a:lnTo>
                  <a:pt x="10672" y="6909"/>
                </a:lnTo>
                <a:cubicBezTo>
                  <a:pt x="10833" y="7395"/>
                  <a:pt x="11292" y="7748"/>
                  <a:pt x="11833" y="7748"/>
                </a:cubicBezTo>
                <a:cubicBezTo>
                  <a:pt x="12506" y="7748"/>
                  <a:pt x="13054" y="7200"/>
                  <a:pt x="13054" y="6526"/>
                </a:cubicBezTo>
                <a:cubicBezTo>
                  <a:pt x="13057" y="5851"/>
                  <a:pt x="12509" y="5304"/>
                  <a:pt x="11835" y="5304"/>
                </a:cubicBezTo>
                <a:cubicBezTo>
                  <a:pt x="11295" y="5304"/>
                  <a:pt x="10835" y="5656"/>
                  <a:pt x="10675" y="6144"/>
                </a:cubicBezTo>
                <a:lnTo>
                  <a:pt x="9515" y="6144"/>
                </a:lnTo>
                <a:cubicBezTo>
                  <a:pt x="9445" y="5599"/>
                  <a:pt x="9229" y="5101"/>
                  <a:pt x="8909" y="4688"/>
                </a:cubicBezTo>
                <a:lnTo>
                  <a:pt x="9729" y="3867"/>
                </a:lnTo>
                <a:cubicBezTo>
                  <a:pt x="9898" y="3953"/>
                  <a:pt x="10086" y="3997"/>
                  <a:pt x="10279" y="3997"/>
                </a:cubicBezTo>
                <a:cubicBezTo>
                  <a:pt x="10606" y="3997"/>
                  <a:pt x="10913" y="3871"/>
                  <a:pt x="11143" y="3640"/>
                </a:cubicBezTo>
                <a:cubicBezTo>
                  <a:pt x="11621" y="3163"/>
                  <a:pt x="11621" y="2388"/>
                  <a:pt x="11143" y="1912"/>
                </a:cubicBezTo>
                <a:cubicBezTo>
                  <a:pt x="10905" y="1673"/>
                  <a:pt x="10592" y="1554"/>
                  <a:pt x="10279" y="1554"/>
                </a:cubicBezTo>
                <a:cubicBezTo>
                  <a:pt x="9966" y="1554"/>
                  <a:pt x="9654" y="1673"/>
                  <a:pt x="9415" y="1912"/>
                </a:cubicBezTo>
                <a:cubicBezTo>
                  <a:pt x="9184" y="2142"/>
                  <a:pt x="9058" y="2449"/>
                  <a:pt x="9058" y="2776"/>
                </a:cubicBezTo>
                <a:cubicBezTo>
                  <a:pt x="9058" y="2971"/>
                  <a:pt x="9102" y="3158"/>
                  <a:pt x="9188" y="3326"/>
                </a:cubicBezTo>
                <a:lnTo>
                  <a:pt x="8367" y="4147"/>
                </a:lnTo>
                <a:cubicBezTo>
                  <a:pt x="7954" y="3827"/>
                  <a:pt x="7456" y="3613"/>
                  <a:pt x="6910" y="3543"/>
                </a:cubicBezTo>
                <a:lnTo>
                  <a:pt x="6910" y="2383"/>
                </a:lnTo>
                <a:cubicBezTo>
                  <a:pt x="7397" y="2222"/>
                  <a:pt x="7750" y="1763"/>
                  <a:pt x="7750" y="1222"/>
                </a:cubicBezTo>
                <a:cubicBezTo>
                  <a:pt x="7750" y="548"/>
                  <a:pt x="7203" y="0"/>
                  <a:pt x="65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07558227-72ED-68F7-E0FF-6FC57FD9C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1">
            <a:extLst>
              <a:ext uri="{FF2B5EF4-FFF2-40B4-BE49-F238E27FC236}">
                <a16:creationId xmlns:a16="http://schemas.microsoft.com/office/drawing/2014/main" id="{AD127AA2-E85D-457C-9A35-9B4671569AF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836700" y="2536799"/>
            <a:ext cx="2916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Destuffing</a:t>
            </a:r>
            <a:endParaRPr dirty="0"/>
          </a:p>
        </p:txBody>
      </p:sp>
      <p:sp>
        <p:nvSpPr>
          <p:cNvPr id="1262" name="Google Shape;1262;p31">
            <a:extLst>
              <a:ext uri="{FF2B5EF4-FFF2-40B4-BE49-F238E27FC236}">
                <a16:creationId xmlns:a16="http://schemas.microsoft.com/office/drawing/2014/main" id="{89000BF9-5561-23D6-F8F1-93D0618F12A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36700" y="3014699"/>
            <a:ext cx="2916000" cy="1108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receiver looks for the escape byte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escape byte is found, it removes the escape byte and interprets the next byte as part of the original data.</a:t>
            </a:r>
            <a:endParaRPr dirty="0"/>
          </a:p>
        </p:txBody>
      </p:sp>
      <p:sp>
        <p:nvSpPr>
          <p:cNvPr id="1263" name="Google Shape;1263;p31">
            <a:extLst>
              <a:ext uri="{FF2B5EF4-FFF2-40B4-BE49-F238E27FC236}">
                <a16:creationId xmlns:a16="http://schemas.microsoft.com/office/drawing/2014/main" id="{4C654512-EADE-0B00-677A-5FD2B1E217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49400" y="2536789"/>
            <a:ext cx="2916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Stuffing</a:t>
            </a:r>
            <a:endParaRPr dirty="0"/>
          </a:p>
        </p:txBody>
      </p:sp>
      <p:sp>
        <p:nvSpPr>
          <p:cNvPr id="1264" name="Google Shape;1264;p31">
            <a:extLst>
              <a:ext uri="{FF2B5EF4-FFF2-40B4-BE49-F238E27FC236}">
                <a16:creationId xmlns:a16="http://schemas.microsoft.com/office/drawing/2014/main" id="{056E6640-D39C-2FB8-B16E-F25E9F20A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9400" y="3014688"/>
            <a:ext cx="2916000" cy="158881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Byte Stuffing</a:t>
            </a:r>
            <a:r>
              <a:rPr lang="en-US" dirty="0"/>
              <a:t> is a data-link layer technique used in data communication to ensure that control characters (like start-of-frame, end-of-frame, or escape characters) are not confused with data</a:t>
            </a:r>
            <a:endParaRPr dirty="0"/>
          </a:p>
        </p:txBody>
      </p:sp>
      <p:sp>
        <p:nvSpPr>
          <p:cNvPr id="1265" name="Google Shape;1265;p31">
            <a:extLst>
              <a:ext uri="{FF2B5EF4-FFF2-40B4-BE49-F238E27FC236}">
                <a16:creationId xmlns:a16="http://schemas.microsoft.com/office/drawing/2014/main" id="{C2B4977E-3E20-3EDC-ED20-1C5BFCD8F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Byte Stuffing</a:t>
            </a:r>
            <a:endParaRPr dirty="0"/>
          </a:p>
        </p:txBody>
      </p:sp>
      <p:sp>
        <p:nvSpPr>
          <p:cNvPr id="1266" name="Google Shape;1266;p31">
            <a:extLst>
              <a:ext uri="{FF2B5EF4-FFF2-40B4-BE49-F238E27FC236}">
                <a16:creationId xmlns:a16="http://schemas.microsoft.com/office/drawing/2014/main" id="{39354397-12AB-37E4-86D6-29CADBE086EE}"/>
              </a:ext>
            </a:extLst>
          </p:cNvPr>
          <p:cNvSpPr/>
          <p:nvPr/>
        </p:nvSpPr>
        <p:spPr>
          <a:xfrm>
            <a:off x="2346350" y="1674000"/>
            <a:ext cx="864000" cy="8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67" name="Google Shape;1267;p31">
            <a:extLst>
              <a:ext uri="{FF2B5EF4-FFF2-40B4-BE49-F238E27FC236}">
                <a16:creationId xmlns:a16="http://schemas.microsoft.com/office/drawing/2014/main" id="{46EC1288-4931-ED08-2B72-F4E28F6A74CD}"/>
              </a:ext>
            </a:extLst>
          </p:cNvPr>
          <p:cNvSpPr/>
          <p:nvPr/>
        </p:nvSpPr>
        <p:spPr>
          <a:xfrm>
            <a:off x="5933650" y="1674000"/>
            <a:ext cx="864000" cy="8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1276" name="Google Shape;1276;p31">
            <a:extLst>
              <a:ext uri="{FF2B5EF4-FFF2-40B4-BE49-F238E27FC236}">
                <a16:creationId xmlns:a16="http://schemas.microsoft.com/office/drawing/2014/main" id="{C5C285FC-CD5D-8DF8-6C32-B4E047136B4C}"/>
              </a:ext>
            </a:extLst>
          </p:cNvPr>
          <p:cNvGrpSpPr/>
          <p:nvPr/>
        </p:nvGrpSpPr>
        <p:grpSpPr>
          <a:xfrm>
            <a:off x="-1557795" y="1399345"/>
            <a:ext cx="2670280" cy="1691560"/>
            <a:chOff x="6278580" y="660770"/>
            <a:chExt cx="2670280" cy="1691560"/>
          </a:xfrm>
        </p:grpSpPr>
        <p:sp>
          <p:nvSpPr>
            <p:cNvPr id="1277" name="Google Shape;1277;p31">
              <a:extLst>
                <a:ext uri="{FF2B5EF4-FFF2-40B4-BE49-F238E27FC236}">
                  <a16:creationId xmlns:a16="http://schemas.microsoft.com/office/drawing/2014/main" id="{7FFA936B-2A60-1FCB-61E6-2DCC110C57C4}"/>
                </a:ext>
              </a:extLst>
            </p:cNvPr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>
              <a:extLst>
                <a:ext uri="{FF2B5EF4-FFF2-40B4-BE49-F238E27FC236}">
                  <a16:creationId xmlns:a16="http://schemas.microsoft.com/office/drawing/2014/main" id="{57D2FE3F-C0F1-3F5E-49BF-2734E80ABBEF}"/>
                </a:ext>
              </a:extLst>
            </p:cNvPr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>
              <a:extLst>
                <a:ext uri="{FF2B5EF4-FFF2-40B4-BE49-F238E27FC236}">
                  <a16:creationId xmlns:a16="http://schemas.microsoft.com/office/drawing/2014/main" id="{903C45D2-75EB-AA81-F0AA-3F31B348242A}"/>
                </a:ext>
              </a:extLst>
            </p:cNvPr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>
              <a:extLst>
                <a:ext uri="{FF2B5EF4-FFF2-40B4-BE49-F238E27FC236}">
                  <a16:creationId xmlns:a16="http://schemas.microsoft.com/office/drawing/2014/main" id="{0803D67A-E874-246D-EE28-D6A49BA4333D}"/>
                </a:ext>
              </a:extLst>
            </p:cNvPr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>
              <a:extLst>
                <a:ext uri="{FF2B5EF4-FFF2-40B4-BE49-F238E27FC236}">
                  <a16:creationId xmlns:a16="http://schemas.microsoft.com/office/drawing/2014/main" id="{EA9D6770-3118-1996-345F-9C7C0CFA473B}"/>
                </a:ext>
              </a:extLst>
            </p:cNvPr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>
              <a:extLst>
                <a:ext uri="{FF2B5EF4-FFF2-40B4-BE49-F238E27FC236}">
                  <a16:creationId xmlns:a16="http://schemas.microsoft.com/office/drawing/2014/main" id="{329CB681-067C-852E-BED4-DB8C401A4172}"/>
                </a:ext>
              </a:extLst>
            </p:cNvPr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>
              <a:extLst>
                <a:ext uri="{FF2B5EF4-FFF2-40B4-BE49-F238E27FC236}">
                  <a16:creationId xmlns:a16="http://schemas.microsoft.com/office/drawing/2014/main" id="{E2F9A75B-57E7-8173-041A-96028D3298A3}"/>
                </a:ext>
              </a:extLst>
            </p:cNvPr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>
              <a:extLst>
                <a:ext uri="{FF2B5EF4-FFF2-40B4-BE49-F238E27FC236}">
                  <a16:creationId xmlns:a16="http://schemas.microsoft.com/office/drawing/2014/main" id="{41445636-F49B-8D26-783A-FC7FBA7490EE}"/>
                </a:ext>
              </a:extLst>
            </p:cNvPr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>
              <a:extLst>
                <a:ext uri="{FF2B5EF4-FFF2-40B4-BE49-F238E27FC236}">
                  <a16:creationId xmlns:a16="http://schemas.microsoft.com/office/drawing/2014/main" id="{77A43648-F5F9-B546-F65C-98E993BC29B3}"/>
                </a:ext>
              </a:extLst>
            </p:cNvPr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>
              <a:extLst>
                <a:ext uri="{FF2B5EF4-FFF2-40B4-BE49-F238E27FC236}">
                  <a16:creationId xmlns:a16="http://schemas.microsoft.com/office/drawing/2014/main" id="{04BC685C-03D5-CB9A-6726-AC41D5A7D2C2}"/>
                </a:ext>
              </a:extLst>
            </p:cNvPr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>
              <a:extLst>
                <a:ext uri="{FF2B5EF4-FFF2-40B4-BE49-F238E27FC236}">
                  <a16:creationId xmlns:a16="http://schemas.microsoft.com/office/drawing/2014/main" id="{78CF195F-C2A2-3FF8-B1CA-90C122D00581}"/>
                </a:ext>
              </a:extLst>
            </p:cNvPr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>
              <a:extLst>
                <a:ext uri="{FF2B5EF4-FFF2-40B4-BE49-F238E27FC236}">
                  <a16:creationId xmlns:a16="http://schemas.microsoft.com/office/drawing/2014/main" id="{2B097B8A-0010-DCFF-076A-9E319A50CE87}"/>
                </a:ext>
              </a:extLst>
            </p:cNvPr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>
              <a:extLst>
                <a:ext uri="{FF2B5EF4-FFF2-40B4-BE49-F238E27FC236}">
                  <a16:creationId xmlns:a16="http://schemas.microsoft.com/office/drawing/2014/main" id="{24A6B71A-3C71-CB60-EAFA-3BE96D08A091}"/>
                </a:ext>
              </a:extLst>
            </p:cNvPr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>
              <a:extLst>
                <a:ext uri="{FF2B5EF4-FFF2-40B4-BE49-F238E27FC236}">
                  <a16:creationId xmlns:a16="http://schemas.microsoft.com/office/drawing/2014/main" id="{65ECE778-FC36-7610-B5A3-8C964CDB8806}"/>
                </a:ext>
              </a:extLst>
            </p:cNvPr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>
              <a:extLst>
                <a:ext uri="{FF2B5EF4-FFF2-40B4-BE49-F238E27FC236}">
                  <a16:creationId xmlns:a16="http://schemas.microsoft.com/office/drawing/2014/main" id="{1386A1C0-BE28-7250-1EC3-E520A65CB64F}"/>
                </a:ext>
              </a:extLst>
            </p:cNvPr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>
              <a:extLst>
                <a:ext uri="{FF2B5EF4-FFF2-40B4-BE49-F238E27FC236}">
                  <a16:creationId xmlns:a16="http://schemas.microsoft.com/office/drawing/2014/main" id="{476B5F0E-6827-8FF7-757A-6A985147D3C1}"/>
                </a:ext>
              </a:extLst>
            </p:cNvPr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1">
            <a:extLst>
              <a:ext uri="{FF2B5EF4-FFF2-40B4-BE49-F238E27FC236}">
                <a16:creationId xmlns:a16="http://schemas.microsoft.com/office/drawing/2014/main" id="{94B9A3BD-A944-14B8-1078-5C460159EE84}"/>
              </a:ext>
            </a:extLst>
          </p:cNvPr>
          <p:cNvGrpSpPr/>
          <p:nvPr/>
        </p:nvGrpSpPr>
        <p:grpSpPr>
          <a:xfrm>
            <a:off x="429610" y="4334150"/>
            <a:ext cx="580800" cy="580760"/>
            <a:chOff x="2878860" y="3483650"/>
            <a:chExt cx="580800" cy="580760"/>
          </a:xfrm>
        </p:grpSpPr>
        <p:sp>
          <p:nvSpPr>
            <p:cNvPr id="1294" name="Google Shape;1294;p31">
              <a:extLst>
                <a:ext uri="{FF2B5EF4-FFF2-40B4-BE49-F238E27FC236}">
                  <a16:creationId xmlns:a16="http://schemas.microsoft.com/office/drawing/2014/main" id="{450A4EAA-3ECF-B1BA-5D4B-4523E81AF48D}"/>
                </a:ext>
              </a:extLst>
            </p:cNvPr>
            <p:cNvSpPr/>
            <p:nvPr/>
          </p:nvSpPr>
          <p:spPr>
            <a:xfrm>
              <a:off x="2878860" y="369309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1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1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>
              <a:extLst>
                <a:ext uri="{FF2B5EF4-FFF2-40B4-BE49-F238E27FC236}">
                  <a16:creationId xmlns:a16="http://schemas.microsoft.com/office/drawing/2014/main" id="{11760883-DD12-B69C-50A9-21BFA9869B20}"/>
                </a:ext>
              </a:extLst>
            </p:cNvPr>
            <p:cNvSpPr/>
            <p:nvPr/>
          </p:nvSpPr>
          <p:spPr>
            <a:xfrm>
              <a:off x="3088340" y="348365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0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0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>
              <a:extLst>
                <a:ext uri="{FF2B5EF4-FFF2-40B4-BE49-F238E27FC236}">
                  <a16:creationId xmlns:a16="http://schemas.microsoft.com/office/drawing/2014/main" id="{98C65FE0-A00C-973F-C374-6C81041B58F3}"/>
                </a:ext>
              </a:extLst>
            </p:cNvPr>
            <p:cNvSpPr/>
            <p:nvPr/>
          </p:nvSpPr>
          <p:spPr>
            <a:xfrm>
              <a:off x="2878860" y="3484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>
              <a:extLst>
                <a:ext uri="{FF2B5EF4-FFF2-40B4-BE49-F238E27FC236}">
                  <a16:creationId xmlns:a16="http://schemas.microsoft.com/office/drawing/2014/main" id="{133C3B4B-E319-E429-40E8-C3CDBD2BC7DD}"/>
                </a:ext>
              </a:extLst>
            </p:cNvPr>
            <p:cNvSpPr/>
            <p:nvPr/>
          </p:nvSpPr>
          <p:spPr>
            <a:xfrm>
              <a:off x="3250140" y="3856210"/>
              <a:ext cx="208280" cy="208200"/>
            </a:xfrm>
            <a:custGeom>
              <a:avLst/>
              <a:gdLst/>
              <a:ahLst/>
              <a:cxnLst/>
              <a:rect l="l" t="t" r="r" b="b"/>
              <a:pathLst>
                <a:path w="5207" h="5205" fill="none" extrusionOk="0">
                  <a:moveTo>
                    <a:pt x="5207" y="0"/>
                  </a:moveTo>
                  <a:lnTo>
                    <a:pt x="1" y="520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>
              <a:extLst>
                <a:ext uri="{FF2B5EF4-FFF2-40B4-BE49-F238E27FC236}">
                  <a16:creationId xmlns:a16="http://schemas.microsoft.com/office/drawing/2014/main" id="{9B7AE3F6-F94A-D910-C2A8-4272F94DED58}"/>
                </a:ext>
              </a:extLst>
            </p:cNvPr>
            <p:cNvSpPr/>
            <p:nvPr/>
          </p:nvSpPr>
          <p:spPr>
            <a:xfrm>
              <a:off x="3247300" y="3487730"/>
              <a:ext cx="208240" cy="208240"/>
            </a:xfrm>
            <a:custGeom>
              <a:avLst/>
              <a:gdLst/>
              <a:ahLst/>
              <a:cxnLst/>
              <a:rect l="l" t="t" r="r" b="b"/>
              <a:pathLst>
                <a:path w="5206" h="5206" fill="none" extrusionOk="0">
                  <a:moveTo>
                    <a:pt x="5205" y="1"/>
                  </a:moveTo>
                  <a:lnTo>
                    <a:pt x="0" y="520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>
              <a:extLst>
                <a:ext uri="{FF2B5EF4-FFF2-40B4-BE49-F238E27FC236}">
                  <a16:creationId xmlns:a16="http://schemas.microsoft.com/office/drawing/2014/main" id="{5AA25EB2-AA07-0241-DD32-6A8E8D09E366}"/>
                </a:ext>
              </a:extLst>
            </p:cNvPr>
            <p:cNvSpPr/>
            <p:nvPr/>
          </p:nvSpPr>
          <p:spPr>
            <a:xfrm>
              <a:off x="2884140" y="3850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48;p32">
            <a:extLst>
              <a:ext uri="{FF2B5EF4-FFF2-40B4-BE49-F238E27FC236}">
                <a16:creationId xmlns:a16="http://schemas.microsoft.com/office/drawing/2014/main" id="{F21A13BB-2D7B-D882-4998-98A8921ED1E0}"/>
              </a:ext>
            </a:extLst>
          </p:cNvPr>
          <p:cNvGrpSpPr/>
          <p:nvPr/>
        </p:nvGrpSpPr>
        <p:grpSpPr>
          <a:xfrm>
            <a:off x="2438143" y="1852128"/>
            <a:ext cx="680413" cy="454922"/>
            <a:chOff x="2305275" y="2296025"/>
            <a:chExt cx="326400" cy="218000"/>
          </a:xfrm>
        </p:grpSpPr>
        <p:sp>
          <p:nvSpPr>
            <p:cNvPr id="10" name="Google Shape;1349;p32">
              <a:extLst>
                <a:ext uri="{FF2B5EF4-FFF2-40B4-BE49-F238E27FC236}">
                  <a16:creationId xmlns:a16="http://schemas.microsoft.com/office/drawing/2014/main" id="{27E72201-CB29-93FA-597B-76433A4CF272}"/>
                </a:ext>
              </a:extLst>
            </p:cNvPr>
            <p:cNvSpPr/>
            <p:nvPr/>
          </p:nvSpPr>
          <p:spPr>
            <a:xfrm>
              <a:off x="2305275" y="2296025"/>
              <a:ext cx="326400" cy="218000"/>
            </a:xfrm>
            <a:custGeom>
              <a:avLst/>
              <a:gdLst/>
              <a:ahLst/>
              <a:cxnLst/>
              <a:rect l="l" t="t" r="r" b="b"/>
              <a:pathLst>
                <a:path w="13056" h="8720" extrusionOk="0">
                  <a:moveTo>
                    <a:pt x="10495" y="766"/>
                  </a:moveTo>
                  <a:lnTo>
                    <a:pt x="10495" y="1780"/>
                  </a:lnTo>
                  <a:lnTo>
                    <a:pt x="11851" y="1780"/>
                  </a:lnTo>
                  <a:lnTo>
                    <a:pt x="10495" y="3332"/>
                  </a:lnTo>
                  <a:lnTo>
                    <a:pt x="10495" y="5149"/>
                  </a:lnTo>
                  <a:lnTo>
                    <a:pt x="9773" y="5149"/>
                  </a:lnTo>
                  <a:lnTo>
                    <a:pt x="9773" y="2804"/>
                  </a:lnTo>
                  <a:lnTo>
                    <a:pt x="4048" y="2804"/>
                  </a:lnTo>
                  <a:lnTo>
                    <a:pt x="4048" y="766"/>
                  </a:lnTo>
                  <a:close/>
                  <a:moveTo>
                    <a:pt x="9007" y="3571"/>
                  </a:moveTo>
                  <a:lnTo>
                    <a:pt x="9007" y="7955"/>
                  </a:lnTo>
                  <a:lnTo>
                    <a:pt x="2561" y="7955"/>
                  </a:lnTo>
                  <a:lnTo>
                    <a:pt x="2561" y="6938"/>
                  </a:lnTo>
                  <a:lnTo>
                    <a:pt x="1204" y="6938"/>
                  </a:lnTo>
                  <a:lnTo>
                    <a:pt x="2561" y="5388"/>
                  </a:lnTo>
                  <a:lnTo>
                    <a:pt x="2561" y="3571"/>
                  </a:lnTo>
                  <a:close/>
                  <a:moveTo>
                    <a:pt x="3283" y="1"/>
                  </a:moveTo>
                  <a:lnTo>
                    <a:pt x="3283" y="2804"/>
                  </a:lnTo>
                  <a:lnTo>
                    <a:pt x="1798" y="2804"/>
                  </a:lnTo>
                  <a:lnTo>
                    <a:pt x="1798" y="5101"/>
                  </a:lnTo>
                  <a:lnTo>
                    <a:pt x="1" y="7152"/>
                  </a:lnTo>
                  <a:lnTo>
                    <a:pt x="1" y="7703"/>
                  </a:lnTo>
                  <a:lnTo>
                    <a:pt x="1798" y="7703"/>
                  </a:lnTo>
                  <a:lnTo>
                    <a:pt x="1798" y="8720"/>
                  </a:lnTo>
                  <a:lnTo>
                    <a:pt x="9773" y="8720"/>
                  </a:lnTo>
                  <a:lnTo>
                    <a:pt x="9773" y="5915"/>
                  </a:lnTo>
                  <a:lnTo>
                    <a:pt x="11259" y="5915"/>
                  </a:lnTo>
                  <a:lnTo>
                    <a:pt x="11259" y="3620"/>
                  </a:lnTo>
                  <a:lnTo>
                    <a:pt x="13055" y="1568"/>
                  </a:lnTo>
                  <a:lnTo>
                    <a:pt x="13055" y="1017"/>
                  </a:lnTo>
                  <a:lnTo>
                    <a:pt x="11259" y="1017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0;p32">
              <a:extLst>
                <a:ext uri="{FF2B5EF4-FFF2-40B4-BE49-F238E27FC236}">
                  <a16:creationId xmlns:a16="http://schemas.microsoft.com/office/drawing/2014/main" id="{141AB9AA-841C-820D-785A-D8CC37245722}"/>
                </a:ext>
              </a:extLst>
            </p:cNvPr>
            <p:cNvSpPr/>
            <p:nvPr/>
          </p:nvSpPr>
          <p:spPr>
            <a:xfrm>
              <a:off x="2440300" y="2430525"/>
              <a:ext cx="19150" cy="19150"/>
            </a:xfrm>
            <a:custGeom>
              <a:avLst/>
              <a:gdLst/>
              <a:ahLst/>
              <a:cxnLst/>
              <a:rect l="l" t="t" r="r" b="b"/>
              <a:pathLst>
                <a:path w="766" h="766" extrusionOk="0">
                  <a:moveTo>
                    <a:pt x="1" y="1"/>
                  </a:moveTo>
                  <a:lnTo>
                    <a:pt x="1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1;p32">
              <a:extLst>
                <a:ext uri="{FF2B5EF4-FFF2-40B4-BE49-F238E27FC236}">
                  <a16:creationId xmlns:a16="http://schemas.microsoft.com/office/drawing/2014/main" id="{5DD3E783-2B95-CF39-231F-1795426AD149}"/>
                </a:ext>
              </a:extLst>
            </p:cNvPr>
            <p:cNvSpPr/>
            <p:nvPr/>
          </p:nvSpPr>
          <p:spPr>
            <a:xfrm>
              <a:off x="2402075" y="2430525"/>
              <a:ext cx="19125" cy="19150"/>
            </a:xfrm>
            <a:custGeom>
              <a:avLst/>
              <a:gdLst/>
              <a:ahLst/>
              <a:cxnLst/>
              <a:rect l="l" t="t" r="r" b="b"/>
              <a:pathLst>
                <a:path w="765" h="766" extrusionOk="0">
                  <a:moveTo>
                    <a:pt x="0" y="1"/>
                  </a:moveTo>
                  <a:lnTo>
                    <a:pt x="0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2;p32">
              <a:extLst>
                <a:ext uri="{FF2B5EF4-FFF2-40B4-BE49-F238E27FC236}">
                  <a16:creationId xmlns:a16="http://schemas.microsoft.com/office/drawing/2014/main" id="{1E771239-9364-A5AF-CA52-3A677D3A167B}"/>
                </a:ext>
              </a:extLst>
            </p:cNvPr>
            <p:cNvSpPr/>
            <p:nvPr/>
          </p:nvSpPr>
          <p:spPr>
            <a:xfrm>
              <a:off x="2478575" y="2430525"/>
              <a:ext cx="19125" cy="19150"/>
            </a:xfrm>
            <a:custGeom>
              <a:avLst/>
              <a:gdLst/>
              <a:ahLst/>
              <a:cxnLst/>
              <a:rect l="l" t="t" r="r" b="b"/>
              <a:pathLst>
                <a:path w="765" h="766" extrusionOk="0">
                  <a:moveTo>
                    <a:pt x="0" y="1"/>
                  </a:moveTo>
                  <a:lnTo>
                    <a:pt x="0" y="766"/>
                  </a:lnTo>
                  <a:lnTo>
                    <a:pt x="765" y="76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56;p32">
            <a:extLst>
              <a:ext uri="{FF2B5EF4-FFF2-40B4-BE49-F238E27FC236}">
                <a16:creationId xmlns:a16="http://schemas.microsoft.com/office/drawing/2014/main" id="{6BF55B5E-1690-C512-D525-7E58F72B5372}"/>
              </a:ext>
            </a:extLst>
          </p:cNvPr>
          <p:cNvSpPr/>
          <p:nvPr/>
        </p:nvSpPr>
        <p:spPr>
          <a:xfrm>
            <a:off x="6025032" y="1804285"/>
            <a:ext cx="681236" cy="681079"/>
          </a:xfrm>
          <a:custGeom>
            <a:avLst/>
            <a:gdLst/>
            <a:ahLst/>
            <a:cxnLst/>
            <a:rect l="l" t="t" r="r" b="b"/>
            <a:pathLst>
              <a:path w="13058" h="13055" extrusionOk="0">
                <a:moveTo>
                  <a:pt x="6529" y="766"/>
                </a:moveTo>
                <a:cubicBezTo>
                  <a:pt x="6781" y="766"/>
                  <a:pt x="6987" y="970"/>
                  <a:pt x="6987" y="1223"/>
                </a:cubicBezTo>
                <a:cubicBezTo>
                  <a:pt x="6987" y="1475"/>
                  <a:pt x="6781" y="1680"/>
                  <a:pt x="6529" y="1680"/>
                </a:cubicBezTo>
                <a:cubicBezTo>
                  <a:pt x="6278" y="1680"/>
                  <a:pt x="6072" y="1475"/>
                  <a:pt x="6072" y="1223"/>
                </a:cubicBezTo>
                <a:cubicBezTo>
                  <a:pt x="6072" y="969"/>
                  <a:pt x="6278" y="766"/>
                  <a:pt x="6529" y="766"/>
                </a:cubicBezTo>
                <a:close/>
                <a:moveTo>
                  <a:pt x="10280" y="2318"/>
                </a:moveTo>
                <a:cubicBezTo>
                  <a:pt x="10397" y="2318"/>
                  <a:pt x="10515" y="2364"/>
                  <a:pt x="10604" y="2452"/>
                </a:cubicBezTo>
                <a:cubicBezTo>
                  <a:pt x="10782" y="2631"/>
                  <a:pt x="10782" y="2922"/>
                  <a:pt x="10604" y="3098"/>
                </a:cubicBezTo>
                <a:cubicBezTo>
                  <a:pt x="10517" y="3185"/>
                  <a:pt x="10402" y="3233"/>
                  <a:pt x="10280" y="3233"/>
                </a:cubicBezTo>
                <a:cubicBezTo>
                  <a:pt x="10159" y="3233"/>
                  <a:pt x="10045" y="3185"/>
                  <a:pt x="9958" y="3098"/>
                </a:cubicBezTo>
                <a:cubicBezTo>
                  <a:pt x="9871" y="3013"/>
                  <a:pt x="9824" y="2897"/>
                  <a:pt x="9824" y="2776"/>
                </a:cubicBezTo>
                <a:cubicBezTo>
                  <a:pt x="9824" y="2653"/>
                  <a:pt x="9871" y="2538"/>
                  <a:pt x="9958" y="2452"/>
                </a:cubicBezTo>
                <a:cubicBezTo>
                  <a:pt x="10047" y="2364"/>
                  <a:pt x="10165" y="2318"/>
                  <a:pt x="10280" y="2318"/>
                </a:cubicBezTo>
                <a:close/>
                <a:moveTo>
                  <a:pt x="2778" y="2320"/>
                </a:moveTo>
                <a:cubicBezTo>
                  <a:pt x="2895" y="2320"/>
                  <a:pt x="3012" y="2365"/>
                  <a:pt x="3101" y="2452"/>
                </a:cubicBezTo>
                <a:cubicBezTo>
                  <a:pt x="3188" y="2539"/>
                  <a:pt x="3235" y="2654"/>
                  <a:pt x="3235" y="2776"/>
                </a:cubicBezTo>
                <a:cubicBezTo>
                  <a:pt x="3235" y="2897"/>
                  <a:pt x="3187" y="3013"/>
                  <a:pt x="3101" y="3098"/>
                </a:cubicBezTo>
                <a:cubicBezTo>
                  <a:pt x="3014" y="3185"/>
                  <a:pt x="2899" y="3233"/>
                  <a:pt x="2778" y="3233"/>
                </a:cubicBezTo>
                <a:cubicBezTo>
                  <a:pt x="2775" y="3233"/>
                  <a:pt x="2773" y="3233"/>
                  <a:pt x="2770" y="3233"/>
                </a:cubicBezTo>
                <a:cubicBezTo>
                  <a:pt x="2652" y="3233"/>
                  <a:pt x="2539" y="3184"/>
                  <a:pt x="2455" y="3100"/>
                </a:cubicBezTo>
                <a:cubicBezTo>
                  <a:pt x="2276" y="2922"/>
                  <a:pt x="2276" y="2631"/>
                  <a:pt x="2455" y="2452"/>
                </a:cubicBezTo>
                <a:cubicBezTo>
                  <a:pt x="2544" y="2364"/>
                  <a:pt x="2661" y="2320"/>
                  <a:pt x="2778" y="2320"/>
                </a:cubicBezTo>
                <a:close/>
                <a:moveTo>
                  <a:pt x="5588" y="4491"/>
                </a:moveTo>
                <a:lnTo>
                  <a:pt x="5588" y="4491"/>
                </a:lnTo>
                <a:cubicBezTo>
                  <a:pt x="5428" y="4955"/>
                  <a:pt x="5338" y="5540"/>
                  <a:pt x="5312" y="6145"/>
                </a:cubicBezTo>
                <a:lnTo>
                  <a:pt x="4319" y="6145"/>
                </a:lnTo>
                <a:cubicBezTo>
                  <a:pt x="4447" y="5409"/>
                  <a:pt x="4931" y="4796"/>
                  <a:pt x="5588" y="4491"/>
                </a:cubicBezTo>
                <a:close/>
                <a:moveTo>
                  <a:pt x="6531" y="4305"/>
                </a:moveTo>
                <a:cubicBezTo>
                  <a:pt x="6676" y="4456"/>
                  <a:pt x="6934" y="5075"/>
                  <a:pt x="6984" y="6145"/>
                </a:cubicBezTo>
                <a:lnTo>
                  <a:pt x="6077" y="6145"/>
                </a:lnTo>
                <a:cubicBezTo>
                  <a:pt x="6129" y="5076"/>
                  <a:pt x="6386" y="4456"/>
                  <a:pt x="6531" y="4305"/>
                </a:cubicBezTo>
                <a:close/>
                <a:moveTo>
                  <a:pt x="7471" y="4491"/>
                </a:moveTo>
                <a:cubicBezTo>
                  <a:pt x="8129" y="4796"/>
                  <a:pt x="8614" y="5410"/>
                  <a:pt x="8740" y="6145"/>
                </a:cubicBezTo>
                <a:lnTo>
                  <a:pt x="7748" y="6145"/>
                </a:lnTo>
                <a:cubicBezTo>
                  <a:pt x="7721" y="5548"/>
                  <a:pt x="7634" y="4994"/>
                  <a:pt x="7492" y="4553"/>
                </a:cubicBezTo>
                <a:cubicBezTo>
                  <a:pt x="7485" y="4532"/>
                  <a:pt x="7478" y="4511"/>
                  <a:pt x="7471" y="4491"/>
                </a:cubicBezTo>
                <a:close/>
                <a:moveTo>
                  <a:pt x="11835" y="6068"/>
                </a:moveTo>
                <a:cubicBezTo>
                  <a:pt x="12087" y="6068"/>
                  <a:pt x="12292" y="6274"/>
                  <a:pt x="12292" y="6526"/>
                </a:cubicBezTo>
                <a:cubicBezTo>
                  <a:pt x="12292" y="6777"/>
                  <a:pt x="12088" y="6983"/>
                  <a:pt x="11835" y="6983"/>
                </a:cubicBezTo>
                <a:cubicBezTo>
                  <a:pt x="11582" y="6983"/>
                  <a:pt x="11378" y="6777"/>
                  <a:pt x="11378" y="6526"/>
                </a:cubicBezTo>
                <a:cubicBezTo>
                  <a:pt x="11378" y="6274"/>
                  <a:pt x="11582" y="6068"/>
                  <a:pt x="11835" y="6068"/>
                </a:cubicBezTo>
                <a:close/>
                <a:moveTo>
                  <a:pt x="1225" y="6072"/>
                </a:moveTo>
                <a:cubicBezTo>
                  <a:pt x="1477" y="6072"/>
                  <a:pt x="1682" y="6276"/>
                  <a:pt x="1682" y="6528"/>
                </a:cubicBezTo>
                <a:cubicBezTo>
                  <a:pt x="1682" y="6780"/>
                  <a:pt x="1478" y="6986"/>
                  <a:pt x="1225" y="6986"/>
                </a:cubicBezTo>
                <a:cubicBezTo>
                  <a:pt x="973" y="6986"/>
                  <a:pt x="767" y="6780"/>
                  <a:pt x="767" y="6528"/>
                </a:cubicBezTo>
                <a:cubicBezTo>
                  <a:pt x="767" y="6276"/>
                  <a:pt x="973" y="6072"/>
                  <a:pt x="1225" y="6072"/>
                </a:cubicBezTo>
                <a:close/>
                <a:moveTo>
                  <a:pt x="5312" y="6910"/>
                </a:moveTo>
                <a:cubicBezTo>
                  <a:pt x="5338" y="7506"/>
                  <a:pt x="5427" y="8062"/>
                  <a:pt x="5568" y="8501"/>
                </a:cubicBezTo>
                <a:cubicBezTo>
                  <a:pt x="5575" y="8523"/>
                  <a:pt x="5582" y="8544"/>
                  <a:pt x="5588" y="8563"/>
                </a:cubicBezTo>
                <a:cubicBezTo>
                  <a:pt x="4931" y="8258"/>
                  <a:pt x="4445" y="7644"/>
                  <a:pt x="4319" y="6910"/>
                </a:cubicBezTo>
                <a:close/>
                <a:moveTo>
                  <a:pt x="8743" y="6910"/>
                </a:moveTo>
                <a:cubicBezTo>
                  <a:pt x="8614" y="7644"/>
                  <a:pt x="8129" y="8258"/>
                  <a:pt x="7472" y="8563"/>
                </a:cubicBezTo>
                <a:cubicBezTo>
                  <a:pt x="7633" y="8099"/>
                  <a:pt x="7723" y="7514"/>
                  <a:pt x="7750" y="6910"/>
                </a:cubicBezTo>
                <a:close/>
                <a:moveTo>
                  <a:pt x="6984" y="6910"/>
                </a:moveTo>
                <a:cubicBezTo>
                  <a:pt x="6932" y="7978"/>
                  <a:pt x="6676" y="8598"/>
                  <a:pt x="6531" y="8749"/>
                </a:cubicBezTo>
                <a:cubicBezTo>
                  <a:pt x="6386" y="8598"/>
                  <a:pt x="6129" y="7978"/>
                  <a:pt x="6077" y="6910"/>
                </a:cubicBezTo>
                <a:close/>
                <a:moveTo>
                  <a:pt x="10286" y="9821"/>
                </a:moveTo>
                <a:cubicBezTo>
                  <a:pt x="10407" y="9821"/>
                  <a:pt x="10521" y="9868"/>
                  <a:pt x="10606" y="9954"/>
                </a:cubicBezTo>
                <a:cubicBezTo>
                  <a:pt x="10785" y="10133"/>
                  <a:pt x="10785" y="10423"/>
                  <a:pt x="10606" y="10601"/>
                </a:cubicBezTo>
                <a:cubicBezTo>
                  <a:pt x="10517" y="10691"/>
                  <a:pt x="10400" y="10735"/>
                  <a:pt x="10283" y="10735"/>
                </a:cubicBezTo>
                <a:cubicBezTo>
                  <a:pt x="10166" y="10735"/>
                  <a:pt x="10048" y="10691"/>
                  <a:pt x="9959" y="10601"/>
                </a:cubicBezTo>
                <a:cubicBezTo>
                  <a:pt x="9872" y="10515"/>
                  <a:pt x="9825" y="10400"/>
                  <a:pt x="9825" y="10279"/>
                </a:cubicBezTo>
                <a:cubicBezTo>
                  <a:pt x="9825" y="10157"/>
                  <a:pt x="9872" y="10042"/>
                  <a:pt x="9959" y="9955"/>
                </a:cubicBezTo>
                <a:cubicBezTo>
                  <a:pt x="10046" y="9869"/>
                  <a:pt x="10160" y="9821"/>
                  <a:pt x="10282" y="9821"/>
                </a:cubicBezTo>
                <a:cubicBezTo>
                  <a:pt x="10284" y="9821"/>
                  <a:pt x="10285" y="9821"/>
                  <a:pt x="10286" y="9821"/>
                </a:cubicBezTo>
                <a:close/>
                <a:moveTo>
                  <a:pt x="2781" y="9823"/>
                </a:moveTo>
                <a:cubicBezTo>
                  <a:pt x="2902" y="9823"/>
                  <a:pt x="3016" y="9870"/>
                  <a:pt x="3103" y="9957"/>
                </a:cubicBezTo>
                <a:cubicBezTo>
                  <a:pt x="3190" y="10043"/>
                  <a:pt x="3237" y="10159"/>
                  <a:pt x="3237" y="10280"/>
                </a:cubicBezTo>
                <a:cubicBezTo>
                  <a:pt x="3237" y="10402"/>
                  <a:pt x="3190" y="10516"/>
                  <a:pt x="3103" y="10603"/>
                </a:cubicBezTo>
                <a:cubicBezTo>
                  <a:pt x="3014" y="10692"/>
                  <a:pt x="2897" y="10737"/>
                  <a:pt x="2780" y="10737"/>
                </a:cubicBezTo>
                <a:cubicBezTo>
                  <a:pt x="2663" y="10737"/>
                  <a:pt x="2546" y="10692"/>
                  <a:pt x="2457" y="10603"/>
                </a:cubicBezTo>
                <a:cubicBezTo>
                  <a:pt x="2279" y="10424"/>
                  <a:pt x="2279" y="10135"/>
                  <a:pt x="2457" y="9957"/>
                </a:cubicBezTo>
                <a:cubicBezTo>
                  <a:pt x="2544" y="9870"/>
                  <a:pt x="2659" y="9823"/>
                  <a:pt x="2781" y="9823"/>
                </a:cubicBezTo>
                <a:close/>
                <a:moveTo>
                  <a:pt x="6532" y="11374"/>
                </a:moveTo>
                <a:cubicBezTo>
                  <a:pt x="6784" y="11374"/>
                  <a:pt x="6989" y="11580"/>
                  <a:pt x="6989" y="11831"/>
                </a:cubicBezTo>
                <a:cubicBezTo>
                  <a:pt x="6989" y="12084"/>
                  <a:pt x="6784" y="12289"/>
                  <a:pt x="6532" y="12289"/>
                </a:cubicBezTo>
                <a:cubicBezTo>
                  <a:pt x="6280" y="12289"/>
                  <a:pt x="6074" y="12083"/>
                  <a:pt x="6074" y="11831"/>
                </a:cubicBezTo>
                <a:cubicBezTo>
                  <a:pt x="6074" y="11580"/>
                  <a:pt x="6280" y="11374"/>
                  <a:pt x="6532" y="11374"/>
                </a:cubicBezTo>
                <a:close/>
                <a:moveTo>
                  <a:pt x="6528" y="0"/>
                </a:moveTo>
                <a:cubicBezTo>
                  <a:pt x="5854" y="0"/>
                  <a:pt x="5306" y="548"/>
                  <a:pt x="5306" y="1222"/>
                </a:cubicBezTo>
                <a:cubicBezTo>
                  <a:pt x="5306" y="1762"/>
                  <a:pt x="5659" y="2222"/>
                  <a:pt x="6145" y="2383"/>
                </a:cubicBezTo>
                <a:lnTo>
                  <a:pt x="6145" y="3543"/>
                </a:lnTo>
                <a:cubicBezTo>
                  <a:pt x="5602" y="3613"/>
                  <a:pt x="5103" y="3827"/>
                  <a:pt x="4689" y="4147"/>
                </a:cubicBezTo>
                <a:lnTo>
                  <a:pt x="3868" y="3328"/>
                </a:lnTo>
                <a:cubicBezTo>
                  <a:pt x="3954" y="3158"/>
                  <a:pt x="3999" y="2971"/>
                  <a:pt x="3999" y="2777"/>
                </a:cubicBezTo>
                <a:cubicBezTo>
                  <a:pt x="3999" y="2450"/>
                  <a:pt x="3872" y="2144"/>
                  <a:pt x="3640" y="1913"/>
                </a:cubicBezTo>
                <a:cubicBezTo>
                  <a:pt x="3402" y="1675"/>
                  <a:pt x="3089" y="1556"/>
                  <a:pt x="2776" y="1556"/>
                </a:cubicBezTo>
                <a:cubicBezTo>
                  <a:pt x="2464" y="1556"/>
                  <a:pt x="2151" y="1675"/>
                  <a:pt x="1913" y="1913"/>
                </a:cubicBezTo>
                <a:cubicBezTo>
                  <a:pt x="1436" y="2389"/>
                  <a:pt x="1436" y="3164"/>
                  <a:pt x="1913" y="3641"/>
                </a:cubicBezTo>
                <a:cubicBezTo>
                  <a:pt x="2144" y="3872"/>
                  <a:pt x="2450" y="4000"/>
                  <a:pt x="2776" y="4000"/>
                </a:cubicBezTo>
                <a:cubicBezTo>
                  <a:pt x="2972" y="4000"/>
                  <a:pt x="3159" y="3954"/>
                  <a:pt x="3327" y="3868"/>
                </a:cubicBezTo>
                <a:lnTo>
                  <a:pt x="4149" y="4690"/>
                </a:lnTo>
                <a:cubicBezTo>
                  <a:pt x="3829" y="5103"/>
                  <a:pt x="3614" y="5602"/>
                  <a:pt x="3544" y="6146"/>
                </a:cubicBezTo>
                <a:lnTo>
                  <a:pt x="2384" y="6146"/>
                </a:lnTo>
                <a:cubicBezTo>
                  <a:pt x="2223" y="5659"/>
                  <a:pt x="1764" y="5307"/>
                  <a:pt x="1222" y="5307"/>
                </a:cubicBezTo>
                <a:cubicBezTo>
                  <a:pt x="548" y="5307"/>
                  <a:pt x="1" y="5855"/>
                  <a:pt x="1" y="6528"/>
                </a:cubicBezTo>
                <a:cubicBezTo>
                  <a:pt x="1" y="7203"/>
                  <a:pt x="548" y="7751"/>
                  <a:pt x="1222" y="7751"/>
                </a:cubicBezTo>
                <a:cubicBezTo>
                  <a:pt x="1763" y="7751"/>
                  <a:pt x="2223" y="7397"/>
                  <a:pt x="2384" y="6911"/>
                </a:cubicBezTo>
                <a:lnTo>
                  <a:pt x="3544" y="6911"/>
                </a:lnTo>
                <a:cubicBezTo>
                  <a:pt x="3614" y="7454"/>
                  <a:pt x="3830" y="7953"/>
                  <a:pt x="4149" y="8367"/>
                </a:cubicBezTo>
                <a:lnTo>
                  <a:pt x="3328" y="9187"/>
                </a:lnTo>
                <a:cubicBezTo>
                  <a:pt x="3160" y="9102"/>
                  <a:pt x="2972" y="9056"/>
                  <a:pt x="2778" y="9056"/>
                </a:cubicBezTo>
                <a:cubicBezTo>
                  <a:pt x="2451" y="9056"/>
                  <a:pt x="2145" y="9183"/>
                  <a:pt x="1914" y="9415"/>
                </a:cubicBezTo>
                <a:cubicBezTo>
                  <a:pt x="1437" y="9891"/>
                  <a:pt x="1437" y="10666"/>
                  <a:pt x="1914" y="11143"/>
                </a:cubicBezTo>
                <a:cubicBezTo>
                  <a:pt x="2151" y="11381"/>
                  <a:pt x="2465" y="11500"/>
                  <a:pt x="2778" y="11500"/>
                </a:cubicBezTo>
                <a:cubicBezTo>
                  <a:pt x="3091" y="11500"/>
                  <a:pt x="3405" y="11381"/>
                  <a:pt x="3642" y="11143"/>
                </a:cubicBezTo>
                <a:cubicBezTo>
                  <a:pt x="3873" y="10911"/>
                  <a:pt x="4000" y="10605"/>
                  <a:pt x="4000" y="10279"/>
                </a:cubicBezTo>
                <a:cubicBezTo>
                  <a:pt x="4000" y="10083"/>
                  <a:pt x="3955" y="9896"/>
                  <a:pt x="3870" y="9728"/>
                </a:cubicBezTo>
                <a:lnTo>
                  <a:pt x="4691" y="8906"/>
                </a:lnTo>
                <a:cubicBezTo>
                  <a:pt x="5105" y="9227"/>
                  <a:pt x="5603" y="9442"/>
                  <a:pt x="6147" y="9511"/>
                </a:cubicBezTo>
                <a:lnTo>
                  <a:pt x="6147" y="10671"/>
                </a:lnTo>
                <a:cubicBezTo>
                  <a:pt x="5660" y="10833"/>
                  <a:pt x="5307" y="11291"/>
                  <a:pt x="5307" y="11833"/>
                </a:cubicBezTo>
                <a:cubicBezTo>
                  <a:pt x="5307" y="12507"/>
                  <a:pt x="5855" y="13055"/>
                  <a:pt x="6529" y="13055"/>
                </a:cubicBezTo>
                <a:cubicBezTo>
                  <a:pt x="7204" y="13055"/>
                  <a:pt x="7751" y="12506"/>
                  <a:pt x="7751" y="11833"/>
                </a:cubicBezTo>
                <a:cubicBezTo>
                  <a:pt x="7751" y="11293"/>
                  <a:pt x="7399" y="10833"/>
                  <a:pt x="6911" y="10671"/>
                </a:cubicBezTo>
                <a:lnTo>
                  <a:pt x="6911" y="9511"/>
                </a:lnTo>
                <a:cubicBezTo>
                  <a:pt x="7456" y="9442"/>
                  <a:pt x="7954" y="9227"/>
                  <a:pt x="8367" y="8906"/>
                </a:cubicBezTo>
                <a:lnTo>
                  <a:pt x="9188" y="9727"/>
                </a:lnTo>
                <a:cubicBezTo>
                  <a:pt x="9102" y="9896"/>
                  <a:pt x="9058" y="10083"/>
                  <a:pt x="9058" y="10278"/>
                </a:cubicBezTo>
                <a:cubicBezTo>
                  <a:pt x="9058" y="10604"/>
                  <a:pt x="9184" y="10910"/>
                  <a:pt x="9415" y="11142"/>
                </a:cubicBezTo>
                <a:cubicBezTo>
                  <a:pt x="9654" y="11379"/>
                  <a:pt x="9967" y="11499"/>
                  <a:pt x="10279" y="11499"/>
                </a:cubicBezTo>
                <a:cubicBezTo>
                  <a:pt x="10592" y="11499"/>
                  <a:pt x="10906" y="11380"/>
                  <a:pt x="11143" y="11142"/>
                </a:cubicBezTo>
                <a:cubicBezTo>
                  <a:pt x="11621" y="10665"/>
                  <a:pt x="11621" y="9890"/>
                  <a:pt x="11143" y="9413"/>
                </a:cubicBezTo>
                <a:cubicBezTo>
                  <a:pt x="10913" y="9182"/>
                  <a:pt x="10606" y="9055"/>
                  <a:pt x="10279" y="9055"/>
                </a:cubicBezTo>
                <a:cubicBezTo>
                  <a:pt x="10084" y="9055"/>
                  <a:pt x="9898" y="9101"/>
                  <a:pt x="9729" y="9185"/>
                </a:cubicBezTo>
                <a:lnTo>
                  <a:pt x="8908" y="8364"/>
                </a:lnTo>
                <a:cubicBezTo>
                  <a:pt x="9228" y="7950"/>
                  <a:pt x="9442" y="7452"/>
                  <a:pt x="9512" y="6909"/>
                </a:cubicBezTo>
                <a:lnTo>
                  <a:pt x="10672" y="6909"/>
                </a:lnTo>
                <a:cubicBezTo>
                  <a:pt x="10833" y="7395"/>
                  <a:pt x="11292" y="7748"/>
                  <a:pt x="11833" y="7748"/>
                </a:cubicBezTo>
                <a:cubicBezTo>
                  <a:pt x="12506" y="7748"/>
                  <a:pt x="13054" y="7200"/>
                  <a:pt x="13054" y="6526"/>
                </a:cubicBezTo>
                <a:cubicBezTo>
                  <a:pt x="13057" y="5851"/>
                  <a:pt x="12509" y="5304"/>
                  <a:pt x="11835" y="5304"/>
                </a:cubicBezTo>
                <a:cubicBezTo>
                  <a:pt x="11295" y="5304"/>
                  <a:pt x="10835" y="5656"/>
                  <a:pt x="10675" y="6144"/>
                </a:cubicBezTo>
                <a:lnTo>
                  <a:pt x="9515" y="6144"/>
                </a:lnTo>
                <a:cubicBezTo>
                  <a:pt x="9445" y="5599"/>
                  <a:pt x="9229" y="5101"/>
                  <a:pt x="8909" y="4688"/>
                </a:cubicBezTo>
                <a:lnTo>
                  <a:pt x="9729" y="3867"/>
                </a:lnTo>
                <a:cubicBezTo>
                  <a:pt x="9898" y="3953"/>
                  <a:pt x="10086" y="3997"/>
                  <a:pt x="10279" y="3997"/>
                </a:cubicBezTo>
                <a:cubicBezTo>
                  <a:pt x="10606" y="3997"/>
                  <a:pt x="10913" y="3871"/>
                  <a:pt x="11143" y="3640"/>
                </a:cubicBezTo>
                <a:cubicBezTo>
                  <a:pt x="11621" y="3163"/>
                  <a:pt x="11621" y="2388"/>
                  <a:pt x="11143" y="1912"/>
                </a:cubicBezTo>
                <a:cubicBezTo>
                  <a:pt x="10905" y="1673"/>
                  <a:pt x="10592" y="1554"/>
                  <a:pt x="10279" y="1554"/>
                </a:cubicBezTo>
                <a:cubicBezTo>
                  <a:pt x="9966" y="1554"/>
                  <a:pt x="9654" y="1673"/>
                  <a:pt x="9415" y="1912"/>
                </a:cubicBezTo>
                <a:cubicBezTo>
                  <a:pt x="9184" y="2142"/>
                  <a:pt x="9058" y="2449"/>
                  <a:pt x="9058" y="2776"/>
                </a:cubicBezTo>
                <a:cubicBezTo>
                  <a:pt x="9058" y="2971"/>
                  <a:pt x="9102" y="3158"/>
                  <a:pt x="9188" y="3326"/>
                </a:cubicBezTo>
                <a:lnTo>
                  <a:pt x="8367" y="4147"/>
                </a:lnTo>
                <a:cubicBezTo>
                  <a:pt x="7954" y="3827"/>
                  <a:pt x="7456" y="3613"/>
                  <a:pt x="6910" y="3543"/>
                </a:cubicBezTo>
                <a:lnTo>
                  <a:pt x="6910" y="2383"/>
                </a:lnTo>
                <a:cubicBezTo>
                  <a:pt x="7397" y="2222"/>
                  <a:pt x="7750" y="1763"/>
                  <a:pt x="7750" y="1222"/>
                </a:cubicBezTo>
                <a:cubicBezTo>
                  <a:pt x="7750" y="548"/>
                  <a:pt x="7203" y="0"/>
                  <a:pt x="65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50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7"/>
          <p:cNvGrpSpPr/>
          <p:nvPr/>
        </p:nvGrpSpPr>
        <p:grpSpPr>
          <a:xfrm>
            <a:off x="8425805" y="2552468"/>
            <a:ext cx="2670280" cy="1691560"/>
            <a:chOff x="6278580" y="660770"/>
            <a:chExt cx="2670280" cy="1691560"/>
          </a:xfrm>
        </p:grpSpPr>
        <p:sp>
          <p:nvSpPr>
            <p:cNvPr id="940" name="Google Shape;940;p27"/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27"/>
          <p:cNvSpPr txBox="1">
            <a:spLocks noGrp="1"/>
          </p:cNvSpPr>
          <p:nvPr>
            <p:ph type="title"/>
          </p:nvPr>
        </p:nvSpPr>
        <p:spPr>
          <a:xfrm>
            <a:off x="2031000" y="1641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Parity Bit</a:t>
            </a:r>
            <a:endParaRPr dirty="0"/>
          </a:p>
        </p:txBody>
      </p:sp>
      <p:sp>
        <p:nvSpPr>
          <p:cNvPr id="957" name="Google Shape;957;p27"/>
          <p:cNvSpPr txBox="1">
            <a:spLocks noGrp="1"/>
          </p:cNvSpPr>
          <p:nvPr>
            <p:ph type="title" idx="2"/>
          </p:nvPr>
        </p:nvSpPr>
        <p:spPr>
          <a:xfrm>
            <a:off x="1306800" y="1641600"/>
            <a:ext cx="648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8" name="Google Shape;958;p27"/>
          <p:cNvSpPr txBox="1">
            <a:spLocks noGrp="1"/>
          </p:cNvSpPr>
          <p:nvPr>
            <p:ph type="subTitle" idx="1"/>
          </p:nvPr>
        </p:nvSpPr>
        <p:spPr>
          <a:xfrm>
            <a:off x="2031000" y="21195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Found in RAM, communication protocols, and storage systems.</a:t>
            </a:r>
            <a:endParaRPr dirty="0"/>
          </a:p>
        </p:txBody>
      </p:sp>
      <p:sp>
        <p:nvSpPr>
          <p:cNvPr id="959" name="Google Shape;959;p27"/>
          <p:cNvSpPr txBox="1">
            <a:spLocks noGrp="1"/>
          </p:cNvSpPr>
          <p:nvPr>
            <p:ph type="title" idx="3"/>
          </p:nvPr>
        </p:nvSpPr>
        <p:spPr>
          <a:xfrm>
            <a:off x="5590500" y="1641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Bit Stuffing</a:t>
            </a:r>
            <a:endParaRPr dirty="0"/>
          </a:p>
        </p:txBody>
      </p:sp>
      <p:sp>
        <p:nvSpPr>
          <p:cNvPr id="960" name="Google Shape;960;p27"/>
          <p:cNvSpPr txBox="1">
            <a:spLocks noGrp="1"/>
          </p:cNvSpPr>
          <p:nvPr>
            <p:ph type="title" idx="4"/>
          </p:nvPr>
        </p:nvSpPr>
        <p:spPr>
          <a:xfrm>
            <a:off x="4866300" y="1641600"/>
            <a:ext cx="648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1" name="Google Shape;961;p27"/>
          <p:cNvSpPr txBox="1">
            <a:spLocks noGrp="1"/>
          </p:cNvSpPr>
          <p:nvPr>
            <p:ph type="subTitle" idx="5"/>
          </p:nvPr>
        </p:nvSpPr>
        <p:spPr>
          <a:xfrm>
            <a:off x="5590500" y="21195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in HDLC and CAN bus protocols.</a:t>
            </a:r>
            <a:endParaRPr dirty="0"/>
          </a:p>
        </p:txBody>
      </p:sp>
      <p:sp>
        <p:nvSpPr>
          <p:cNvPr id="962" name="Google Shape;962;p27"/>
          <p:cNvSpPr txBox="1">
            <a:spLocks noGrp="1"/>
          </p:cNvSpPr>
          <p:nvPr>
            <p:ph type="title" idx="6"/>
          </p:nvPr>
        </p:nvSpPr>
        <p:spPr>
          <a:xfrm>
            <a:off x="3802650" y="3276038"/>
            <a:ext cx="2705306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Byte Stuffing</a:t>
            </a:r>
            <a:endParaRPr dirty="0"/>
          </a:p>
        </p:txBody>
      </p:sp>
      <p:sp>
        <p:nvSpPr>
          <p:cNvPr id="963" name="Google Shape;963;p27"/>
          <p:cNvSpPr txBox="1">
            <a:spLocks noGrp="1"/>
          </p:cNvSpPr>
          <p:nvPr>
            <p:ph type="title" idx="7"/>
          </p:nvPr>
        </p:nvSpPr>
        <p:spPr>
          <a:xfrm>
            <a:off x="3078450" y="3276038"/>
            <a:ext cx="648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4" name="Google Shape;964;p27"/>
          <p:cNvSpPr txBox="1">
            <a:spLocks noGrp="1"/>
          </p:cNvSpPr>
          <p:nvPr>
            <p:ph type="subTitle" idx="8"/>
          </p:nvPr>
        </p:nvSpPr>
        <p:spPr>
          <a:xfrm>
            <a:off x="3802650" y="3753938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 in PPP and Ethernet.</a:t>
            </a:r>
            <a:endParaRPr dirty="0"/>
          </a:p>
        </p:txBody>
      </p:sp>
      <p:sp>
        <p:nvSpPr>
          <p:cNvPr id="968" name="Google Shape;968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8" name="Google Shape;1971;p45">
            <a:extLst>
              <a:ext uri="{FF2B5EF4-FFF2-40B4-BE49-F238E27FC236}">
                <a16:creationId xmlns:a16="http://schemas.microsoft.com/office/drawing/2014/main" id="{6F960739-284F-797A-7A6B-AC731AB3AF90}"/>
              </a:ext>
            </a:extLst>
          </p:cNvPr>
          <p:cNvGrpSpPr/>
          <p:nvPr/>
        </p:nvGrpSpPr>
        <p:grpSpPr>
          <a:xfrm>
            <a:off x="10956468" y="1905264"/>
            <a:ext cx="3514153" cy="2121368"/>
            <a:chOff x="3935325" y="2295375"/>
            <a:chExt cx="2788125" cy="1683225"/>
          </a:xfrm>
        </p:grpSpPr>
        <p:sp>
          <p:nvSpPr>
            <p:cNvPr id="9" name="Google Shape;1972;p45">
              <a:extLst>
                <a:ext uri="{FF2B5EF4-FFF2-40B4-BE49-F238E27FC236}">
                  <a16:creationId xmlns:a16="http://schemas.microsoft.com/office/drawing/2014/main" id="{EEA1D297-C71D-E58B-27FE-FDE9D8AA639E}"/>
                </a:ext>
              </a:extLst>
            </p:cNvPr>
            <p:cNvSpPr/>
            <p:nvPr/>
          </p:nvSpPr>
          <p:spPr>
            <a:xfrm rot="902">
              <a:off x="4019568" y="2868689"/>
              <a:ext cx="304938" cy="303777"/>
            </a:xfrm>
            <a:custGeom>
              <a:avLst/>
              <a:gdLst/>
              <a:ahLst/>
              <a:cxnLst/>
              <a:rect l="l" t="t" r="r" b="b"/>
              <a:pathLst>
                <a:path w="8001" h="7970" fill="none" extrusionOk="0">
                  <a:moveTo>
                    <a:pt x="7987" y="7969"/>
                  </a:moveTo>
                  <a:cubicBezTo>
                    <a:pt x="7995" y="7804"/>
                    <a:pt x="8001" y="7640"/>
                    <a:pt x="8001" y="7475"/>
                  </a:cubicBezTo>
                  <a:cubicBezTo>
                    <a:pt x="8001" y="2720"/>
                    <a:pt x="4613" y="0"/>
                    <a:pt x="433" y="1402"/>
                  </a:cubicBezTo>
                  <a:cubicBezTo>
                    <a:pt x="288" y="1451"/>
                    <a:pt x="144" y="1504"/>
                    <a:pt x="1" y="156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3;p45">
              <a:extLst>
                <a:ext uri="{FF2B5EF4-FFF2-40B4-BE49-F238E27FC236}">
                  <a16:creationId xmlns:a16="http://schemas.microsoft.com/office/drawing/2014/main" id="{08E77E25-ED68-7CE3-B797-E11D80DBC3EE}"/>
                </a:ext>
              </a:extLst>
            </p:cNvPr>
            <p:cNvSpPr/>
            <p:nvPr/>
          </p:nvSpPr>
          <p:spPr>
            <a:xfrm rot="-182544">
              <a:off x="4311801" y="2690191"/>
              <a:ext cx="333490" cy="476300"/>
            </a:xfrm>
            <a:custGeom>
              <a:avLst/>
              <a:gdLst/>
              <a:ahLst/>
              <a:cxnLst/>
              <a:rect l="l" t="t" r="r" b="b"/>
              <a:pathLst>
                <a:path w="8000" h="11765" fill="none" extrusionOk="0">
                  <a:moveTo>
                    <a:pt x="14" y="11765"/>
                  </a:moveTo>
                  <a:cubicBezTo>
                    <a:pt x="6" y="11605"/>
                    <a:pt x="1" y="11443"/>
                    <a:pt x="1" y="11280"/>
                  </a:cubicBezTo>
                  <a:cubicBezTo>
                    <a:pt x="1" y="6525"/>
                    <a:pt x="3388" y="1532"/>
                    <a:pt x="7568" y="130"/>
                  </a:cubicBezTo>
                  <a:cubicBezTo>
                    <a:pt x="7713" y="82"/>
                    <a:pt x="7857" y="38"/>
                    <a:pt x="7999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74;p45">
              <a:extLst>
                <a:ext uri="{FF2B5EF4-FFF2-40B4-BE49-F238E27FC236}">
                  <a16:creationId xmlns:a16="http://schemas.microsoft.com/office/drawing/2014/main" id="{78F1EB99-CCC7-72BE-8B6E-C4C8EE4448B6}"/>
                </a:ext>
              </a:extLst>
            </p:cNvPr>
            <p:cNvSpPr/>
            <p:nvPr/>
          </p:nvSpPr>
          <p:spPr>
            <a:xfrm rot="902">
              <a:off x="4019651" y="2435506"/>
              <a:ext cx="304938" cy="493424"/>
            </a:xfrm>
            <a:custGeom>
              <a:avLst/>
              <a:gdLst/>
              <a:ahLst/>
              <a:cxnLst/>
              <a:rect l="l" t="t" r="r" b="b"/>
              <a:pathLst>
                <a:path w="8001" h="11765" fill="none" extrusionOk="0">
                  <a:moveTo>
                    <a:pt x="7987" y="0"/>
                  </a:moveTo>
                  <a:cubicBezTo>
                    <a:pt x="7995" y="160"/>
                    <a:pt x="8001" y="322"/>
                    <a:pt x="8001" y="486"/>
                  </a:cubicBezTo>
                  <a:cubicBezTo>
                    <a:pt x="8001" y="5240"/>
                    <a:pt x="4613" y="10232"/>
                    <a:pt x="433" y="11635"/>
                  </a:cubicBezTo>
                  <a:cubicBezTo>
                    <a:pt x="288" y="11684"/>
                    <a:pt x="144" y="11726"/>
                    <a:pt x="1" y="11765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75;p45">
              <a:extLst>
                <a:ext uri="{FF2B5EF4-FFF2-40B4-BE49-F238E27FC236}">
                  <a16:creationId xmlns:a16="http://schemas.microsoft.com/office/drawing/2014/main" id="{8B34E527-028C-5A95-AF5A-E78DD9E82C66}"/>
                </a:ext>
              </a:extLst>
            </p:cNvPr>
            <p:cNvSpPr/>
            <p:nvPr/>
          </p:nvSpPr>
          <p:spPr>
            <a:xfrm rot="902">
              <a:off x="4324619" y="2436760"/>
              <a:ext cx="304900" cy="303738"/>
            </a:xfrm>
            <a:custGeom>
              <a:avLst/>
              <a:gdLst/>
              <a:ahLst/>
              <a:cxnLst/>
              <a:rect l="l" t="t" r="r" b="b"/>
              <a:pathLst>
                <a:path w="8000" h="7969" fill="none" extrusionOk="0">
                  <a:moveTo>
                    <a:pt x="14" y="0"/>
                  </a:moveTo>
                  <a:cubicBezTo>
                    <a:pt x="6" y="165"/>
                    <a:pt x="1" y="330"/>
                    <a:pt x="1" y="494"/>
                  </a:cubicBezTo>
                  <a:cubicBezTo>
                    <a:pt x="1" y="5249"/>
                    <a:pt x="3388" y="7969"/>
                    <a:pt x="7568" y="6567"/>
                  </a:cubicBezTo>
                  <a:cubicBezTo>
                    <a:pt x="7713" y="6518"/>
                    <a:pt x="7857" y="6465"/>
                    <a:pt x="7999" y="6408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76;p45">
              <a:extLst>
                <a:ext uri="{FF2B5EF4-FFF2-40B4-BE49-F238E27FC236}">
                  <a16:creationId xmlns:a16="http://schemas.microsoft.com/office/drawing/2014/main" id="{D2AEC6D9-CE42-3DC3-8B42-4164306CCDF7}"/>
                </a:ext>
              </a:extLst>
            </p:cNvPr>
            <p:cNvSpPr/>
            <p:nvPr/>
          </p:nvSpPr>
          <p:spPr>
            <a:xfrm>
              <a:off x="4229150" y="2709175"/>
              <a:ext cx="183800" cy="193475"/>
            </a:xfrm>
            <a:custGeom>
              <a:avLst/>
              <a:gdLst/>
              <a:ahLst/>
              <a:cxnLst/>
              <a:rect l="l" t="t" r="r" b="b"/>
              <a:pathLst>
                <a:path w="7352" h="7739" extrusionOk="0">
                  <a:moveTo>
                    <a:pt x="4599" y="0"/>
                  </a:moveTo>
                  <a:cubicBezTo>
                    <a:pt x="3359" y="0"/>
                    <a:pt x="1967" y="919"/>
                    <a:pt x="1117" y="2429"/>
                  </a:cubicBezTo>
                  <a:cubicBezTo>
                    <a:pt x="0" y="4412"/>
                    <a:pt x="241" y="6665"/>
                    <a:pt x="1654" y="7461"/>
                  </a:cubicBezTo>
                  <a:cubicBezTo>
                    <a:pt x="1984" y="7646"/>
                    <a:pt x="2358" y="7739"/>
                    <a:pt x="2753" y="7739"/>
                  </a:cubicBezTo>
                  <a:cubicBezTo>
                    <a:pt x="3172" y="7739"/>
                    <a:pt x="3615" y="7635"/>
                    <a:pt x="4057" y="7428"/>
                  </a:cubicBezTo>
                  <a:cubicBezTo>
                    <a:pt x="4916" y="7024"/>
                    <a:pt x="5699" y="6263"/>
                    <a:pt x="6235" y="5310"/>
                  </a:cubicBezTo>
                  <a:cubicBezTo>
                    <a:pt x="7352" y="3327"/>
                    <a:pt x="7111" y="1076"/>
                    <a:pt x="5696" y="279"/>
                  </a:cubicBezTo>
                  <a:cubicBezTo>
                    <a:pt x="5360" y="90"/>
                    <a:pt x="4987" y="0"/>
                    <a:pt x="4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7;p45">
              <a:extLst>
                <a:ext uri="{FF2B5EF4-FFF2-40B4-BE49-F238E27FC236}">
                  <a16:creationId xmlns:a16="http://schemas.microsoft.com/office/drawing/2014/main" id="{6DA2A29B-F725-D9B0-1BD9-08ACACA49E34}"/>
                </a:ext>
              </a:extLst>
            </p:cNvPr>
            <p:cNvSpPr/>
            <p:nvPr/>
          </p:nvSpPr>
          <p:spPr>
            <a:xfrm>
              <a:off x="3935325" y="2935150"/>
              <a:ext cx="385800" cy="381025"/>
            </a:xfrm>
            <a:custGeom>
              <a:avLst/>
              <a:gdLst/>
              <a:ahLst/>
              <a:cxnLst/>
              <a:rect l="l" t="t" r="r" b="b"/>
              <a:pathLst>
                <a:path w="15432" h="15241" fill="none" extrusionOk="0">
                  <a:moveTo>
                    <a:pt x="1" y="0"/>
                  </a:moveTo>
                  <a:cubicBezTo>
                    <a:pt x="1" y="9697"/>
                    <a:pt x="6911" y="15240"/>
                    <a:pt x="15431" y="12382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8;p45">
              <a:extLst>
                <a:ext uri="{FF2B5EF4-FFF2-40B4-BE49-F238E27FC236}">
                  <a16:creationId xmlns:a16="http://schemas.microsoft.com/office/drawing/2014/main" id="{263653E7-997C-D192-3B81-27A45E4C830F}"/>
                </a:ext>
              </a:extLst>
            </p:cNvPr>
            <p:cNvSpPr/>
            <p:nvPr/>
          </p:nvSpPr>
          <p:spPr>
            <a:xfrm>
              <a:off x="4321150" y="2295375"/>
              <a:ext cx="385800" cy="381025"/>
            </a:xfrm>
            <a:custGeom>
              <a:avLst/>
              <a:gdLst/>
              <a:ahLst/>
              <a:cxnLst/>
              <a:rect l="l" t="t" r="r" b="b"/>
              <a:pathLst>
                <a:path w="15432" h="15241" fill="none" extrusionOk="0">
                  <a:moveTo>
                    <a:pt x="15431" y="15241"/>
                  </a:moveTo>
                  <a:cubicBezTo>
                    <a:pt x="15431" y="5544"/>
                    <a:pt x="8521" y="1"/>
                    <a:pt x="1" y="2859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79;p45">
              <a:extLst>
                <a:ext uri="{FF2B5EF4-FFF2-40B4-BE49-F238E27FC236}">
                  <a16:creationId xmlns:a16="http://schemas.microsoft.com/office/drawing/2014/main" id="{DEEAD011-802A-A9B4-7F70-8CD278E5FC65}"/>
                </a:ext>
              </a:extLst>
            </p:cNvPr>
            <p:cNvSpPr/>
            <p:nvPr/>
          </p:nvSpPr>
          <p:spPr>
            <a:xfrm>
              <a:off x="4030375" y="2967900"/>
              <a:ext cx="200025" cy="199250"/>
            </a:xfrm>
            <a:custGeom>
              <a:avLst/>
              <a:gdLst/>
              <a:ahLst/>
              <a:cxnLst/>
              <a:rect l="l" t="t" r="r" b="b"/>
              <a:pathLst>
                <a:path w="8001" h="7970" fill="none" extrusionOk="0">
                  <a:moveTo>
                    <a:pt x="7987" y="7969"/>
                  </a:moveTo>
                  <a:cubicBezTo>
                    <a:pt x="7995" y="7804"/>
                    <a:pt x="8001" y="7640"/>
                    <a:pt x="8001" y="7475"/>
                  </a:cubicBezTo>
                  <a:cubicBezTo>
                    <a:pt x="8001" y="2720"/>
                    <a:pt x="4613" y="0"/>
                    <a:pt x="433" y="1402"/>
                  </a:cubicBezTo>
                  <a:cubicBezTo>
                    <a:pt x="288" y="1451"/>
                    <a:pt x="144" y="1504"/>
                    <a:pt x="1" y="156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0;p45">
              <a:extLst>
                <a:ext uri="{FF2B5EF4-FFF2-40B4-BE49-F238E27FC236}">
                  <a16:creationId xmlns:a16="http://schemas.microsoft.com/office/drawing/2014/main" id="{4D89C1F6-EBC5-3E3F-D073-519AD23EF783}"/>
                </a:ext>
              </a:extLst>
            </p:cNvPr>
            <p:cNvSpPr/>
            <p:nvPr/>
          </p:nvSpPr>
          <p:spPr>
            <a:xfrm>
              <a:off x="4411875" y="2811900"/>
              <a:ext cx="200000" cy="294125"/>
            </a:xfrm>
            <a:custGeom>
              <a:avLst/>
              <a:gdLst/>
              <a:ahLst/>
              <a:cxnLst/>
              <a:rect l="l" t="t" r="r" b="b"/>
              <a:pathLst>
                <a:path w="8000" h="11765" fill="none" extrusionOk="0">
                  <a:moveTo>
                    <a:pt x="14" y="11765"/>
                  </a:moveTo>
                  <a:cubicBezTo>
                    <a:pt x="6" y="11605"/>
                    <a:pt x="1" y="11443"/>
                    <a:pt x="1" y="11280"/>
                  </a:cubicBezTo>
                  <a:cubicBezTo>
                    <a:pt x="1" y="6525"/>
                    <a:pt x="3388" y="1532"/>
                    <a:pt x="7568" y="130"/>
                  </a:cubicBezTo>
                  <a:cubicBezTo>
                    <a:pt x="7713" y="82"/>
                    <a:pt x="7857" y="38"/>
                    <a:pt x="7999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1;p45">
              <a:extLst>
                <a:ext uri="{FF2B5EF4-FFF2-40B4-BE49-F238E27FC236}">
                  <a16:creationId xmlns:a16="http://schemas.microsoft.com/office/drawing/2014/main" id="{27292B24-8A3D-5E55-07C0-662BCEA661D1}"/>
                </a:ext>
              </a:extLst>
            </p:cNvPr>
            <p:cNvSpPr/>
            <p:nvPr/>
          </p:nvSpPr>
          <p:spPr>
            <a:xfrm>
              <a:off x="4030375" y="2505525"/>
              <a:ext cx="200025" cy="294125"/>
            </a:xfrm>
            <a:custGeom>
              <a:avLst/>
              <a:gdLst/>
              <a:ahLst/>
              <a:cxnLst/>
              <a:rect l="l" t="t" r="r" b="b"/>
              <a:pathLst>
                <a:path w="8001" h="11765" fill="none" extrusionOk="0">
                  <a:moveTo>
                    <a:pt x="7987" y="0"/>
                  </a:moveTo>
                  <a:cubicBezTo>
                    <a:pt x="7995" y="160"/>
                    <a:pt x="8001" y="322"/>
                    <a:pt x="8001" y="486"/>
                  </a:cubicBezTo>
                  <a:cubicBezTo>
                    <a:pt x="8001" y="5240"/>
                    <a:pt x="4613" y="10232"/>
                    <a:pt x="433" y="11635"/>
                  </a:cubicBezTo>
                  <a:cubicBezTo>
                    <a:pt x="288" y="11684"/>
                    <a:pt x="144" y="11726"/>
                    <a:pt x="1" y="11765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2;p45">
              <a:extLst>
                <a:ext uri="{FF2B5EF4-FFF2-40B4-BE49-F238E27FC236}">
                  <a16:creationId xmlns:a16="http://schemas.microsoft.com/office/drawing/2014/main" id="{4AA54220-F261-7829-8E20-697C1CEC5718}"/>
                </a:ext>
              </a:extLst>
            </p:cNvPr>
            <p:cNvSpPr/>
            <p:nvPr/>
          </p:nvSpPr>
          <p:spPr>
            <a:xfrm>
              <a:off x="4411875" y="2444425"/>
              <a:ext cx="200000" cy="199225"/>
            </a:xfrm>
            <a:custGeom>
              <a:avLst/>
              <a:gdLst/>
              <a:ahLst/>
              <a:cxnLst/>
              <a:rect l="l" t="t" r="r" b="b"/>
              <a:pathLst>
                <a:path w="8000" h="7969" fill="none" extrusionOk="0">
                  <a:moveTo>
                    <a:pt x="14" y="0"/>
                  </a:moveTo>
                  <a:cubicBezTo>
                    <a:pt x="6" y="165"/>
                    <a:pt x="1" y="330"/>
                    <a:pt x="1" y="494"/>
                  </a:cubicBezTo>
                  <a:cubicBezTo>
                    <a:pt x="1" y="5249"/>
                    <a:pt x="3388" y="7969"/>
                    <a:pt x="7568" y="6567"/>
                  </a:cubicBezTo>
                  <a:cubicBezTo>
                    <a:pt x="7713" y="6518"/>
                    <a:pt x="7857" y="6465"/>
                    <a:pt x="7999" y="6408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3;p45">
              <a:extLst>
                <a:ext uri="{FF2B5EF4-FFF2-40B4-BE49-F238E27FC236}">
                  <a16:creationId xmlns:a16="http://schemas.microsoft.com/office/drawing/2014/main" id="{B83889C8-E94B-B07B-F574-6DB49887FA2D}"/>
                </a:ext>
              </a:extLst>
            </p:cNvPr>
            <p:cNvSpPr/>
            <p:nvPr/>
          </p:nvSpPr>
          <p:spPr>
            <a:xfrm>
              <a:off x="5117700" y="3279175"/>
              <a:ext cx="378975" cy="421025"/>
            </a:xfrm>
            <a:custGeom>
              <a:avLst/>
              <a:gdLst/>
              <a:ahLst/>
              <a:cxnLst/>
              <a:rect l="l" t="t" r="r" b="b"/>
              <a:pathLst>
                <a:path w="15159" h="16841" extrusionOk="0">
                  <a:moveTo>
                    <a:pt x="1671" y="0"/>
                  </a:moveTo>
                  <a:cubicBezTo>
                    <a:pt x="156" y="5306"/>
                    <a:pt x="1" y="9059"/>
                    <a:pt x="1567" y="9868"/>
                  </a:cubicBezTo>
                  <a:lnTo>
                    <a:pt x="15054" y="16841"/>
                  </a:lnTo>
                  <a:cubicBezTo>
                    <a:pt x="13489" y="16031"/>
                    <a:pt x="13643" y="12280"/>
                    <a:pt x="15158" y="6973"/>
                  </a:cubicBezTo>
                  <a:lnTo>
                    <a:pt x="9559" y="4078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84;p45">
              <a:extLst>
                <a:ext uri="{FF2B5EF4-FFF2-40B4-BE49-F238E27FC236}">
                  <a16:creationId xmlns:a16="http://schemas.microsoft.com/office/drawing/2014/main" id="{DE06B774-8595-1FCD-178A-13E2C9DB980F}"/>
                </a:ext>
              </a:extLst>
            </p:cNvPr>
            <p:cNvSpPr/>
            <p:nvPr/>
          </p:nvSpPr>
          <p:spPr>
            <a:xfrm>
              <a:off x="5317125" y="2730625"/>
              <a:ext cx="378900" cy="410675"/>
            </a:xfrm>
            <a:custGeom>
              <a:avLst/>
              <a:gdLst/>
              <a:ahLst/>
              <a:cxnLst/>
              <a:rect l="l" t="t" r="r" b="b"/>
              <a:pathLst>
                <a:path w="15156" h="16427" extrusionOk="0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578" y="769"/>
                    <a:pt x="1514" y="4503"/>
                    <a:pt x="134" y="9816"/>
                  </a:cubicBezTo>
                  <a:lnTo>
                    <a:pt x="5770" y="12561"/>
                  </a:lnTo>
                  <a:lnTo>
                    <a:pt x="13711" y="16427"/>
                  </a:lnTo>
                  <a:cubicBezTo>
                    <a:pt x="15091" y="11114"/>
                    <a:pt x="15155" y="7380"/>
                    <a:pt x="13578" y="66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85;p45">
              <a:extLst>
                <a:ext uri="{FF2B5EF4-FFF2-40B4-BE49-F238E27FC236}">
                  <a16:creationId xmlns:a16="http://schemas.microsoft.com/office/drawing/2014/main" id="{C83378B7-622E-4765-A66B-B4A5C117C0C8}"/>
                </a:ext>
              </a:extLst>
            </p:cNvPr>
            <p:cNvSpPr/>
            <p:nvPr/>
          </p:nvSpPr>
          <p:spPr>
            <a:xfrm>
              <a:off x="4265100" y="2753750"/>
              <a:ext cx="2458350" cy="1224850"/>
            </a:xfrm>
            <a:custGeom>
              <a:avLst/>
              <a:gdLst/>
              <a:ahLst/>
              <a:cxnLst/>
              <a:rect l="l" t="t" r="r" b="b"/>
              <a:pathLst>
                <a:path w="98334" h="48994" extrusionOk="0">
                  <a:moveTo>
                    <a:pt x="28087" y="1"/>
                  </a:moveTo>
                  <a:cubicBezTo>
                    <a:pt x="27262" y="1"/>
                    <a:pt x="26446" y="290"/>
                    <a:pt x="25795" y="849"/>
                  </a:cubicBezTo>
                  <a:cubicBezTo>
                    <a:pt x="25084" y="508"/>
                    <a:pt x="24305" y="331"/>
                    <a:pt x="23519" y="331"/>
                  </a:cubicBezTo>
                  <a:cubicBezTo>
                    <a:pt x="23258" y="331"/>
                    <a:pt x="22996" y="350"/>
                    <a:pt x="22736" y="390"/>
                  </a:cubicBezTo>
                  <a:lnTo>
                    <a:pt x="15670" y="1457"/>
                  </a:lnTo>
                  <a:lnTo>
                    <a:pt x="15248" y="1274"/>
                  </a:lnTo>
                  <a:cubicBezTo>
                    <a:pt x="14037" y="744"/>
                    <a:pt x="12733" y="472"/>
                    <a:pt x="11418" y="472"/>
                  </a:cubicBezTo>
                  <a:cubicBezTo>
                    <a:pt x="11162" y="472"/>
                    <a:pt x="10905" y="482"/>
                    <a:pt x="10648" y="503"/>
                  </a:cubicBezTo>
                  <a:lnTo>
                    <a:pt x="2007" y="1202"/>
                  </a:lnTo>
                  <a:cubicBezTo>
                    <a:pt x="1154" y="1271"/>
                    <a:pt x="442" y="1898"/>
                    <a:pt x="286" y="2738"/>
                  </a:cubicBezTo>
                  <a:cubicBezTo>
                    <a:pt x="0" y="4279"/>
                    <a:pt x="1013" y="5755"/>
                    <a:pt x="2544" y="6049"/>
                  </a:cubicBezTo>
                  <a:lnTo>
                    <a:pt x="9474" y="7385"/>
                  </a:lnTo>
                  <a:cubicBezTo>
                    <a:pt x="9575" y="7405"/>
                    <a:pt x="9677" y="7427"/>
                    <a:pt x="9778" y="7452"/>
                  </a:cubicBezTo>
                  <a:lnTo>
                    <a:pt x="9331" y="9652"/>
                  </a:lnTo>
                  <a:cubicBezTo>
                    <a:pt x="9031" y="11129"/>
                    <a:pt x="9337" y="12663"/>
                    <a:pt x="10181" y="13911"/>
                  </a:cubicBezTo>
                  <a:lnTo>
                    <a:pt x="11886" y="16430"/>
                  </a:lnTo>
                  <a:cubicBezTo>
                    <a:pt x="12273" y="17002"/>
                    <a:pt x="12907" y="17316"/>
                    <a:pt x="13552" y="17316"/>
                  </a:cubicBezTo>
                  <a:cubicBezTo>
                    <a:pt x="13922" y="17316"/>
                    <a:pt x="14295" y="17213"/>
                    <a:pt x="14627" y="16997"/>
                  </a:cubicBezTo>
                  <a:cubicBezTo>
                    <a:pt x="16083" y="16049"/>
                    <a:pt x="16670" y="14212"/>
                    <a:pt x="16038" y="12598"/>
                  </a:cubicBezTo>
                  <a:lnTo>
                    <a:pt x="15572" y="11403"/>
                  </a:lnTo>
                  <a:cubicBezTo>
                    <a:pt x="15443" y="11074"/>
                    <a:pt x="15449" y="10707"/>
                    <a:pt x="15588" y="10381"/>
                  </a:cubicBezTo>
                  <a:lnTo>
                    <a:pt x="15768" y="9959"/>
                  </a:lnTo>
                  <a:lnTo>
                    <a:pt x="17138" y="10582"/>
                  </a:lnTo>
                  <a:cubicBezTo>
                    <a:pt x="17845" y="10903"/>
                    <a:pt x="18457" y="11404"/>
                    <a:pt x="18911" y="12034"/>
                  </a:cubicBezTo>
                  <a:lnTo>
                    <a:pt x="23257" y="18050"/>
                  </a:lnTo>
                  <a:cubicBezTo>
                    <a:pt x="23541" y="18445"/>
                    <a:pt x="23277" y="18998"/>
                    <a:pt x="22791" y="19024"/>
                  </a:cubicBezTo>
                  <a:lnTo>
                    <a:pt x="20049" y="19168"/>
                  </a:lnTo>
                  <a:lnTo>
                    <a:pt x="17026" y="17704"/>
                  </a:lnTo>
                  <a:cubicBezTo>
                    <a:pt x="16364" y="17383"/>
                    <a:pt x="15663" y="17231"/>
                    <a:pt x="14972" y="17231"/>
                  </a:cubicBezTo>
                  <a:cubicBezTo>
                    <a:pt x="13221" y="17231"/>
                    <a:pt x="11538" y="18211"/>
                    <a:pt x="10722" y="19893"/>
                  </a:cubicBezTo>
                  <a:lnTo>
                    <a:pt x="10478" y="20399"/>
                  </a:lnTo>
                  <a:cubicBezTo>
                    <a:pt x="10033" y="21315"/>
                    <a:pt x="10417" y="22417"/>
                    <a:pt x="11333" y="22861"/>
                  </a:cubicBezTo>
                  <a:lnTo>
                    <a:pt x="17768" y="25980"/>
                  </a:lnTo>
                  <a:cubicBezTo>
                    <a:pt x="18268" y="26222"/>
                    <a:pt x="18797" y="26336"/>
                    <a:pt x="19319" y="26336"/>
                  </a:cubicBezTo>
                  <a:cubicBezTo>
                    <a:pt x="19382" y="26336"/>
                    <a:pt x="19445" y="26335"/>
                    <a:pt x="19509" y="26331"/>
                  </a:cubicBezTo>
                  <a:lnTo>
                    <a:pt x="36589" y="24693"/>
                  </a:lnTo>
                  <a:lnTo>
                    <a:pt x="78428" y="48994"/>
                  </a:lnTo>
                  <a:lnTo>
                    <a:pt x="98333" y="30196"/>
                  </a:lnTo>
                  <a:lnTo>
                    <a:pt x="33402" y="497"/>
                  </a:lnTo>
                  <a:cubicBezTo>
                    <a:pt x="33024" y="316"/>
                    <a:pt x="32618" y="227"/>
                    <a:pt x="32215" y="227"/>
                  </a:cubicBezTo>
                  <a:cubicBezTo>
                    <a:pt x="31617" y="227"/>
                    <a:pt x="31024" y="422"/>
                    <a:pt x="30535" y="798"/>
                  </a:cubicBezTo>
                  <a:lnTo>
                    <a:pt x="29624" y="355"/>
                  </a:lnTo>
                  <a:cubicBezTo>
                    <a:pt x="29135" y="117"/>
                    <a:pt x="28609" y="1"/>
                    <a:pt x="28087" y="1"/>
                  </a:cubicBezTo>
                  <a:close/>
                </a:path>
              </a:pathLst>
            </a:custGeom>
            <a:solidFill>
              <a:srgbClr val="59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6;p45">
              <a:extLst>
                <a:ext uri="{FF2B5EF4-FFF2-40B4-BE49-F238E27FC236}">
                  <a16:creationId xmlns:a16="http://schemas.microsoft.com/office/drawing/2014/main" id="{B185C71F-5D48-8826-8C29-72EB6E786AE0}"/>
                </a:ext>
              </a:extLst>
            </p:cNvPr>
            <p:cNvSpPr/>
            <p:nvPr/>
          </p:nvSpPr>
          <p:spPr>
            <a:xfrm>
              <a:off x="4910025" y="2774975"/>
              <a:ext cx="68850" cy="39225"/>
            </a:xfrm>
            <a:custGeom>
              <a:avLst/>
              <a:gdLst/>
              <a:ahLst/>
              <a:cxnLst/>
              <a:rect l="l" t="t" r="r" b="b"/>
              <a:pathLst>
                <a:path w="2754" h="1569" fill="none" extrusionOk="0">
                  <a:moveTo>
                    <a:pt x="2754" y="1569"/>
                  </a:moveTo>
                  <a:lnTo>
                    <a:pt x="351" y="184"/>
                  </a:lnTo>
                  <a:cubicBezTo>
                    <a:pt x="236" y="119"/>
                    <a:pt x="119" y="57"/>
                    <a:pt x="0" y="0"/>
                  </a:cubicBezTo>
                </a:path>
              </a:pathLst>
            </a:custGeom>
            <a:noFill/>
            <a:ln w="8050" cap="rnd" cmpd="sng">
              <a:solidFill>
                <a:srgbClr val="1E130B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87;p45">
              <a:extLst>
                <a:ext uri="{FF2B5EF4-FFF2-40B4-BE49-F238E27FC236}">
                  <a16:creationId xmlns:a16="http://schemas.microsoft.com/office/drawing/2014/main" id="{2788E344-36E7-AD1F-A6E9-027DA9F5CFA3}"/>
                </a:ext>
              </a:extLst>
            </p:cNvPr>
            <p:cNvSpPr/>
            <p:nvPr/>
          </p:nvSpPr>
          <p:spPr>
            <a:xfrm>
              <a:off x="4509550" y="2940050"/>
              <a:ext cx="149525" cy="63500"/>
            </a:xfrm>
            <a:custGeom>
              <a:avLst/>
              <a:gdLst/>
              <a:ahLst/>
              <a:cxnLst/>
              <a:rect l="l" t="t" r="r" b="b"/>
              <a:pathLst>
                <a:path w="5981" h="2540" fill="none" extrusionOk="0">
                  <a:moveTo>
                    <a:pt x="1" y="1"/>
                  </a:moveTo>
                  <a:cubicBezTo>
                    <a:pt x="321" y="81"/>
                    <a:pt x="634" y="188"/>
                    <a:pt x="938" y="322"/>
                  </a:cubicBezTo>
                  <a:lnTo>
                    <a:pt x="5980" y="2539"/>
                  </a:lnTo>
                </a:path>
              </a:pathLst>
            </a:custGeom>
            <a:noFill/>
            <a:ln w="8050" cap="rnd" cmpd="sng">
              <a:solidFill>
                <a:srgbClr val="1E130B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88;p45">
              <a:extLst>
                <a:ext uri="{FF2B5EF4-FFF2-40B4-BE49-F238E27FC236}">
                  <a16:creationId xmlns:a16="http://schemas.microsoft.com/office/drawing/2014/main" id="{739C0438-FC40-8CD9-F8A5-E8E3EF77ABDB}"/>
                </a:ext>
              </a:extLst>
            </p:cNvPr>
            <p:cNvSpPr/>
            <p:nvPr/>
          </p:nvSpPr>
          <p:spPr>
            <a:xfrm>
              <a:off x="4656850" y="2790150"/>
              <a:ext cx="230875" cy="100975"/>
            </a:xfrm>
            <a:custGeom>
              <a:avLst/>
              <a:gdLst/>
              <a:ahLst/>
              <a:cxnLst/>
              <a:rect l="l" t="t" r="r" b="b"/>
              <a:pathLst>
                <a:path w="9235" h="4039" fill="none" extrusionOk="0">
                  <a:moveTo>
                    <a:pt x="9234" y="4039"/>
                  </a:moveTo>
                  <a:lnTo>
                    <a:pt x="1" y="1"/>
                  </a:lnTo>
                </a:path>
              </a:pathLst>
            </a:custGeom>
            <a:noFill/>
            <a:ln w="8050" cap="rnd" cmpd="sng">
              <a:solidFill>
                <a:srgbClr val="1E130B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89;p45">
              <a:extLst>
                <a:ext uri="{FF2B5EF4-FFF2-40B4-BE49-F238E27FC236}">
                  <a16:creationId xmlns:a16="http://schemas.microsoft.com/office/drawing/2014/main" id="{93DEEC03-F02E-0A5A-95F4-751BBF3653E5}"/>
                </a:ext>
              </a:extLst>
            </p:cNvPr>
            <p:cNvSpPr/>
            <p:nvPr/>
          </p:nvSpPr>
          <p:spPr>
            <a:xfrm>
              <a:off x="5015075" y="2727050"/>
              <a:ext cx="641525" cy="476900"/>
            </a:xfrm>
            <a:custGeom>
              <a:avLst/>
              <a:gdLst/>
              <a:ahLst/>
              <a:cxnLst/>
              <a:rect l="l" t="t" r="r" b="b"/>
              <a:pathLst>
                <a:path w="25661" h="19076" extrusionOk="0">
                  <a:moveTo>
                    <a:pt x="25658" y="6754"/>
                  </a:moveTo>
                  <a:lnTo>
                    <a:pt x="25660" y="6755"/>
                  </a:lnTo>
                  <a:cubicBezTo>
                    <a:pt x="25659" y="6755"/>
                    <a:pt x="25659" y="6755"/>
                    <a:pt x="25658" y="6754"/>
                  </a:cubicBezTo>
                  <a:close/>
                  <a:moveTo>
                    <a:pt x="11427" y="1"/>
                  </a:moveTo>
                  <a:cubicBezTo>
                    <a:pt x="9002" y="1"/>
                    <a:pt x="4599" y="4876"/>
                    <a:pt x="78" y="12300"/>
                  </a:cubicBezTo>
                  <a:cubicBezTo>
                    <a:pt x="0" y="12429"/>
                    <a:pt x="50" y="12598"/>
                    <a:pt x="185" y="12664"/>
                  </a:cubicBezTo>
                  <a:lnTo>
                    <a:pt x="13300" y="19049"/>
                  </a:lnTo>
                  <a:cubicBezTo>
                    <a:pt x="13336" y="19067"/>
                    <a:pt x="13374" y="19075"/>
                    <a:pt x="13412" y="19075"/>
                  </a:cubicBezTo>
                  <a:cubicBezTo>
                    <a:pt x="13499" y="19075"/>
                    <a:pt x="13584" y="19031"/>
                    <a:pt x="13632" y="18952"/>
                  </a:cubicBezTo>
                  <a:cubicBezTo>
                    <a:pt x="15070" y="16585"/>
                    <a:pt x="16497" y="14479"/>
                    <a:pt x="17852" y="12704"/>
                  </a:cubicBezTo>
                  <a:cubicBezTo>
                    <a:pt x="20765" y="8890"/>
                    <a:pt x="23347" y="6611"/>
                    <a:pt x="25003" y="6611"/>
                  </a:cubicBezTo>
                  <a:cubicBezTo>
                    <a:pt x="25241" y="6611"/>
                    <a:pt x="25460" y="6658"/>
                    <a:pt x="25658" y="6754"/>
                  </a:cubicBezTo>
                  <a:lnTo>
                    <a:pt x="25658" y="6754"/>
                  </a:lnTo>
                  <a:lnTo>
                    <a:pt x="12083" y="144"/>
                  </a:lnTo>
                  <a:cubicBezTo>
                    <a:pt x="11885" y="48"/>
                    <a:pt x="11665" y="1"/>
                    <a:pt x="11427" y="1"/>
                  </a:cubicBez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90;p45">
              <a:extLst>
                <a:ext uri="{FF2B5EF4-FFF2-40B4-BE49-F238E27FC236}">
                  <a16:creationId xmlns:a16="http://schemas.microsoft.com/office/drawing/2014/main" id="{E9370982-0AEB-35E2-BEFE-08E7E161EE37}"/>
                </a:ext>
              </a:extLst>
            </p:cNvPr>
            <p:cNvSpPr/>
            <p:nvPr/>
          </p:nvSpPr>
          <p:spPr>
            <a:xfrm>
              <a:off x="5156825" y="3223700"/>
              <a:ext cx="648250" cy="480550"/>
            </a:xfrm>
            <a:custGeom>
              <a:avLst/>
              <a:gdLst/>
              <a:ahLst/>
              <a:cxnLst/>
              <a:rect l="l" t="t" r="r" b="b"/>
              <a:pathLst>
                <a:path w="25930" h="19222" extrusionOk="0">
                  <a:moveTo>
                    <a:pt x="12604" y="1"/>
                  </a:moveTo>
                  <a:cubicBezTo>
                    <a:pt x="12519" y="1"/>
                    <a:pt x="12436" y="43"/>
                    <a:pt x="12387" y="119"/>
                  </a:cubicBezTo>
                  <a:cubicBezTo>
                    <a:pt x="10884" y="2462"/>
                    <a:pt x="9399" y="4546"/>
                    <a:pt x="7994" y="6297"/>
                  </a:cubicBezTo>
                  <a:cubicBezTo>
                    <a:pt x="5001" y="10028"/>
                    <a:pt x="2371" y="12249"/>
                    <a:pt x="701" y="12249"/>
                  </a:cubicBezTo>
                  <a:cubicBezTo>
                    <a:pt x="444" y="12249"/>
                    <a:pt x="210" y="12196"/>
                    <a:pt x="1" y="12088"/>
                  </a:cubicBezTo>
                  <a:lnTo>
                    <a:pt x="1" y="12088"/>
                  </a:lnTo>
                  <a:lnTo>
                    <a:pt x="13488" y="19061"/>
                  </a:lnTo>
                  <a:cubicBezTo>
                    <a:pt x="13698" y="19169"/>
                    <a:pt x="13932" y="19222"/>
                    <a:pt x="14189" y="19222"/>
                  </a:cubicBezTo>
                  <a:cubicBezTo>
                    <a:pt x="16636" y="19222"/>
                    <a:pt x="21153" y="14441"/>
                    <a:pt x="25847" y="7133"/>
                  </a:cubicBezTo>
                  <a:cubicBezTo>
                    <a:pt x="25930" y="7005"/>
                    <a:pt x="25885" y="6834"/>
                    <a:pt x="25749" y="6765"/>
                  </a:cubicBezTo>
                  <a:lnTo>
                    <a:pt x="12722" y="29"/>
                  </a:lnTo>
                  <a:cubicBezTo>
                    <a:pt x="12684" y="10"/>
                    <a:pt x="12644" y="1"/>
                    <a:pt x="12604" y="1"/>
                  </a:cubicBez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933;p45">
            <a:extLst>
              <a:ext uri="{FF2B5EF4-FFF2-40B4-BE49-F238E27FC236}">
                <a16:creationId xmlns:a16="http://schemas.microsoft.com/office/drawing/2014/main" id="{652A9539-1BBE-4DE9-0730-4C72C3AD57BF}"/>
              </a:ext>
            </a:extLst>
          </p:cNvPr>
          <p:cNvGrpSpPr/>
          <p:nvPr/>
        </p:nvGrpSpPr>
        <p:grpSpPr>
          <a:xfrm>
            <a:off x="7836900" y="5548271"/>
            <a:ext cx="2670360" cy="1691520"/>
            <a:chOff x="1715100" y="-143510"/>
            <a:chExt cx="2670360" cy="1691520"/>
          </a:xfrm>
        </p:grpSpPr>
        <p:sp>
          <p:nvSpPr>
            <p:cNvPr id="29" name="Google Shape;1934;p45">
              <a:extLst>
                <a:ext uri="{FF2B5EF4-FFF2-40B4-BE49-F238E27FC236}">
                  <a16:creationId xmlns:a16="http://schemas.microsoft.com/office/drawing/2014/main" id="{623FE15C-6F1C-9114-B542-0F79509B1782}"/>
                </a:ext>
              </a:extLst>
            </p:cNvPr>
            <p:cNvSpPr/>
            <p:nvPr/>
          </p:nvSpPr>
          <p:spPr>
            <a:xfrm>
              <a:off x="2928860" y="145401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35;p45">
              <a:extLst>
                <a:ext uri="{FF2B5EF4-FFF2-40B4-BE49-F238E27FC236}">
                  <a16:creationId xmlns:a16="http://schemas.microsoft.com/office/drawing/2014/main" id="{BBBAE34F-51E8-5125-0CB2-4DD5B052EE8B}"/>
                </a:ext>
              </a:extLst>
            </p:cNvPr>
            <p:cNvSpPr/>
            <p:nvPr/>
          </p:nvSpPr>
          <p:spPr>
            <a:xfrm>
              <a:off x="2928860" y="134753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49"/>
                    <a:pt x="6068" y="2349"/>
                  </a:cubicBezTo>
                  <a:cubicBezTo>
                    <a:pt x="9103" y="2349"/>
                    <a:pt x="9103" y="1"/>
                    <a:pt x="12136" y="1"/>
                  </a:cubicBezTo>
                  <a:cubicBezTo>
                    <a:pt x="15172" y="1"/>
                    <a:pt x="15172" y="2349"/>
                    <a:pt x="18206" y="2349"/>
                  </a:cubicBezTo>
                  <a:cubicBezTo>
                    <a:pt x="21241" y="2349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6;p45">
              <a:extLst>
                <a:ext uri="{FF2B5EF4-FFF2-40B4-BE49-F238E27FC236}">
                  <a16:creationId xmlns:a16="http://schemas.microsoft.com/office/drawing/2014/main" id="{5287E3A2-BB8F-9C69-E8BB-F5BF398048EE}"/>
                </a:ext>
              </a:extLst>
            </p:cNvPr>
            <p:cNvSpPr/>
            <p:nvPr/>
          </p:nvSpPr>
          <p:spPr>
            <a:xfrm>
              <a:off x="2928860" y="124101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37;p45">
              <a:extLst>
                <a:ext uri="{FF2B5EF4-FFF2-40B4-BE49-F238E27FC236}">
                  <a16:creationId xmlns:a16="http://schemas.microsoft.com/office/drawing/2014/main" id="{41B1F4DF-FCB9-C022-B7B9-EBF90496AA59}"/>
                </a:ext>
              </a:extLst>
            </p:cNvPr>
            <p:cNvSpPr/>
            <p:nvPr/>
          </p:nvSpPr>
          <p:spPr>
            <a:xfrm>
              <a:off x="2928860" y="113453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38;p45">
              <a:extLst>
                <a:ext uri="{FF2B5EF4-FFF2-40B4-BE49-F238E27FC236}">
                  <a16:creationId xmlns:a16="http://schemas.microsoft.com/office/drawing/2014/main" id="{A278F42E-7E7A-9769-C74A-2B4F3CD477EB}"/>
                </a:ext>
              </a:extLst>
            </p:cNvPr>
            <p:cNvSpPr/>
            <p:nvPr/>
          </p:nvSpPr>
          <p:spPr>
            <a:xfrm>
              <a:off x="2928860" y="102797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39;p45">
              <a:extLst>
                <a:ext uri="{FF2B5EF4-FFF2-40B4-BE49-F238E27FC236}">
                  <a16:creationId xmlns:a16="http://schemas.microsoft.com/office/drawing/2014/main" id="{9A917F66-86B0-1AC2-F961-E116E99E7915}"/>
                </a:ext>
              </a:extLst>
            </p:cNvPr>
            <p:cNvSpPr/>
            <p:nvPr/>
          </p:nvSpPr>
          <p:spPr>
            <a:xfrm>
              <a:off x="1715100" y="921490"/>
              <a:ext cx="2427560" cy="94000"/>
            </a:xfrm>
            <a:custGeom>
              <a:avLst/>
              <a:gdLst/>
              <a:ahLst/>
              <a:cxnLst/>
              <a:rect l="l" t="t" r="r" b="b"/>
              <a:pathLst>
                <a:path w="60689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7" y="1"/>
                  </a:cubicBezTo>
                  <a:cubicBezTo>
                    <a:pt x="21241" y="1"/>
                    <a:pt x="21241" y="2350"/>
                    <a:pt x="24275" y="2350"/>
                  </a:cubicBezTo>
                  <a:cubicBezTo>
                    <a:pt x="27310" y="2350"/>
                    <a:pt x="27310" y="1"/>
                    <a:pt x="30345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7" y="2350"/>
                    <a:pt x="39447" y="1"/>
                    <a:pt x="42480" y="1"/>
                  </a:cubicBezTo>
                  <a:cubicBezTo>
                    <a:pt x="45516" y="1"/>
                    <a:pt x="45516" y="2350"/>
                    <a:pt x="48550" y="2350"/>
                  </a:cubicBezTo>
                  <a:cubicBezTo>
                    <a:pt x="51585" y="2350"/>
                    <a:pt x="51585" y="1"/>
                    <a:pt x="54618" y="1"/>
                  </a:cubicBezTo>
                  <a:cubicBezTo>
                    <a:pt x="57653" y="1"/>
                    <a:pt x="57653" y="2350"/>
                    <a:pt x="60688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40;p45">
              <a:extLst>
                <a:ext uri="{FF2B5EF4-FFF2-40B4-BE49-F238E27FC236}">
                  <a16:creationId xmlns:a16="http://schemas.microsoft.com/office/drawing/2014/main" id="{60004C06-6872-49AC-A6C8-F4DF51B1013C}"/>
                </a:ext>
              </a:extLst>
            </p:cNvPr>
            <p:cNvSpPr/>
            <p:nvPr/>
          </p:nvSpPr>
          <p:spPr>
            <a:xfrm>
              <a:off x="1715100" y="81497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6" y="1"/>
                  </a:cubicBezTo>
                  <a:cubicBezTo>
                    <a:pt x="21240" y="1"/>
                    <a:pt x="21240" y="2350"/>
                    <a:pt x="24274" y="2350"/>
                  </a:cubicBezTo>
                  <a:cubicBezTo>
                    <a:pt x="27308" y="2350"/>
                    <a:pt x="27308" y="1"/>
                    <a:pt x="30343" y="1"/>
                  </a:cubicBezTo>
                  <a:cubicBezTo>
                    <a:pt x="33378" y="1"/>
                    <a:pt x="33378" y="2350"/>
                    <a:pt x="36411" y="2350"/>
                  </a:cubicBezTo>
                  <a:cubicBezTo>
                    <a:pt x="39446" y="2350"/>
                    <a:pt x="39446" y="1"/>
                    <a:pt x="42479" y="1"/>
                  </a:cubicBezTo>
                  <a:cubicBezTo>
                    <a:pt x="45514" y="1"/>
                    <a:pt x="45514" y="2350"/>
                    <a:pt x="48549" y="2350"/>
                  </a:cubicBezTo>
                  <a:cubicBezTo>
                    <a:pt x="51584" y="2350"/>
                    <a:pt x="51584" y="1"/>
                    <a:pt x="54617" y="1"/>
                  </a:cubicBezTo>
                  <a:cubicBezTo>
                    <a:pt x="57652" y="1"/>
                    <a:pt x="57652" y="2350"/>
                    <a:pt x="60686" y="2350"/>
                  </a:cubicBezTo>
                  <a:cubicBezTo>
                    <a:pt x="63722" y="2350"/>
                    <a:pt x="63722" y="1"/>
                    <a:pt x="66756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41;p45">
              <a:extLst>
                <a:ext uri="{FF2B5EF4-FFF2-40B4-BE49-F238E27FC236}">
                  <a16:creationId xmlns:a16="http://schemas.microsoft.com/office/drawing/2014/main" id="{C49C5F09-AA6C-C10F-59D4-76429A7E6C83}"/>
                </a:ext>
              </a:extLst>
            </p:cNvPr>
            <p:cNvSpPr/>
            <p:nvPr/>
          </p:nvSpPr>
          <p:spPr>
            <a:xfrm>
              <a:off x="1715100" y="70849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6" y="0"/>
                  </a:cubicBezTo>
                  <a:cubicBezTo>
                    <a:pt x="21240" y="0"/>
                    <a:pt x="21240" y="2349"/>
                    <a:pt x="24274" y="2349"/>
                  </a:cubicBezTo>
                  <a:cubicBezTo>
                    <a:pt x="27308" y="2349"/>
                    <a:pt x="27308" y="0"/>
                    <a:pt x="30343" y="0"/>
                  </a:cubicBezTo>
                  <a:cubicBezTo>
                    <a:pt x="33378" y="0"/>
                    <a:pt x="33378" y="2349"/>
                    <a:pt x="36411" y="2349"/>
                  </a:cubicBezTo>
                  <a:cubicBezTo>
                    <a:pt x="39446" y="2349"/>
                    <a:pt x="39446" y="0"/>
                    <a:pt x="42479" y="0"/>
                  </a:cubicBezTo>
                  <a:cubicBezTo>
                    <a:pt x="45514" y="0"/>
                    <a:pt x="45514" y="2349"/>
                    <a:pt x="48549" y="2349"/>
                  </a:cubicBezTo>
                  <a:cubicBezTo>
                    <a:pt x="51584" y="2349"/>
                    <a:pt x="51584" y="0"/>
                    <a:pt x="54617" y="0"/>
                  </a:cubicBezTo>
                  <a:cubicBezTo>
                    <a:pt x="57652" y="0"/>
                    <a:pt x="57652" y="2349"/>
                    <a:pt x="60686" y="2349"/>
                  </a:cubicBezTo>
                  <a:cubicBezTo>
                    <a:pt x="63722" y="2349"/>
                    <a:pt x="63722" y="0"/>
                    <a:pt x="66756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42;p45">
              <a:extLst>
                <a:ext uri="{FF2B5EF4-FFF2-40B4-BE49-F238E27FC236}">
                  <a16:creationId xmlns:a16="http://schemas.microsoft.com/office/drawing/2014/main" id="{D8D38ED3-B5F9-1FB1-F570-687784623A91}"/>
                </a:ext>
              </a:extLst>
            </p:cNvPr>
            <p:cNvSpPr/>
            <p:nvPr/>
          </p:nvSpPr>
          <p:spPr>
            <a:xfrm>
              <a:off x="1715100" y="601970"/>
              <a:ext cx="2670320" cy="94000"/>
            </a:xfrm>
            <a:custGeom>
              <a:avLst/>
              <a:gdLst/>
              <a:ahLst/>
              <a:cxnLst/>
              <a:rect l="l" t="t" r="r" b="b"/>
              <a:pathLst>
                <a:path w="66758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7" y="0"/>
                  </a:cubicBezTo>
                  <a:cubicBezTo>
                    <a:pt x="21241" y="0"/>
                    <a:pt x="21241" y="2349"/>
                    <a:pt x="24275" y="2349"/>
                  </a:cubicBezTo>
                  <a:cubicBezTo>
                    <a:pt x="27310" y="2349"/>
                    <a:pt x="27310" y="0"/>
                    <a:pt x="30345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0" y="0"/>
                  </a:cubicBezTo>
                  <a:cubicBezTo>
                    <a:pt x="45516" y="0"/>
                    <a:pt x="45516" y="2349"/>
                    <a:pt x="48550" y="2349"/>
                  </a:cubicBezTo>
                  <a:cubicBezTo>
                    <a:pt x="51585" y="2349"/>
                    <a:pt x="51585" y="0"/>
                    <a:pt x="54618" y="0"/>
                  </a:cubicBezTo>
                  <a:cubicBezTo>
                    <a:pt x="57653" y="0"/>
                    <a:pt x="57653" y="2349"/>
                    <a:pt x="60688" y="2349"/>
                  </a:cubicBezTo>
                  <a:cubicBezTo>
                    <a:pt x="63723" y="2349"/>
                    <a:pt x="63723" y="0"/>
                    <a:pt x="66757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43;p45">
              <a:extLst>
                <a:ext uri="{FF2B5EF4-FFF2-40B4-BE49-F238E27FC236}">
                  <a16:creationId xmlns:a16="http://schemas.microsoft.com/office/drawing/2014/main" id="{472C3E27-0C7B-AE39-D306-ACC7BE3CC533}"/>
                </a:ext>
              </a:extLst>
            </p:cNvPr>
            <p:cNvSpPr/>
            <p:nvPr/>
          </p:nvSpPr>
          <p:spPr>
            <a:xfrm>
              <a:off x="1957820" y="49549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0"/>
                  </a:moveTo>
                  <a:cubicBezTo>
                    <a:pt x="3036" y="0"/>
                    <a:pt x="3036" y="2349"/>
                    <a:pt x="6070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7" y="2349"/>
                  </a:cubicBezTo>
                  <a:cubicBezTo>
                    <a:pt x="21242" y="2349"/>
                    <a:pt x="21242" y="0"/>
                    <a:pt x="24277" y="0"/>
                  </a:cubicBezTo>
                  <a:cubicBezTo>
                    <a:pt x="27311" y="0"/>
                    <a:pt x="27311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8" y="0"/>
                    <a:pt x="39448" y="2349"/>
                    <a:pt x="42482" y="2349"/>
                  </a:cubicBezTo>
                  <a:cubicBezTo>
                    <a:pt x="45517" y="2349"/>
                    <a:pt x="45517" y="0"/>
                    <a:pt x="48550" y="0"/>
                  </a:cubicBezTo>
                  <a:cubicBezTo>
                    <a:pt x="51585" y="0"/>
                    <a:pt x="51585" y="2349"/>
                    <a:pt x="54620" y="2349"/>
                  </a:cubicBezTo>
                  <a:cubicBezTo>
                    <a:pt x="57655" y="2349"/>
                    <a:pt x="57655" y="0"/>
                    <a:pt x="60689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44;p45">
              <a:extLst>
                <a:ext uri="{FF2B5EF4-FFF2-40B4-BE49-F238E27FC236}">
                  <a16:creationId xmlns:a16="http://schemas.microsoft.com/office/drawing/2014/main" id="{767A221B-846A-6722-42E8-92193FA09171}"/>
                </a:ext>
              </a:extLst>
            </p:cNvPr>
            <p:cNvSpPr/>
            <p:nvPr/>
          </p:nvSpPr>
          <p:spPr>
            <a:xfrm>
              <a:off x="1957820" y="38893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7" y="2350"/>
                  </a:cubicBezTo>
                  <a:cubicBezTo>
                    <a:pt x="21242" y="2350"/>
                    <a:pt x="21242" y="1"/>
                    <a:pt x="24277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8" y="1"/>
                    <a:pt x="39448" y="2350"/>
                    <a:pt x="42482" y="2350"/>
                  </a:cubicBezTo>
                  <a:cubicBezTo>
                    <a:pt x="45517" y="2350"/>
                    <a:pt x="45517" y="1"/>
                    <a:pt x="48550" y="1"/>
                  </a:cubicBezTo>
                  <a:cubicBezTo>
                    <a:pt x="51585" y="1"/>
                    <a:pt x="51585" y="2350"/>
                    <a:pt x="54620" y="2350"/>
                  </a:cubicBezTo>
                  <a:cubicBezTo>
                    <a:pt x="57655" y="2350"/>
                    <a:pt x="57655" y="1"/>
                    <a:pt x="6068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45;p45">
              <a:extLst>
                <a:ext uri="{FF2B5EF4-FFF2-40B4-BE49-F238E27FC236}">
                  <a16:creationId xmlns:a16="http://schemas.microsoft.com/office/drawing/2014/main" id="{47038B52-DF71-AD45-7661-AEED669D42FA}"/>
                </a:ext>
              </a:extLst>
            </p:cNvPr>
            <p:cNvSpPr/>
            <p:nvPr/>
          </p:nvSpPr>
          <p:spPr>
            <a:xfrm>
              <a:off x="2200620" y="28245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70" y="1"/>
                  </a:cubicBezTo>
                  <a:cubicBezTo>
                    <a:pt x="9105" y="1"/>
                    <a:pt x="9105" y="2350"/>
                    <a:pt x="12139" y="2350"/>
                  </a:cubicBezTo>
                  <a:cubicBezTo>
                    <a:pt x="15173" y="2350"/>
                    <a:pt x="15173" y="1"/>
                    <a:pt x="18208" y="1"/>
                  </a:cubicBezTo>
                  <a:cubicBezTo>
                    <a:pt x="21242" y="1"/>
                    <a:pt x="21242" y="2350"/>
                    <a:pt x="24275" y="2350"/>
                  </a:cubicBezTo>
                  <a:cubicBezTo>
                    <a:pt x="27311" y="2350"/>
                    <a:pt x="27311" y="1"/>
                    <a:pt x="30344" y="1"/>
                  </a:cubicBezTo>
                  <a:cubicBezTo>
                    <a:pt x="33379" y="1"/>
                    <a:pt x="33379" y="2350"/>
                    <a:pt x="36413" y="2350"/>
                  </a:cubicBezTo>
                  <a:cubicBezTo>
                    <a:pt x="39448" y="2350"/>
                    <a:pt x="39448" y="1"/>
                    <a:pt x="42481" y="1"/>
                  </a:cubicBezTo>
                  <a:cubicBezTo>
                    <a:pt x="45517" y="1"/>
                    <a:pt x="45517" y="2350"/>
                    <a:pt x="48551" y="2350"/>
                  </a:cubicBezTo>
                  <a:cubicBezTo>
                    <a:pt x="51586" y="2350"/>
                    <a:pt x="51586" y="1"/>
                    <a:pt x="5462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46;p45">
              <a:extLst>
                <a:ext uri="{FF2B5EF4-FFF2-40B4-BE49-F238E27FC236}">
                  <a16:creationId xmlns:a16="http://schemas.microsoft.com/office/drawing/2014/main" id="{8F6413E8-D0A0-43C3-6915-3994D558FF21}"/>
                </a:ext>
              </a:extLst>
            </p:cNvPr>
            <p:cNvSpPr/>
            <p:nvPr/>
          </p:nvSpPr>
          <p:spPr>
            <a:xfrm>
              <a:off x="2443340" y="175970"/>
              <a:ext cx="1942080" cy="94000"/>
            </a:xfrm>
            <a:custGeom>
              <a:avLst/>
              <a:gdLst/>
              <a:ahLst/>
              <a:cxnLst/>
              <a:rect l="l" t="t" r="r" b="b"/>
              <a:pathLst>
                <a:path w="48552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10" y="1"/>
                    <a:pt x="27310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2" y="2350"/>
                  </a:cubicBezTo>
                  <a:cubicBezTo>
                    <a:pt x="45517" y="2350"/>
                    <a:pt x="45517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47;p45">
              <a:extLst>
                <a:ext uri="{FF2B5EF4-FFF2-40B4-BE49-F238E27FC236}">
                  <a16:creationId xmlns:a16="http://schemas.microsoft.com/office/drawing/2014/main" id="{2ECDF3BD-5354-4908-685E-EE7C77D3B6E1}"/>
                </a:ext>
              </a:extLst>
            </p:cNvPr>
            <p:cNvSpPr/>
            <p:nvPr/>
          </p:nvSpPr>
          <p:spPr>
            <a:xfrm>
              <a:off x="2443340" y="6949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48;p45">
              <a:extLst>
                <a:ext uri="{FF2B5EF4-FFF2-40B4-BE49-F238E27FC236}">
                  <a16:creationId xmlns:a16="http://schemas.microsoft.com/office/drawing/2014/main" id="{B314FAEA-3944-B7B8-8255-EB3AED1EB7E2}"/>
                </a:ext>
              </a:extLst>
            </p:cNvPr>
            <p:cNvSpPr/>
            <p:nvPr/>
          </p:nvSpPr>
          <p:spPr>
            <a:xfrm>
              <a:off x="2443340" y="-3703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49;p45">
              <a:extLst>
                <a:ext uri="{FF2B5EF4-FFF2-40B4-BE49-F238E27FC236}">
                  <a16:creationId xmlns:a16="http://schemas.microsoft.com/office/drawing/2014/main" id="{AC7E7FDE-0681-9AF5-F871-531345ED9E93}"/>
                </a:ext>
              </a:extLst>
            </p:cNvPr>
            <p:cNvSpPr/>
            <p:nvPr/>
          </p:nvSpPr>
          <p:spPr>
            <a:xfrm>
              <a:off x="2443340" y="-14351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950;p45">
            <a:extLst>
              <a:ext uri="{FF2B5EF4-FFF2-40B4-BE49-F238E27FC236}">
                <a16:creationId xmlns:a16="http://schemas.microsoft.com/office/drawing/2014/main" id="{8AB40CCD-5E1C-FC97-C58B-26472ACB459D}"/>
              </a:ext>
            </a:extLst>
          </p:cNvPr>
          <p:cNvSpPr txBox="1">
            <a:spLocks/>
          </p:cNvSpPr>
          <p:nvPr/>
        </p:nvSpPr>
        <p:spPr>
          <a:xfrm>
            <a:off x="3354300" y="-1186838"/>
            <a:ext cx="432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 Black"/>
              <a:buNone/>
              <a:defRPr sz="2400" b="0" i="0" u="none" strike="noStrike" cap="none">
                <a:solidFill>
                  <a:schemeClr val="dk1"/>
                </a:solidFill>
                <a:latin typeface="Kufam Black"/>
                <a:ea typeface="Kufam Black"/>
                <a:cs typeface="Kufam Black"/>
                <a:sym typeface="Kufam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dirty="0"/>
              <a:t>Thanks!</a:t>
            </a:r>
          </a:p>
        </p:txBody>
      </p:sp>
      <p:grpSp>
        <p:nvGrpSpPr>
          <p:cNvPr id="46" name="Google Shape;2039;p45">
            <a:extLst>
              <a:ext uri="{FF2B5EF4-FFF2-40B4-BE49-F238E27FC236}">
                <a16:creationId xmlns:a16="http://schemas.microsoft.com/office/drawing/2014/main" id="{7E547837-FA12-75AB-405C-09666CA966EE}"/>
              </a:ext>
            </a:extLst>
          </p:cNvPr>
          <p:cNvGrpSpPr/>
          <p:nvPr/>
        </p:nvGrpSpPr>
        <p:grpSpPr>
          <a:xfrm>
            <a:off x="-3285063" y="5143500"/>
            <a:ext cx="821044" cy="586213"/>
            <a:chOff x="4957500" y="2581550"/>
            <a:chExt cx="912575" cy="651275"/>
          </a:xfrm>
        </p:grpSpPr>
        <p:sp>
          <p:nvSpPr>
            <p:cNvPr id="47" name="Google Shape;2040;p45">
              <a:extLst>
                <a:ext uri="{FF2B5EF4-FFF2-40B4-BE49-F238E27FC236}">
                  <a16:creationId xmlns:a16="http://schemas.microsoft.com/office/drawing/2014/main" id="{0BDF982F-7D76-0AAD-E152-502909B17F65}"/>
                </a:ext>
              </a:extLst>
            </p:cNvPr>
            <p:cNvSpPr/>
            <p:nvPr/>
          </p:nvSpPr>
          <p:spPr>
            <a:xfrm>
              <a:off x="4957500" y="2581550"/>
              <a:ext cx="912575" cy="651275"/>
            </a:xfrm>
            <a:custGeom>
              <a:avLst/>
              <a:gdLst/>
              <a:ahLst/>
              <a:cxnLst/>
              <a:rect l="l" t="t" r="r" b="b"/>
              <a:pathLst>
                <a:path w="36503" h="26051" extrusionOk="0">
                  <a:moveTo>
                    <a:pt x="5659" y="0"/>
                  </a:moveTo>
                  <a:lnTo>
                    <a:pt x="5705" y="4988"/>
                  </a:lnTo>
                  <a:lnTo>
                    <a:pt x="3802" y="4988"/>
                  </a:lnTo>
                  <a:cubicBezTo>
                    <a:pt x="1711" y="4988"/>
                    <a:pt x="0" y="6699"/>
                    <a:pt x="0" y="8789"/>
                  </a:cubicBezTo>
                  <a:lnTo>
                    <a:pt x="0" y="22248"/>
                  </a:lnTo>
                  <a:cubicBezTo>
                    <a:pt x="0" y="24339"/>
                    <a:pt x="1711" y="26050"/>
                    <a:pt x="3802" y="26050"/>
                  </a:cubicBezTo>
                  <a:lnTo>
                    <a:pt x="32700" y="26050"/>
                  </a:lnTo>
                  <a:cubicBezTo>
                    <a:pt x="34792" y="26050"/>
                    <a:pt x="36502" y="24340"/>
                    <a:pt x="36500" y="22250"/>
                  </a:cubicBezTo>
                  <a:lnTo>
                    <a:pt x="36500" y="8789"/>
                  </a:lnTo>
                  <a:cubicBezTo>
                    <a:pt x="36500" y="6699"/>
                    <a:pt x="34789" y="4988"/>
                    <a:pt x="32699" y="4988"/>
                  </a:cubicBezTo>
                  <a:lnTo>
                    <a:pt x="8409" y="4988"/>
                  </a:lnTo>
                  <a:lnTo>
                    <a:pt x="5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41;p45">
              <a:extLst>
                <a:ext uri="{FF2B5EF4-FFF2-40B4-BE49-F238E27FC236}">
                  <a16:creationId xmlns:a16="http://schemas.microsoft.com/office/drawing/2014/main" id="{2EE1EF59-0C1C-AAA4-FEC0-07C6A9844918}"/>
                </a:ext>
              </a:extLst>
            </p:cNvPr>
            <p:cNvSpPr/>
            <p:nvPr/>
          </p:nvSpPr>
          <p:spPr>
            <a:xfrm>
              <a:off x="5111875" y="2932150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95" y="206"/>
                  </a:moveTo>
                  <a:cubicBezTo>
                    <a:pt x="2206" y="206"/>
                    <a:pt x="2784" y="785"/>
                    <a:pt x="2784" y="1495"/>
                  </a:cubicBezTo>
                  <a:cubicBezTo>
                    <a:pt x="2784" y="2206"/>
                    <a:pt x="2206" y="2784"/>
                    <a:pt x="1495" y="2784"/>
                  </a:cubicBezTo>
                  <a:cubicBezTo>
                    <a:pt x="785" y="2784"/>
                    <a:pt x="207" y="2206"/>
                    <a:pt x="207" y="1495"/>
                  </a:cubicBezTo>
                  <a:cubicBezTo>
                    <a:pt x="207" y="785"/>
                    <a:pt x="785" y="206"/>
                    <a:pt x="1495" y="206"/>
                  </a:cubicBezTo>
                  <a:close/>
                  <a:moveTo>
                    <a:pt x="1495" y="0"/>
                  </a:moveTo>
                  <a:cubicBezTo>
                    <a:pt x="671" y="0"/>
                    <a:pt x="0" y="671"/>
                    <a:pt x="0" y="1495"/>
                  </a:cubicBezTo>
                  <a:cubicBezTo>
                    <a:pt x="0" y="2320"/>
                    <a:pt x="671" y="2991"/>
                    <a:pt x="1495" y="2991"/>
                  </a:cubicBezTo>
                  <a:cubicBezTo>
                    <a:pt x="2319" y="2991"/>
                    <a:pt x="2989" y="2320"/>
                    <a:pt x="2991" y="1495"/>
                  </a:cubicBezTo>
                  <a:cubicBezTo>
                    <a:pt x="2991" y="671"/>
                    <a:pt x="2320" y="0"/>
                    <a:pt x="1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42;p45">
              <a:extLst>
                <a:ext uri="{FF2B5EF4-FFF2-40B4-BE49-F238E27FC236}">
                  <a16:creationId xmlns:a16="http://schemas.microsoft.com/office/drawing/2014/main" id="{2B36868F-47F1-D441-A8D1-3DB8737D0F07}"/>
                </a:ext>
              </a:extLst>
            </p:cNvPr>
            <p:cNvSpPr/>
            <p:nvPr/>
          </p:nvSpPr>
          <p:spPr>
            <a:xfrm>
              <a:off x="5244150" y="2932150"/>
              <a:ext cx="74750" cy="74775"/>
            </a:xfrm>
            <a:custGeom>
              <a:avLst/>
              <a:gdLst/>
              <a:ahLst/>
              <a:cxnLst/>
              <a:rect l="l" t="t" r="r" b="b"/>
              <a:pathLst>
                <a:path w="2990" h="2991" extrusionOk="0">
                  <a:moveTo>
                    <a:pt x="1495" y="206"/>
                  </a:moveTo>
                  <a:cubicBezTo>
                    <a:pt x="2206" y="206"/>
                    <a:pt x="2785" y="785"/>
                    <a:pt x="2785" y="1495"/>
                  </a:cubicBezTo>
                  <a:cubicBezTo>
                    <a:pt x="2785" y="2206"/>
                    <a:pt x="2206" y="2784"/>
                    <a:pt x="1495" y="2784"/>
                  </a:cubicBezTo>
                  <a:cubicBezTo>
                    <a:pt x="785" y="2784"/>
                    <a:pt x="207" y="2206"/>
                    <a:pt x="207" y="1495"/>
                  </a:cubicBezTo>
                  <a:cubicBezTo>
                    <a:pt x="207" y="785"/>
                    <a:pt x="785" y="206"/>
                    <a:pt x="1495" y="206"/>
                  </a:cubicBezTo>
                  <a:close/>
                  <a:moveTo>
                    <a:pt x="1495" y="0"/>
                  </a:moveTo>
                  <a:cubicBezTo>
                    <a:pt x="671" y="0"/>
                    <a:pt x="1" y="671"/>
                    <a:pt x="1" y="1495"/>
                  </a:cubicBezTo>
                  <a:cubicBezTo>
                    <a:pt x="1" y="2320"/>
                    <a:pt x="671" y="2991"/>
                    <a:pt x="1495" y="2991"/>
                  </a:cubicBezTo>
                  <a:cubicBezTo>
                    <a:pt x="2320" y="2991"/>
                    <a:pt x="2989" y="2320"/>
                    <a:pt x="2990" y="1495"/>
                  </a:cubicBezTo>
                  <a:cubicBezTo>
                    <a:pt x="2990" y="671"/>
                    <a:pt x="2320" y="0"/>
                    <a:pt x="1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43;p45">
              <a:extLst>
                <a:ext uri="{FF2B5EF4-FFF2-40B4-BE49-F238E27FC236}">
                  <a16:creationId xmlns:a16="http://schemas.microsoft.com/office/drawing/2014/main" id="{C2750851-AA20-677A-2C95-31A6BBFF5812}"/>
                </a:ext>
              </a:extLst>
            </p:cNvPr>
            <p:cNvSpPr/>
            <p:nvPr/>
          </p:nvSpPr>
          <p:spPr>
            <a:xfrm>
              <a:off x="5376425" y="2932150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96" y="206"/>
                  </a:moveTo>
                  <a:cubicBezTo>
                    <a:pt x="2206" y="206"/>
                    <a:pt x="2785" y="785"/>
                    <a:pt x="2785" y="1495"/>
                  </a:cubicBezTo>
                  <a:cubicBezTo>
                    <a:pt x="2785" y="2206"/>
                    <a:pt x="2206" y="2784"/>
                    <a:pt x="1496" y="2784"/>
                  </a:cubicBezTo>
                  <a:cubicBezTo>
                    <a:pt x="785" y="2784"/>
                    <a:pt x="208" y="2206"/>
                    <a:pt x="208" y="1495"/>
                  </a:cubicBezTo>
                  <a:cubicBezTo>
                    <a:pt x="208" y="785"/>
                    <a:pt x="785" y="206"/>
                    <a:pt x="1496" y="206"/>
                  </a:cubicBezTo>
                  <a:close/>
                  <a:moveTo>
                    <a:pt x="1496" y="0"/>
                  </a:moveTo>
                  <a:cubicBezTo>
                    <a:pt x="671" y="0"/>
                    <a:pt x="1" y="671"/>
                    <a:pt x="1" y="1495"/>
                  </a:cubicBezTo>
                  <a:cubicBezTo>
                    <a:pt x="1" y="2320"/>
                    <a:pt x="671" y="2991"/>
                    <a:pt x="1496" y="2991"/>
                  </a:cubicBezTo>
                  <a:cubicBezTo>
                    <a:pt x="2320" y="2991"/>
                    <a:pt x="2989" y="2320"/>
                    <a:pt x="2990" y="1495"/>
                  </a:cubicBezTo>
                  <a:cubicBezTo>
                    <a:pt x="2990" y="671"/>
                    <a:pt x="2320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44;p45">
              <a:extLst>
                <a:ext uri="{FF2B5EF4-FFF2-40B4-BE49-F238E27FC236}">
                  <a16:creationId xmlns:a16="http://schemas.microsoft.com/office/drawing/2014/main" id="{9B7E510F-248B-5143-A9FB-E797B8C40477}"/>
                </a:ext>
              </a:extLst>
            </p:cNvPr>
            <p:cNvSpPr/>
            <p:nvPr/>
          </p:nvSpPr>
          <p:spPr>
            <a:xfrm>
              <a:off x="5508700" y="2932150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96" y="206"/>
                  </a:moveTo>
                  <a:cubicBezTo>
                    <a:pt x="2206" y="206"/>
                    <a:pt x="2784" y="785"/>
                    <a:pt x="2784" y="1495"/>
                  </a:cubicBezTo>
                  <a:cubicBezTo>
                    <a:pt x="2784" y="2206"/>
                    <a:pt x="2206" y="2784"/>
                    <a:pt x="1496" y="2784"/>
                  </a:cubicBezTo>
                  <a:cubicBezTo>
                    <a:pt x="785" y="2784"/>
                    <a:pt x="206" y="2206"/>
                    <a:pt x="206" y="1495"/>
                  </a:cubicBezTo>
                  <a:cubicBezTo>
                    <a:pt x="206" y="785"/>
                    <a:pt x="785" y="206"/>
                    <a:pt x="1496" y="206"/>
                  </a:cubicBezTo>
                  <a:close/>
                  <a:moveTo>
                    <a:pt x="1496" y="0"/>
                  </a:moveTo>
                  <a:cubicBezTo>
                    <a:pt x="671" y="0"/>
                    <a:pt x="0" y="671"/>
                    <a:pt x="0" y="1495"/>
                  </a:cubicBezTo>
                  <a:cubicBezTo>
                    <a:pt x="0" y="2320"/>
                    <a:pt x="671" y="2991"/>
                    <a:pt x="1496" y="2991"/>
                  </a:cubicBezTo>
                  <a:cubicBezTo>
                    <a:pt x="2319" y="2991"/>
                    <a:pt x="2990" y="2320"/>
                    <a:pt x="2991" y="1495"/>
                  </a:cubicBezTo>
                  <a:cubicBezTo>
                    <a:pt x="2991" y="671"/>
                    <a:pt x="2320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45;p45">
              <a:extLst>
                <a:ext uri="{FF2B5EF4-FFF2-40B4-BE49-F238E27FC236}">
                  <a16:creationId xmlns:a16="http://schemas.microsoft.com/office/drawing/2014/main" id="{F5B68667-88C2-AB86-0791-D8006FF9F57D}"/>
                </a:ext>
              </a:extLst>
            </p:cNvPr>
            <p:cNvSpPr/>
            <p:nvPr/>
          </p:nvSpPr>
          <p:spPr>
            <a:xfrm>
              <a:off x="5640975" y="2932150"/>
              <a:ext cx="74800" cy="74775"/>
            </a:xfrm>
            <a:custGeom>
              <a:avLst/>
              <a:gdLst/>
              <a:ahLst/>
              <a:cxnLst/>
              <a:rect l="l" t="t" r="r" b="b"/>
              <a:pathLst>
                <a:path w="2992" h="2991" extrusionOk="0">
                  <a:moveTo>
                    <a:pt x="1495" y="206"/>
                  </a:moveTo>
                  <a:cubicBezTo>
                    <a:pt x="2207" y="206"/>
                    <a:pt x="2784" y="785"/>
                    <a:pt x="2784" y="1495"/>
                  </a:cubicBezTo>
                  <a:cubicBezTo>
                    <a:pt x="2784" y="2206"/>
                    <a:pt x="2207" y="2784"/>
                    <a:pt x="1495" y="2784"/>
                  </a:cubicBezTo>
                  <a:cubicBezTo>
                    <a:pt x="785" y="2784"/>
                    <a:pt x="207" y="2206"/>
                    <a:pt x="207" y="1495"/>
                  </a:cubicBezTo>
                  <a:cubicBezTo>
                    <a:pt x="207" y="785"/>
                    <a:pt x="785" y="206"/>
                    <a:pt x="1495" y="206"/>
                  </a:cubicBezTo>
                  <a:close/>
                  <a:moveTo>
                    <a:pt x="1495" y="0"/>
                  </a:moveTo>
                  <a:cubicBezTo>
                    <a:pt x="672" y="0"/>
                    <a:pt x="1" y="671"/>
                    <a:pt x="1" y="1495"/>
                  </a:cubicBezTo>
                  <a:cubicBezTo>
                    <a:pt x="1" y="2320"/>
                    <a:pt x="672" y="2991"/>
                    <a:pt x="1495" y="2991"/>
                  </a:cubicBezTo>
                  <a:cubicBezTo>
                    <a:pt x="2319" y="2991"/>
                    <a:pt x="2989" y="2320"/>
                    <a:pt x="2991" y="1495"/>
                  </a:cubicBezTo>
                  <a:cubicBezTo>
                    <a:pt x="2991" y="671"/>
                    <a:pt x="2320" y="0"/>
                    <a:pt x="1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046;p45">
            <a:extLst>
              <a:ext uri="{FF2B5EF4-FFF2-40B4-BE49-F238E27FC236}">
                <a16:creationId xmlns:a16="http://schemas.microsoft.com/office/drawing/2014/main" id="{57317B9E-EBB3-995C-008E-AC8B696E8681}"/>
              </a:ext>
            </a:extLst>
          </p:cNvPr>
          <p:cNvGrpSpPr/>
          <p:nvPr/>
        </p:nvGrpSpPr>
        <p:grpSpPr>
          <a:xfrm>
            <a:off x="-3502294" y="3083078"/>
            <a:ext cx="576261" cy="470010"/>
            <a:chOff x="5295050" y="3525225"/>
            <a:chExt cx="640575" cy="522175"/>
          </a:xfrm>
        </p:grpSpPr>
        <p:sp>
          <p:nvSpPr>
            <p:cNvPr id="54" name="Google Shape;2047;p45">
              <a:extLst>
                <a:ext uri="{FF2B5EF4-FFF2-40B4-BE49-F238E27FC236}">
                  <a16:creationId xmlns:a16="http://schemas.microsoft.com/office/drawing/2014/main" id="{4B15903A-DE71-8F85-9777-776548F99B9B}"/>
                </a:ext>
              </a:extLst>
            </p:cNvPr>
            <p:cNvSpPr/>
            <p:nvPr/>
          </p:nvSpPr>
          <p:spPr>
            <a:xfrm>
              <a:off x="5295050" y="3525225"/>
              <a:ext cx="640575" cy="522175"/>
            </a:xfrm>
            <a:custGeom>
              <a:avLst/>
              <a:gdLst/>
              <a:ahLst/>
              <a:cxnLst/>
              <a:rect l="l" t="t" r="r" b="b"/>
              <a:pathLst>
                <a:path w="25623" h="20887" extrusionOk="0">
                  <a:moveTo>
                    <a:pt x="2330" y="0"/>
                  </a:moveTo>
                  <a:cubicBezTo>
                    <a:pt x="1044" y="0"/>
                    <a:pt x="1" y="1043"/>
                    <a:pt x="1" y="2330"/>
                  </a:cubicBezTo>
                  <a:lnTo>
                    <a:pt x="1" y="14630"/>
                  </a:lnTo>
                  <a:cubicBezTo>
                    <a:pt x="1" y="15917"/>
                    <a:pt x="1043" y="16959"/>
                    <a:pt x="2330" y="16959"/>
                  </a:cubicBezTo>
                  <a:lnTo>
                    <a:pt x="2358" y="20887"/>
                  </a:lnTo>
                  <a:lnTo>
                    <a:pt x="4531" y="16959"/>
                  </a:lnTo>
                  <a:lnTo>
                    <a:pt x="23294" y="16959"/>
                  </a:lnTo>
                  <a:cubicBezTo>
                    <a:pt x="24581" y="16959"/>
                    <a:pt x="25623" y="15917"/>
                    <a:pt x="25623" y="14630"/>
                  </a:cubicBezTo>
                  <a:lnTo>
                    <a:pt x="25623" y="2330"/>
                  </a:lnTo>
                  <a:cubicBezTo>
                    <a:pt x="25623" y="1043"/>
                    <a:pt x="24580" y="0"/>
                    <a:pt x="2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48;p45">
              <a:extLst>
                <a:ext uri="{FF2B5EF4-FFF2-40B4-BE49-F238E27FC236}">
                  <a16:creationId xmlns:a16="http://schemas.microsoft.com/office/drawing/2014/main" id="{D73B3B48-8F53-C8E0-8E52-D687C7EC5917}"/>
                </a:ext>
              </a:extLst>
            </p:cNvPr>
            <p:cNvSpPr/>
            <p:nvPr/>
          </p:nvSpPr>
          <p:spPr>
            <a:xfrm>
              <a:off x="5335225" y="3560175"/>
              <a:ext cx="560225" cy="153700"/>
            </a:xfrm>
            <a:custGeom>
              <a:avLst/>
              <a:gdLst/>
              <a:ahLst/>
              <a:cxnLst/>
              <a:rect l="l" t="t" r="r" b="b"/>
              <a:pathLst>
                <a:path w="22409" h="6148" extrusionOk="0">
                  <a:moveTo>
                    <a:pt x="104" y="1"/>
                  </a:moveTo>
                  <a:lnTo>
                    <a:pt x="0" y="179"/>
                  </a:lnTo>
                  <a:lnTo>
                    <a:pt x="9449" y="5665"/>
                  </a:lnTo>
                  <a:cubicBezTo>
                    <a:pt x="10001" y="5987"/>
                    <a:pt x="10624" y="6147"/>
                    <a:pt x="11248" y="6147"/>
                  </a:cubicBezTo>
                  <a:cubicBezTo>
                    <a:pt x="11846" y="6147"/>
                    <a:pt x="12444" y="5998"/>
                    <a:pt x="12980" y="5702"/>
                  </a:cubicBezTo>
                  <a:lnTo>
                    <a:pt x="22408" y="488"/>
                  </a:lnTo>
                  <a:lnTo>
                    <a:pt x="22309" y="308"/>
                  </a:lnTo>
                  <a:lnTo>
                    <a:pt x="12881" y="5522"/>
                  </a:lnTo>
                  <a:cubicBezTo>
                    <a:pt x="12375" y="5801"/>
                    <a:pt x="11811" y="5940"/>
                    <a:pt x="11248" y="5940"/>
                  </a:cubicBezTo>
                  <a:cubicBezTo>
                    <a:pt x="10660" y="5940"/>
                    <a:pt x="10073" y="5789"/>
                    <a:pt x="9553" y="5487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49;p45">
              <a:extLst>
                <a:ext uri="{FF2B5EF4-FFF2-40B4-BE49-F238E27FC236}">
                  <a16:creationId xmlns:a16="http://schemas.microsoft.com/office/drawing/2014/main" id="{BA0952BB-C1D8-88A4-DA25-99DB468A2E24}"/>
                </a:ext>
              </a:extLst>
            </p:cNvPr>
            <p:cNvSpPr/>
            <p:nvPr/>
          </p:nvSpPr>
          <p:spPr>
            <a:xfrm>
              <a:off x="5332425" y="3671025"/>
              <a:ext cx="194475" cy="243025"/>
            </a:xfrm>
            <a:custGeom>
              <a:avLst/>
              <a:gdLst/>
              <a:ahLst/>
              <a:cxnLst/>
              <a:rect l="l" t="t" r="r" b="b"/>
              <a:pathLst>
                <a:path w="7779" h="9721" extrusionOk="0">
                  <a:moveTo>
                    <a:pt x="7617" y="0"/>
                  </a:moveTo>
                  <a:lnTo>
                    <a:pt x="1" y="9593"/>
                  </a:lnTo>
                  <a:lnTo>
                    <a:pt x="162" y="9720"/>
                  </a:lnTo>
                  <a:lnTo>
                    <a:pt x="7778" y="127"/>
                  </a:lnTo>
                  <a:lnTo>
                    <a:pt x="7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50;p45">
              <a:extLst>
                <a:ext uri="{FF2B5EF4-FFF2-40B4-BE49-F238E27FC236}">
                  <a16:creationId xmlns:a16="http://schemas.microsoft.com/office/drawing/2014/main" id="{B82F87E5-DF3E-9CED-7260-D2B87482BEB9}"/>
                </a:ext>
              </a:extLst>
            </p:cNvPr>
            <p:cNvSpPr/>
            <p:nvPr/>
          </p:nvSpPr>
          <p:spPr>
            <a:xfrm>
              <a:off x="5704175" y="3671300"/>
              <a:ext cx="194375" cy="243100"/>
            </a:xfrm>
            <a:custGeom>
              <a:avLst/>
              <a:gdLst/>
              <a:ahLst/>
              <a:cxnLst/>
              <a:rect l="l" t="t" r="r" b="b"/>
              <a:pathLst>
                <a:path w="7775" h="9724" extrusionOk="0">
                  <a:moveTo>
                    <a:pt x="161" y="1"/>
                  </a:moveTo>
                  <a:lnTo>
                    <a:pt x="0" y="128"/>
                  </a:lnTo>
                  <a:lnTo>
                    <a:pt x="7613" y="9724"/>
                  </a:lnTo>
                  <a:lnTo>
                    <a:pt x="7774" y="959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073;p45">
            <a:extLst>
              <a:ext uri="{FF2B5EF4-FFF2-40B4-BE49-F238E27FC236}">
                <a16:creationId xmlns:a16="http://schemas.microsoft.com/office/drawing/2014/main" id="{3F749D54-3DBD-0F3B-536D-026FC94ECF4D}"/>
              </a:ext>
            </a:extLst>
          </p:cNvPr>
          <p:cNvGrpSpPr/>
          <p:nvPr/>
        </p:nvGrpSpPr>
        <p:grpSpPr>
          <a:xfrm>
            <a:off x="4603680" y="6977251"/>
            <a:ext cx="525240" cy="821240"/>
            <a:chOff x="6765380" y="510170"/>
            <a:chExt cx="525240" cy="821240"/>
          </a:xfrm>
        </p:grpSpPr>
        <p:sp>
          <p:nvSpPr>
            <p:cNvPr id="59" name="Google Shape;2074;p45">
              <a:extLst>
                <a:ext uri="{FF2B5EF4-FFF2-40B4-BE49-F238E27FC236}">
                  <a16:creationId xmlns:a16="http://schemas.microsoft.com/office/drawing/2014/main" id="{F0944422-578C-19A9-7EB5-A44350BC2D4C}"/>
                </a:ext>
              </a:extLst>
            </p:cNvPr>
            <p:cNvSpPr/>
            <p:nvPr/>
          </p:nvSpPr>
          <p:spPr>
            <a:xfrm>
              <a:off x="6765380" y="806290"/>
              <a:ext cx="525120" cy="525120"/>
            </a:xfrm>
            <a:custGeom>
              <a:avLst/>
              <a:gdLst/>
              <a:ahLst/>
              <a:cxnLst/>
              <a:rect l="l" t="t" r="r" b="b"/>
              <a:pathLst>
                <a:path w="13128" h="13128" fill="none" extrusionOk="0">
                  <a:moveTo>
                    <a:pt x="1" y="6564"/>
                  </a:moveTo>
                  <a:lnTo>
                    <a:pt x="6564" y="1"/>
                  </a:lnTo>
                  <a:lnTo>
                    <a:pt x="13128" y="6564"/>
                  </a:lnTo>
                  <a:lnTo>
                    <a:pt x="6564" y="1312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75;p45">
              <a:extLst>
                <a:ext uri="{FF2B5EF4-FFF2-40B4-BE49-F238E27FC236}">
                  <a16:creationId xmlns:a16="http://schemas.microsoft.com/office/drawing/2014/main" id="{04E5C529-6642-EACC-29F0-0C2C456688E0}"/>
                </a:ext>
              </a:extLst>
            </p:cNvPr>
            <p:cNvSpPr/>
            <p:nvPr/>
          </p:nvSpPr>
          <p:spPr>
            <a:xfrm>
              <a:off x="6765420" y="510170"/>
              <a:ext cx="525080" cy="525080"/>
            </a:xfrm>
            <a:custGeom>
              <a:avLst/>
              <a:gdLst/>
              <a:ahLst/>
              <a:cxnLst/>
              <a:rect l="l" t="t" r="r" b="b"/>
              <a:pathLst>
                <a:path w="13127" h="13127" fill="none" extrusionOk="0">
                  <a:moveTo>
                    <a:pt x="1" y="6564"/>
                  </a:moveTo>
                  <a:lnTo>
                    <a:pt x="6564" y="0"/>
                  </a:lnTo>
                  <a:lnTo>
                    <a:pt x="13127" y="6564"/>
                  </a:lnTo>
                  <a:lnTo>
                    <a:pt x="6564" y="1312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76;p45">
              <a:extLst>
                <a:ext uri="{FF2B5EF4-FFF2-40B4-BE49-F238E27FC236}">
                  <a16:creationId xmlns:a16="http://schemas.microsoft.com/office/drawing/2014/main" id="{496C3576-22C4-FCAF-6514-84A7DE588FE4}"/>
                </a:ext>
              </a:extLst>
            </p:cNvPr>
            <p:cNvSpPr/>
            <p:nvPr/>
          </p:nvSpPr>
          <p:spPr>
            <a:xfrm>
              <a:off x="6765460" y="77437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1" y="0"/>
                  </a:moveTo>
                  <a:lnTo>
                    <a:pt x="1" y="73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77;p45">
              <a:extLst>
                <a:ext uri="{FF2B5EF4-FFF2-40B4-BE49-F238E27FC236}">
                  <a16:creationId xmlns:a16="http://schemas.microsoft.com/office/drawing/2014/main" id="{C63637A8-2116-6199-80BB-C7C6D0040DC5}"/>
                </a:ext>
              </a:extLst>
            </p:cNvPr>
            <p:cNvSpPr/>
            <p:nvPr/>
          </p:nvSpPr>
          <p:spPr>
            <a:xfrm>
              <a:off x="7290580" y="77437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78;p45">
              <a:extLst>
                <a:ext uri="{FF2B5EF4-FFF2-40B4-BE49-F238E27FC236}">
                  <a16:creationId xmlns:a16="http://schemas.microsoft.com/office/drawing/2014/main" id="{0B94B2D1-B560-621E-8D6F-12DE97DEB80B}"/>
                </a:ext>
              </a:extLst>
            </p:cNvPr>
            <p:cNvSpPr/>
            <p:nvPr/>
          </p:nvSpPr>
          <p:spPr>
            <a:xfrm>
              <a:off x="7028020" y="51589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0" y="0"/>
                  </a:moveTo>
                  <a:lnTo>
                    <a:pt x="0" y="7363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079;p45">
              <a:extLst>
                <a:ext uri="{FF2B5EF4-FFF2-40B4-BE49-F238E27FC236}">
                  <a16:creationId xmlns:a16="http://schemas.microsoft.com/office/drawing/2014/main" id="{5EC14004-6846-2E72-EE08-F58B4F14DA3C}"/>
                </a:ext>
              </a:extLst>
            </p:cNvPr>
            <p:cNvSpPr/>
            <p:nvPr/>
          </p:nvSpPr>
          <p:spPr>
            <a:xfrm>
              <a:off x="7028020" y="1029450"/>
              <a:ext cx="40" cy="294440"/>
            </a:xfrm>
            <a:custGeom>
              <a:avLst/>
              <a:gdLst/>
              <a:ahLst/>
              <a:cxnLst/>
              <a:rect l="l" t="t" r="r" b="b"/>
              <a:pathLst>
                <a:path w="1" h="7361" fill="none" extrusionOk="0">
                  <a:moveTo>
                    <a:pt x="0" y="0"/>
                  </a:moveTo>
                  <a:lnTo>
                    <a:pt x="0" y="736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2080;p45">
            <a:extLst>
              <a:ext uri="{FF2B5EF4-FFF2-40B4-BE49-F238E27FC236}">
                <a16:creationId xmlns:a16="http://schemas.microsoft.com/office/drawing/2014/main" id="{C55C7ABB-4B50-8422-CA7F-76A8CF5C4369}"/>
              </a:ext>
            </a:extLst>
          </p:cNvPr>
          <p:cNvGrpSpPr/>
          <p:nvPr/>
        </p:nvGrpSpPr>
        <p:grpSpPr>
          <a:xfrm>
            <a:off x="-5043404" y="1351220"/>
            <a:ext cx="580800" cy="580760"/>
            <a:chOff x="2878860" y="3483650"/>
            <a:chExt cx="580800" cy="580760"/>
          </a:xfrm>
        </p:grpSpPr>
        <p:sp>
          <p:nvSpPr>
            <p:cNvPr id="898" name="Google Shape;2081;p45">
              <a:extLst>
                <a:ext uri="{FF2B5EF4-FFF2-40B4-BE49-F238E27FC236}">
                  <a16:creationId xmlns:a16="http://schemas.microsoft.com/office/drawing/2014/main" id="{D2BB758B-9190-D4F1-617A-BB3788481A02}"/>
                </a:ext>
              </a:extLst>
            </p:cNvPr>
            <p:cNvSpPr/>
            <p:nvPr/>
          </p:nvSpPr>
          <p:spPr>
            <a:xfrm>
              <a:off x="2878860" y="369309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1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1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082;p45">
              <a:extLst>
                <a:ext uri="{FF2B5EF4-FFF2-40B4-BE49-F238E27FC236}">
                  <a16:creationId xmlns:a16="http://schemas.microsoft.com/office/drawing/2014/main" id="{328A6902-7728-40B2-F332-617E154D99FB}"/>
                </a:ext>
              </a:extLst>
            </p:cNvPr>
            <p:cNvSpPr/>
            <p:nvPr/>
          </p:nvSpPr>
          <p:spPr>
            <a:xfrm>
              <a:off x="3088340" y="348365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0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0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083;p45">
              <a:extLst>
                <a:ext uri="{FF2B5EF4-FFF2-40B4-BE49-F238E27FC236}">
                  <a16:creationId xmlns:a16="http://schemas.microsoft.com/office/drawing/2014/main" id="{6A88D28E-5D11-CD6D-7EEF-2AE37CF76AC7}"/>
                </a:ext>
              </a:extLst>
            </p:cNvPr>
            <p:cNvSpPr/>
            <p:nvPr/>
          </p:nvSpPr>
          <p:spPr>
            <a:xfrm>
              <a:off x="2878860" y="3484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084;p45">
              <a:extLst>
                <a:ext uri="{FF2B5EF4-FFF2-40B4-BE49-F238E27FC236}">
                  <a16:creationId xmlns:a16="http://schemas.microsoft.com/office/drawing/2014/main" id="{EB673674-CD0E-ED36-19DA-7A235AB013BC}"/>
                </a:ext>
              </a:extLst>
            </p:cNvPr>
            <p:cNvSpPr/>
            <p:nvPr/>
          </p:nvSpPr>
          <p:spPr>
            <a:xfrm>
              <a:off x="3250140" y="3856210"/>
              <a:ext cx="208280" cy="208200"/>
            </a:xfrm>
            <a:custGeom>
              <a:avLst/>
              <a:gdLst/>
              <a:ahLst/>
              <a:cxnLst/>
              <a:rect l="l" t="t" r="r" b="b"/>
              <a:pathLst>
                <a:path w="5207" h="5205" fill="none" extrusionOk="0">
                  <a:moveTo>
                    <a:pt x="5207" y="0"/>
                  </a:moveTo>
                  <a:lnTo>
                    <a:pt x="1" y="5204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085;p45">
              <a:extLst>
                <a:ext uri="{FF2B5EF4-FFF2-40B4-BE49-F238E27FC236}">
                  <a16:creationId xmlns:a16="http://schemas.microsoft.com/office/drawing/2014/main" id="{33C0E946-BFF1-2DEA-D283-9C63EED8EBB2}"/>
                </a:ext>
              </a:extLst>
            </p:cNvPr>
            <p:cNvSpPr/>
            <p:nvPr/>
          </p:nvSpPr>
          <p:spPr>
            <a:xfrm>
              <a:off x="3247300" y="3487730"/>
              <a:ext cx="208240" cy="208240"/>
            </a:xfrm>
            <a:custGeom>
              <a:avLst/>
              <a:gdLst/>
              <a:ahLst/>
              <a:cxnLst/>
              <a:rect l="l" t="t" r="r" b="b"/>
              <a:pathLst>
                <a:path w="5206" h="5206" fill="none" extrusionOk="0">
                  <a:moveTo>
                    <a:pt x="5205" y="1"/>
                  </a:moveTo>
                  <a:lnTo>
                    <a:pt x="0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086;p45">
              <a:extLst>
                <a:ext uri="{FF2B5EF4-FFF2-40B4-BE49-F238E27FC236}">
                  <a16:creationId xmlns:a16="http://schemas.microsoft.com/office/drawing/2014/main" id="{8C3C97DC-41D7-AC50-A414-2D4EE7747A0E}"/>
                </a:ext>
              </a:extLst>
            </p:cNvPr>
            <p:cNvSpPr/>
            <p:nvPr/>
          </p:nvSpPr>
          <p:spPr>
            <a:xfrm>
              <a:off x="2884140" y="3850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3" name="Google Shape;1933;p45"/>
          <p:cNvGrpSpPr/>
          <p:nvPr/>
        </p:nvGrpSpPr>
        <p:grpSpPr>
          <a:xfrm>
            <a:off x="6978600" y="3733790"/>
            <a:ext cx="2670360" cy="1691520"/>
            <a:chOff x="1715100" y="-143510"/>
            <a:chExt cx="2670360" cy="1691520"/>
          </a:xfrm>
        </p:grpSpPr>
        <p:sp>
          <p:nvSpPr>
            <p:cNvPr id="1934" name="Google Shape;1934;p45"/>
            <p:cNvSpPr/>
            <p:nvPr/>
          </p:nvSpPr>
          <p:spPr>
            <a:xfrm>
              <a:off x="2928860" y="145401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2928860" y="1347530"/>
              <a:ext cx="971000" cy="94000"/>
            </a:xfrm>
            <a:custGeom>
              <a:avLst/>
              <a:gdLst/>
              <a:ahLst/>
              <a:cxnLst/>
              <a:rect l="l" t="t" r="r" b="b"/>
              <a:pathLst>
                <a:path w="24275" h="2350" fill="none" extrusionOk="0">
                  <a:moveTo>
                    <a:pt x="1" y="1"/>
                  </a:moveTo>
                  <a:cubicBezTo>
                    <a:pt x="3035" y="1"/>
                    <a:pt x="3035" y="2349"/>
                    <a:pt x="6068" y="2349"/>
                  </a:cubicBezTo>
                  <a:cubicBezTo>
                    <a:pt x="9103" y="2349"/>
                    <a:pt x="9103" y="1"/>
                    <a:pt x="12136" y="1"/>
                  </a:cubicBezTo>
                  <a:cubicBezTo>
                    <a:pt x="15172" y="1"/>
                    <a:pt x="15172" y="2349"/>
                    <a:pt x="18206" y="2349"/>
                  </a:cubicBezTo>
                  <a:cubicBezTo>
                    <a:pt x="21241" y="2349"/>
                    <a:pt x="21241" y="1"/>
                    <a:pt x="2427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2928860" y="124101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2928860" y="113453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8" y="2349"/>
                  </a:cubicBezTo>
                  <a:cubicBezTo>
                    <a:pt x="9103" y="2349"/>
                    <a:pt x="9103" y="0"/>
                    <a:pt x="12136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2928860" y="1027970"/>
              <a:ext cx="1213800" cy="94000"/>
            </a:xfrm>
            <a:custGeom>
              <a:avLst/>
              <a:gdLst/>
              <a:ahLst/>
              <a:cxnLst/>
              <a:rect l="l" t="t" r="r" b="b"/>
              <a:pathLst>
                <a:path w="30345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8" y="2350"/>
                  </a:cubicBezTo>
                  <a:cubicBezTo>
                    <a:pt x="9103" y="2350"/>
                    <a:pt x="9103" y="1"/>
                    <a:pt x="12136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1715100" y="921490"/>
              <a:ext cx="2427560" cy="94000"/>
            </a:xfrm>
            <a:custGeom>
              <a:avLst/>
              <a:gdLst/>
              <a:ahLst/>
              <a:cxnLst/>
              <a:rect l="l" t="t" r="r" b="b"/>
              <a:pathLst>
                <a:path w="60689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7" y="1"/>
                  </a:cubicBezTo>
                  <a:cubicBezTo>
                    <a:pt x="21241" y="1"/>
                    <a:pt x="21241" y="2350"/>
                    <a:pt x="24275" y="2350"/>
                  </a:cubicBezTo>
                  <a:cubicBezTo>
                    <a:pt x="27310" y="2350"/>
                    <a:pt x="27310" y="1"/>
                    <a:pt x="30345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7" y="2350"/>
                    <a:pt x="39447" y="1"/>
                    <a:pt x="42480" y="1"/>
                  </a:cubicBezTo>
                  <a:cubicBezTo>
                    <a:pt x="45516" y="1"/>
                    <a:pt x="45516" y="2350"/>
                    <a:pt x="48550" y="2350"/>
                  </a:cubicBezTo>
                  <a:cubicBezTo>
                    <a:pt x="51585" y="2350"/>
                    <a:pt x="51585" y="1"/>
                    <a:pt x="54618" y="1"/>
                  </a:cubicBezTo>
                  <a:cubicBezTo>
                    <a:pt x="57653" y="1"/>
                    <a:pt x="57653" y="2350"/>
                    <a:pt x="60688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1715100" y="81497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69" y="1"/>
                  </a:cubicBezTo>
                  <a:cubicBezTo>
                    <a:pt x="9104" y="1"/>
                    <a:pt x="9104" y="2350"/>
                    <a:pt x="12138" y="2350"/>
                  </a:cubicBezTo>
                  <a:cubicBezTo>
                    <a:pt x="15172" y="2350"/>
                    <a:pt x="15172" y="1"/>
                    <a:pt x="18206" y="1"/>
                  </a:cubicBezTo>
                  <a:cubicBezTo>
                    <a:pt x="21240" y="1"/>
                    <a:pt x="21240" y="2350"/>
                    <a:pt x="24274" y="2350"/>
                  </a:cubicBezTo>
                  <a:cubicBezTo>
                    <a:pt x="27308" y="2350"/>
                    <a:pt x="27308" y="1"/>
                    <a:pt x="30343" y="1"/>
                  </a:cubicBezTo>
                  <a:cubicBezTo>
                    <a:pt x="33378" y="1"/>
                    <a:pt x="33378" y="2350"/>
                    <a:pt x="36411" y="2350"/>
                  </a:cubicBezTo>
                  <a:cubicBezTo>
                    <a:pt x="39446" y="2350"/>
                    <a:pt x="39446" y="1"/>
                    <a:pt x="42479" y="1"/>
                  </a:cubicBezTo>
                  <a:cubicBezTo>
                    <a:pt x="45514" y="1"/>
                    <a:pt x="45514" y="2350"/>
                    <a:pt x="48549" y="2350"/>
                  </a:cubicBezTo>
                  <a:cubicBezTo>
                    <a:pt x="51584" y="2350"/>
                    <a:pt x="51584" y="1"/>
                    <a:pt x="54617" y="1"/>
                  </a:cubicBezTo>
                  <a:cubicBezTo>
                    <a:pt x="57652" y="1"/>
                    <a:pt x="57652" y="2350"/>
                    <a:pt x="60686" y="2350"/>
                  </a:cubicBezTo>
                  <a:cubicBezTo>
                    <a:pt x="63722" y="2350"/>
                    <a:pt x="63722" y="1"/>
                    <a:pt x="66756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1715100" y="708490"/>
              <a:ext cx="2670240" cy="94000"/>
            </a:xfrm>
            <a:custGeom>
              <a:avLst/>
              <a:gdLst/>
              <a:ahLst/>
              <a:cxnLst/>
              <a:rect l="l" t="t" r="r" b="b"/>
              <a:pathLst>
                <a:path w="66756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6" y="0"/>
                  </a:cubicBezTo>
                  <a:cubicBezTo>
                    <a:pt x="21240" y="0"/>
                    <a:pt x="21240" y="2349"/>
                    <a:pt x="24274" y="2349"/>
                  </a:cubicBezTo>
                  <a:cubicBezTo>
                    <a:pt x="27308" y="2349"/>
                    <a:pt x="27308" y="0"/>
                    <a:pt x="30343" y="0"/>
                  </a:cubicBezTo>
                  <a:cubicBezTo>
                    <a:pt x="33378" y="0"/>
                    <a:pt x="33378" y="2349"/>
                    <a:pt x="36411" y="2349"/>
                  </a:cubicBezTo>
                  <a:cubicBezTo>
                    <a:pt x="39446" y="2349"/>
                    <a:pt x="39446" y="0"/>
                    <a:pt x="42479" y="0"/>
                  </a:cubicBezTo>
                  <a:cubicBezTo>
                    <a:pt x="45514" y="0"/>
                    <a:pt x="45514" y="2349"/>
                    <a:pt x="48549" y="2349"/>
                  </a:cubicBezTo>
                  <a:cubicBezTo>
                    <a:pt x="51584" y="2349"/>
                    <a:pt x="51584" y="0"/>
                    <a:pt x="54617" y="0"/>
                  </a:cubicBezTo>
                  <a:cubicBezTo>
                    <a:pt x="57652" y="0"/>
                    <a:pt x="57652" y="2349"/>
                    <a:pt x="60686" y="2349"/>
                  </a:cubicBezTo>
                  <a:cubicBezTo>
                    <a:pt x="63722" y="2349"/>
                    <a:pt x="63722" y="0"/>
                    <a:pt x="66756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1715100" y="601970"/>
              <a:ext cx="2670320" cy="94000"/>
            </a:xfrm>
            <a:custGeom>
              <a:avLst/>
              <a:gdLst/>
              <a:ahLst/>
              <a:cxnLst/>
              <a:rect l="l" t="t" r="r" b="b"/>
              <a:pathLst>
                <a:path w="66758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2" y="2349"/>
                    <a:pt x="15172" y="0"/>
                    <a:pt x="18207" y="0"/>
                  </a:cubicBezTo>
                  <a:cubicBezTo>
                    <a:pt x="21241" y="0"/>
                    <a:pt x="21241" y="2349"/>
                    <a:pt x="24275" y="2349"/>
                  </a:cubicBezTo>
                  <a:cubicBezTo>
                    <a:pt x="27310" y="2349"/>
                    <a:pt x="27310" y="0"/>
                    <a:pt x="30345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0" y="0"/>
                  </a:cubicBezTo>
                  <a:cubicBezTo>
                    <a:pt x="45516" y="0"/>
                    <a:pt x="45516" y="2349"/>
                    <a:pt x="48550" y="2349"/>
                  </a:cubicBezTo>
                  <a:cubicBezTo>
                    <a:pt x="51585" y="2349"/>
                    <a:pt x="51585" y="0"/>
                    <a:pt x="54618" y="0"/>
                  </a:cubicBezTo>
                  <a:cubicBezTo>
                    <a:pt x="57653" y="0"/>
                    <a:pt x="57653" y="2349"/>
                    <a:pt x="60688" y="2349"/>
                  </a:cubicBezTo>
                  <a:cubicBezTo>
                    <a:pt x="63723" y="2349"/>
                    <a:pt x="63723" y="0"/>
                    <a:pt x="66757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1957820" y="49549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0"/>
                  </a:moveTo>
                  <a:cubicBezTo>
                    <a:pt x="3036" y="0"/>
                    <a:pt x="3036" y="2349"/>
                    <a:pt x="6070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7" y="2349"/>
                  </a:cubicBezTo>
                  <a:cubicBezTo>
                    <a:pt x="21242" y="2349"/>
                    <a:pt x="21242" y="0"/>
                    <a:pt x="24277" y="0"/>
                  </a:cubicBezTo>
                  <a:cubicBezTo>
                    <a:pt x="27311" y="0"/>
                    <a:pt x="27311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8" y="0"/>
                    <a:pt x="39448" y="2349"/>
                    <a:pt x="42482" y="2349"/>
                  </a:cubicBezTo>
                  <a:cubicBezTo>
                    <a:pt x="45517" y="2349"/>
                    <a:pt x="45517" y="0"/>
                    <a:pt x="48550" y="0"/>
                  </a:cubicBezTo>
                  <a:cubicBezTo>
                    <a:pt x="51585" y="0"/>
                    <a:pt x="51585" y="2349"/>
                    <a:pt x="54620" y="2349"/>
                  </a:cubicBezTo>
                  <a:cubicBezTo>
                    <a:pt x="57655" y="2349"/>
                    <a:pt x="57655" y="0"/>
                    <a:pt x="60689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1957820" y="388930"/>
              <a:ext cx="2427600" cy="94000"/>
            </a:xfrm>
            <a:custGeom>
              <a:avLst/>
              <a:gdLst/>
              <a:ahLst/>
              <a:cxnLst/>
              <a:rect l="l" t="t" r="r" b="b"/>
              <a:pathLst>
                <a:path w="60690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7" y="2350"/>
                  </a:cubicBezTo>
                  <a:cubicBezTo>
                    <a:pt x="21242" y="2350"/>
                    <a:pt x="21242" y="1"/>
                    <a:pt x="24277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8" y="1"/>
                    <a:pt x="39448" y="2350"/>
                    <a:pt x="42482" y="2350"/>
                  </a:cubicBezTo>
                  <a:cubicBezTo>
                    <a:pt x="45517" y="2350"/>
                    <a:pt x="45517" y="1"/>
                    <a:pt x="48550" y="1"/>
                  </a:cubicBezTo>
                  <a:cubicBezTo>
                    <a:pt x="51585" y="1"/>
                    <a:pt x="51585" y="2350"/>
                    <a:pt x="54620" y="2350"/>
                  </a:cubicBezTo>
                  <a:cubicBezTo>
                    <a:pt x="57655" y="2350"/>
                    <a:pt x="57655" y="1"/>
                    <a:pt x="60689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2200620" y="28245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2350"/>
                  </a:moveTo>
                  <a:cubicBezTo>
                    <a:pt x="3035" y="2350"/>
                    <a:pt x="3035" y="1"/>
                    <a:pt x="6070" y="1"/>
                  </a:cubicBezTo>
                  <a:cubicBezTo>
                    <a:pt x="9105" y="1"/>
                    <a:pt x="9105" y="2350"/>
                    <a:pt x="12139" y="2350"/>
                  </a:cubicBezTo>
                  <a:cubicBezTo>
                    <a:pt x="15173" y="2350"/>
                    <a:pt x="15173" y="1"/>
                    <a:pt x="18208" y="1"/>
                  </a:cubicBezTo>
                  <a:cubicBezTo>
                    <a:pt x="21242" y="1"/>
                    <a:pt x="21242" y="2350"/>
                    <a:pt x="24275" y="2350"/>
                  </a:cubicBezTo>
                  <a:cubicBezTo>
                    <a:pt x="27311" y="2350"/>
                    <a:pt x="27311" y="1"/>
                    <a:pt x="30344" y="1"/>
                  </a:cubicBezTo>
                  <a:cubicBezTo>
                    <a:pt x="33379" y="1"/>
                    <a:pt x="33379" y="2350"/>
                    <a:pt x="36413" y="2350"/>
                  </a:cubicBezTo>
                  <a:cubicBezTo>
                    <a:pt x="39448" y="2350"/>
                    <a:pt x="39448" y="1"/>
                    <a:pt x="42481" y="1"/>
                  </a:cubicBezTo>
                  <a:cubicBezTo>
                    <a:pt x="45517" y="1"/>
                    <a:pt x="45517" y="2350"/>
                    <a:pt x="48551" y="2350"/>
                  </a:cubicBezTo>
                  <a:cubicBezTo>
                    <a:pt x="51586" y="2350"/>
                    <a:pt x="51586" y="1"/>
                    <a:pt x="5462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2443340" y="175970"/>
              <a:ext cx="1942080" cy="94000"/>
            </a:xfrm>
            <a:custGeom>
              <a:avLst/>
              <a:gdLst/>
              <a:ahLst/>
              <a:cxnLst/>
              <a:rect l="l" t="t" r="r" b="b"/>
              <a:pathLst>
                <a:path w="48552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4" y="2350"/>
                    <a:pt x="9104" y="1"/>
                    <a:pt x="12139" y="1"/>
                  </a:cubicBezTo>
                  <a:cubicBezTo>
                    <a:pt x="15173" y="1"/>
                    <a:pt x="15173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10" y="1"/>
                    <a:pt x="27310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2" y="2350"/>
                  </a:cubicBezTo>
                  <a:cubicBezTo>
                    <a:pt x="45517" y="2350"/>
                    <a:pt x="45517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2443340" y="6949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2443340" y="-3703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2443340" y="-143510"/>
              <a:ext cx="1456520" cy="94000"/>
            </a:xfrm>
            <a:custGeom>
              <a:avLst/>
              <a:gdLst/>
              <a:ahLst/>
              <a:cxnLst/>
              <a:rect l="l" t="t" r="r" b="b"/>
              <a:pathLst>
                <a:path w="36413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4" y="2349"/>
                    <a:pt x="9104" y="0"/>
                    <a:pt x="12139" y="0"/>
                  </a:cubicBezTo>
                  <a:cubicBezTo>
                    <a:pt x="15173" y="0"/>
                    <a:pt x="15173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10" y="0"/>
                    <a:pt x="27310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45"/>
          <p:cNvSpPr txBox="1">
            <a:spLocks noGrp="1"/>
          </p:cNvSpPr>
          <p:nvPr>
            <p:ph type="ctrTitle"/>
          </p:nvPr>
        </p:nvSpPr>
        <p:spPr>
          <a:xfrm>
            <a:off x="2176277" y="909300"/>
            <a:ext cx="4320000" cy="1293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52" name="Google Shape;1952;p45"/>
          <p:cNvSpPr txBox="1"/>
          <p:nvPr/>
        </p:nvSpPr>
        <p:spPr>
          <a:xfrm>
            <a:off x="2411979" y="4234200"/>
            <a:ext cx="432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Please keep this slide for attribution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971" name="Google Shape;1971;p45"/>
          <p:cNvGrpSpPr/>
          <p:nvPr/>
        </p:nvGrpSpPr>
        <p:grpSpPr>
          <a:xfrm>
            <a:off x="6506455" y="1441889"/>
            <a:ext cx="3514153" cy="2121368"/>
            <a:chOff x="3935325" y="2295375"/>
            <a:chExt cx="2788125" cy="1683225"/>
          </a:xfrm>
        </p:grpSpPr>
        <p:sp>
          <p:nvSpPr>
            <p:cNvPr id="1972" name="Google Shape;1972;p45"/>
            <p:cNvSpPr/>
            <p:nvPr/>
          </p:nvSpPr>
          <p:spPr>
            <a:xfrm rot="902">
              <a:off x="4019568" y="2868689"/>
              <a:ext cx="304938" cy="303777"/>
            </a:xfrm>
            <a:custGeom>
              <a:avLst/>
              <a:gdLst/>
              <a:ahLst/>
              <a:cxnLst/>
              <a:rect l="l" t="t" r="r" b="b"/>
              <a:pathLst>
                <a:path w="8001" h="7970" fill="none" extrusionOk="0">
                  <a:moveTo>
                    <a:pt x="7987" y="7969"/>
                  </a:moveTo>
                  <a:cubicBezTo>
                    <a:pt x="7995" y="7804"/>
                    <a:pt x="8001" y="7640"/>
                    <a:pt x="8001" y="7475"/>
                  </a:cubicBezTo>
                  <a:cubicBezTo>
                    <a:pt x="8001" y="2720"/>
                    <a:pt x="4613" y="0"/>
                    <a:pt x="433" y="1402"/>
                  </a:cubicBezTo>
                  <a:cubicBezTo>
                    <a:pt x="288" y="1451"/>
                    <a:pt x="144" y="1504"/>
                    <a:pt x="1" y="156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 rot="-182544">
              <a:off x="4311801" y="2690191"/>
              <a:ext cx="333490" cy="476300"/>
            </a:xfrm>
            <a:custGeom>
              <a:avLst/>
              <a:gdLst/>
              <a:ahLst/>
              <a:cxnLst/>
              <a:rect l="l" t="t" r="r" b="b"/>
              <a:pathLst>
                <a:path w="8000" h="11765" fill="none" extrusionOk="0">
                  <a:moveTo>
                    <a:pt x="14" y="11765"/>
                  </a:moveTo>
                  <a:cubicBezTo>
                    <a:pt x="6" y="11605"/>
                    <a:pt x="1" y="11443"/>
                    <a:pt x="1" y="11280"/>
                  </a:cubicBezTo>
                  <a:cubicBezTo>
                    <a:pt x="1" y="6525"/>
                    <a:pt x="3388" y="1532"/>
                    <a:pt x="7568" y="130"/>
                  </a:cubicBezTo>
                  <a:cubicBezTo>
                    <a:pt x="7713" y="82"/>
                    <a:pt x="7857" y="38"/>
                    <a:pt x="7999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 rot="902">
              <a:off x="4019651" y="2435506"/>
              <a:ext cx="304938" cy="493424"/>
            </a:xfrm>
            <a:custGeom>
              <a:avLst/>
              <a:gdLst/>
              <a:ahLst/>
              <a:cxnLst/>
              <a:rect l="l" t="t" r="r" b="b"/>
              <a:pathLst>
                <a:path w="8001" h="11765" fill="none" extrusionOk="0">
                  <a:moveTo>
                    <a:pt x="7987" y="0"/>
                  </a:moveTo>
                  <a:cubicBezTo>
                    <a:pt x="7995" y="160"/>
                    <a:pt x="8001" y="322"/>
                    <a:pt x="8001" y="486"/>
                  </a:cubicBezTo>
                  <a:cubicBezTo>
                    <a:pt x="8001" y="5240"/>
                    <a:pt x="4613" y="10232"/>
                    <a:pt x="433" y="11635"/>
                  </a:cubicBezTo>
                  <a:cubicBezTo>
                    <a:pt x="288" y="11684"/>
                    <a:pt x="144" y="11726"/>
                    <a:pt x="1" y="11765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 rot="902">
              <a:off x="4324619" y="2436760"/>
              <a:ext cx="304900" cy="303738"/>
            </a:xfrm>
            <a:custGeom>
              <a:avLst/>
              <a:gdLst/>
              <a:ahLst/>
              <a:cxnLst/>
              <a:rect l="l" t="t" r="r" b="b"/>
              <a:pathLst>
                <a:path w="8000" h="7969" fill="none" extrusionOk="0">
                  <a:moveTo>
                    <a:pt x="14" y="0"/>
                  </a:moveTo>
                  <a:cubicBezTo>
                    <a:pt x="6" y="165"/>
                    <a:pt x="1" y="330"/>
                    <a:pt x="1" y="494"/>
                  </a:cubicBezTo>
                  <a:cubicBezTo>
                    <a:pt x="1" y="5249"/>
                    <a:pt x="3388" y="7969"/>
                    <a:pt x="7568" y="6567"/>
                  </a:cubicBezTo>
                  <a:cubicBezTo>
                    <a:pt x="7713" y="6518"/>
                    <a:pt x="7857" y="6465"/>
                    <a:pt x="7999" y="6408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4229150" y="2709175"/>
              <a:ext cx="183800" cy="193475"/>
            </a:xfrm>
            <a:custGeom>
              <a:avLst/>
              <a:gdLst/>
              <a:ahLst/>
              <a:cxnLst/>
              <a:rect l="l" t="t" r="r" b="b"/>
              <a:pathLst>
                <a:path w="7352" h="7739" extrusionOk="0">
                  <a:moveTo>
                    <a:pt x="4599" y="0"/>
                  </a:moveTo>
                  <a:cubicBezTo>
                    <a:pt x="3359" y="0"/>
                    <a:pt x="1967" y="919"/>
                    <a:pt x="1117" y="2429"/>
                  </a:cubicBezTo>
                  <a:cubicBezTo>
                    <a:pt x="0" y="4412"/>
                    <a:pt x="241" y="6665"/>
                    <a:pt x="1654" y="7461"/>
                  </a:cubicBezTo>
                  <a:cubicBezTo>
                    <a:pt x="1984" y="7646"/>
                    <a:pt x="2358" y="7739"/>
                    <a:pt x="2753" y="7739"/>
                  </a:cubicBezTo>
                  <a:cubicBezTo>
                    <a:pt x="3172" y="7739"/>
                    <a:pt x="3615" y="7635"/>
                    <a:pt x="4057" y="7428"/>
                  </a:cubicBezTo>
                  <a:cubicBezTo>
                    <a:pt x="4916" y="7024"/>
                    <a:pt x="5699" y="6263"/>
                    <a:pt x="6235" y="5310"/>
                  </a:cubicBezTo>
                  <a:cubicBezTo>
                    <a:pt x="7352" y="3327"/>
                    <a:pt x="7111" y="1076"/>
                    <a:pt x="5696" y="279"/>
                  </a:cubicBezTo>
                  <a:cubicBezTo>
                    <a:pt x="5360" y="90"/>
                    <a:pt x="4987" y="0"/>
                    <a:pt x="4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3935325" y="2935150"/>
              <a:ext cx="385800" cy="381025"/>
            </a:xfrm>
            <a:custGeom>
              <a:avLst/>
              <a:gdLst/>
              <a:ahLst/>
              <a:cxnLst/>
              <a:rect l="l" t="t" r="r" b="b"/>
              <a:pathLst>
                <a:path w="15432" h="15241" fill="none" extrusionOk="0">
                  <a:moveTo>
                    <a:pt x="1" y="0"/>
                  </a:moveTo>
                  <a:cubicBezTo>
                    <a:pt x="1" y="9697"/>
                    <a:pt x="6911" y="15240"/>
                    <a:pt x="15431" y="12382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4321150" y="2295375"/>
              <a:ext cx="385800" cy="381025"/>
            </a:xfrm>
            <a:custGeom>
              <a:avLst/>
              <a:gdLst/>
              <a:ahLst/>
              <a:cxnLst/>
              <a:rect l="l" t="t" r="r" b="b"/>
              <a:pathLst>
                <a:path w="15432" h="15241" fill="none" extrusionOk="0">
                  <a:moveTo>
                    <a:pt x="15431" y="15241"/>
                  </a:moveTo>
                  <a:cubicBezTo>
                    <a:pt x="15431" y="5544"/>
                    <a:pt x="8521" y="1"/>
                    <a:pt x="1" y="2859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4030375" y="2967900"/>
              <a:ext cx="200025" cy="199250"/>
            </a:xfrm>
            <a:custGeom>
              <a:avLst/>
              <a:gdLst/>
              <a:ahLst/>
              <a:cxnLst/>
              <a:rect l="l" t="t" r="r" b="b"/>
              <a:pathLst>
                <a:path w="8001" h="7970" fill="none" extrusionOk="0">
                  <a:moveTo>
                    <a:pt x="7987" y="7969"/>
                  </a:moveTo>
                  <a:cubicBezTo>
                    <a:pt x="7995" y="7804"/>
                    <a:pt x="8001" y="7640"/>
                    <a:pt x="8001" y="7475"/>
                  </a:cubicBezTo>
                  <a:cubicBezTo>
                    <a:pt x="8001" y="2720"/>
                    <a:pt x="4613" y="0"/>
                    <a:pt x="433" y="1402"/>
                  </a:cubicBezTo>
                  <a:cubicBezTo>
                    <a:pt x="288" y="1451"/>
                    <a:pt x="144" y="1504"/>
                    <a:pt x="1" y="156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4411875" y="2811900"/>
              <a:ext cx="200000" cy="294125"/>
            </a:xfrm>
            <a:custGeom>
              <a:avLst/>
              <a:gdLst/>
              <a:ahLst/>
              <a:cxnLst/>
              <a:rect l="l" t="t" r="r" b="b"/>
              <a:pathLst>
                <a:path w="8000" h="11765" fill="none" extrusionOk="0">
                  <a:moveTo>
                    <a:pt x="14" y="11765"/>
                  </a:moveTo>
                  <a:cubicBezTo>
                    <a:pt x="6" y="11605"/>
                    <a:pt x="1" y="11443"/>
                    <a:pt x="1" y="11280"/>
                  </a:cubicBezTo>
                  <a:cubicBezTo>
                    <a:pt x="1" y="6525"/>
                    <a:pt x="3388" y="1532"/>
                    <a:pt x="7568" y="130"/>
                  </a:cubicBezTo>
                  <a:cubicBezTo>
                    <a:pt x="7713" y="82"/>
                    <a:pt x="7857" y="38"/>
                    <a:pt x="7999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4030375" y="2505525"/>
              <a:ext cx="200025" cy="294125"/>
            </a:xfrm>
            <a:custGeom>
              <a:avLst/>
              <a:gdLst/>
              <a:ahLst/>
              <a:cxnLst/>
              <a:rect l="l" t="t" r="r" b="b"/>
              <a:pathLst>
                <a:path w="8001" h="11765" fill="none" extrusionOk="0">
                  <a:moveTo>
                    <a:pt x="7987" y="0"/>
                  </a:moveTo>
                  <a:cubicBezTo>
                    <a:pt x="7995" y="160"/>
                    <a:pt x="8001" y="322"/>
                    <a:pt x="8001" y="486"/>
                  </a:cubicBezTo>
                  <a:cubicBezTo>
                    <a:pt x="8001" y="5240"/>
                    <a:pt x="4613" y="10232"/>
                    <a:pt x="433" y="11635"/>
                  </a:cubicBezTo>
                  <a:cubicBezTo>
                    <a:pt x="288" y="11684"/>
                    <a:pt x="144" y="11726"/>
                    <a:pt x="1" y="11765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4411875" y="2444425"/>
              <a:ext cx="200000" cy="199225"/>
            </a:xfrm>
            <a:custGeom>
              <a:avLst/>
              <a:gdLst/>
              <a:ahLst/>
              <a:cxnLst/>
              <a:rect l="l" t="t" r="r" b="b"/>
              <a:pathLst>
                <a:path w="8000" h="7969" fill="none" extrusionOk="0">
                  <a:moveTo>
                    <a:pt x="14" y="0"/>
                  </a:moveTo>
                  <a:cubicBezTo>
                    <a:pt x="6" y="165"/>
                    <a:pt x="1" y="330"/>
                    <a:pt x="1" y="494"/>
                  </a:cubicBezTo>
                  <a:cubicBezTo>
                    <a:pt x="1" y="5249"/>
                    <a:pt x="3388" y="7969"/>
                    <a:pt x="7568" y="6567"/>
                  </a:cubicBezTo>
                  <a:cubicBezTo>
                    <a:pt x="7713" y="6518"/>
                    <a:pt x="7857" y="6465"/>
                    <a:pt x="7999" y="6408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5117700" y="3279175"/>
              <a:ext cx="378975" cy="421025"/>
            </a:xfrm>
            <a:custGeom>
              <a:avLst/>
              <a:gdLst/>
              <a:ahLst/>
              <a:cxnLst/>
              <a:rect l="l" t="t" r="r" b="b"/>
              <a:pathLst>
                <a:path w="15159" h="16841" extrusionOk="0">
                  <a:moveTo>
                    <a:pt x="1671" y="0"/>
                  </a:moveTo>
                  <a:cubicBezTo>
                    <a:pt x="156" y="5306"/>
                    <a:pt x="1" y="9059"/>
                    <a:pt x="1567" y="9868"/>
                  </a:cubicBezTo>
                  <a:lnTo>
                    <a:pt x="15054" y="16841"/>
                  </a:lnTo>
                  <a:cubicBezTo>
                    <a:pt x="13489" y="16031"/>
                    <a:pt x="13643" y="12280"/>
                    <a:pt x="15158" y="6973"/>
                  </a:cubicBezTo>
                  <a:lnTo>
                    <a:pt x="9559" y="4078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5317125" y="2730625"/>
              <a:ext cx="378900" cy="410675"/>
            </a:xfrm>
            <a:custGeom>
              <a:avLst/>
              <a:gdLst/>
              <a:ahLst/>
              <a:cxnLst/>
              <a:rect l="l" t="t" r="r" b="b"/>
              <a:pathLst>
                <a:path w="15156" h="16427" extrusionOk="0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578" y="769"/>
                    <a:pt x="1514" y="4503"/>
                    <a:pt x="134" y="9816"/>
                  </a:cubicBezTo>
                  <a:lnTo>
                    <a:pt x="5770" y="12561"/>
                  </a:lnTo>
                  <a:lnTo>
                    <a:pt x="13711" y="16427"/>
                  </a:lnTo>
                  <a:cubicBezTo>
                    <a:pt x="15091" y="11114"/>
                    <a:pt x="15155" y="7380"/>
                    <a:pt x="13578" y="66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4265100" y="2753750"/>
              <a:ext cx="2458350" cy="1224850"/>
            </a:xfrm>
            <a:custGeom>
              <a:avLst/>
              <a:gdLst/>
              <a:ahLst/>
              <a:cxnLst/>
              <a:rect l="l" t="t" r="r" b="b"/>
              <a:pathLst>
                <a:path w="98334" h="48994" extrusionOk="0">
                  <a:moveTo>
                    <a:pt x="28087" y="1"/>
                  </a:moveTo>
                  <a:cubicBezTo>
                    <a:pt x="27262" y="1"/>
                    <a:pt x="26446" y="290"/>
                    <a:pt x="25795" y="849"/>
                  </a:cubicBezTo>
                  <a:cubicBezTo>
                    <a:pt x="25084" y="508"/>
                    <a:pt x="24305" y="331"/>
                    <a:pt x="23519" y="331"/>
                  </a:cubicBezTo>
                  <a:cubicBezTo>
                    <a:pt x="23258" y="331"/>
                    <a:pt x="22996" y="350"/>
                    <a:pt x="22736" y="390"/>
                  </a:cubicBezTo>
                  <a:lnTo>
                    <a:pt x="15670" y="1457"/>
                  </a:lnTo>
                  <a:lnTo>
                    <a:pt x="15248" y="1274"/>
                  </a:lnTo>
                  <a:cubicBezTo>
                    <a:pt x="14037" y="744"/>
                    <a:pt x="12733" y="472"/>
                    <a:pt x="11418" y="472"/>
                  </a:cubicBezTo>
                  <a:cubicBezTo>
                    <a:pt x="11162" y="472"/>
                    <a:pt x="10905" y="482"/>
                    <a:pt x="10648" y="503"/>
                  </a:cubicBezTo>
                  <a:lnTo>
                    <a:pt x="2007" y="1202"/>
                  </a:lnTo>
                  <a:cubicBezTo>
                    <a:pt x="1154" y="1271"/>
                    <a:pt x="442" y="1898"/>
                    <a:pt x="286" y="2738"/>
                  </a:cubicBezTo>
                  <a:cubicBezTo>
                    <a:pt x="0" y="4279"/>
                    <a:pt x="1013" y="5755"/>
                    <a:pt x="2544" y="6049"/>
                  </a:cubicBezTo>
                  <a:lnTo>
                    <a:pt x="9474" y="7385"/>
                  </a:lnTo>
                  <a:cubicBezTo>
                    <a:pt x="9575" y="7405"/>
                    <a:pt x="9677" y="7427"/>
                    <a:pt x="9778" y="7452"/>
                  </a:cubicBezTo>
                  <a:lnTo>
                    <a:pt x="9331" y="9652"/>
                  </a:lnTo>
                  <a:cubicBezTo>
                    <a:pt x="9031" y="11129"/>
                    <a:pt x="9337" y="12663"/>
                    <a:pt x="10181" y="13911"/>
                  </a:cubicBezTo>
                  <a:lnTo>
                    <a:pt x="11886" y="16430"/>
                  </a:lnTo>
                  <a:cubicBezTo>
                    <a:pt x="12273" y="17002"/>
                    <a:pt x="12907" y="17316"/>
                    <a:pt x="13552" y="17316"/>
                  </a:cubicBezTo>
                  <a:cubicBezTo>
                    <a:pt x="13922" y="17316"/>
                    <a:pt x="14295" y="17213"/>
                    <a:pt x="14627" y="16997"/>
                  </a:cubicBezTo>
                  <a:cubicBezTo>
                    <a:pt x="16083" y="16049"/>
                    <a:pt x="16670" y="14212"/>
                    <a:pt x="16038" y="12598"/>
                  </a:cubicBezTo>
                  <a:lnTo>
                    <a:pt x="15572" y="11403"/>
                  </a:lnTo>
                  <a:cubicBezTo>
                    <a:pt x="15443" y="11074"/>
                    <a:pt x="15449" y="10707"/>
                    <a:pt x="15588" y="10381"/>
                  </a:cubicBezTo>
                  <a:lnTo>
                    <a:pt x="15768" y="9959"/>
                  </a:lnTo>
                  <a:lnTo>
                    <a:pt x="17138" y="10582"/>
                  </a:lnTo>
                  <a:cubicBezTo>
                    <a:pt x="17845" y="10903"/>
                    <a:pt x="18457" y="11404"/>
                    <a:pt x="18911" y="12034"/>
                  </a:cubicBezTo>
                  <a:lnTo>
                    <a:pt x="23257" y="18050"/>
                  </a:lnTo>
                  <a:cubicBezTo>
                    <a:pt x="23541" y="18445"/>
                    <a:pt x="23277" y="18998"/>
                    <a:pt x="22791" y="19024"/>
                  </a:cubicBezTo>
                  <a:lnTo>
                    <a:pt x="20049" y="19168"/>
                  </a:lnTo>
                  <a:lnTo>
                    <a:pt x="17026" y="17704"/>
                  </a:lnTo>
                  <a:cubicBezTo>
                    <a:pt x="16364" y="17383"/>
                    <a:pt x="15663" y="17231"/>
                    <a:pt x="14972" y="17231"/>
                  </a:cubicBezTo>
                  <a:cubicBezTo>
                    <a:pt x="13221" y="17231"/>
                    <a:pt x="11538" y="18211"/>
                    <a:pt x="10722" y="19893"/>
                  </a:cubicBezTo>
                  <a:lnTo>
                    <a:pt x="10478" y="20399"/>
                  </a:lnTo>
                  <a:cubicBezTo>
                    <a:pt x="10033" y="21315"/>
                    <a:pt x="10417" y="22417"/>
                    <a:pt x="11333" y="22861"/>
                  </a:cubicBezTo>
                  <a:lnTo>
                    <a:pt x="17768" y="25980"/>
                  </a:lnTo>
                  <a:cubicBezTo>
                    <a:pt x="18268" y="26222"/>
                    <a:pt x="18797" y="26336"/>
                    <a:pt x="19319" y="26336"/>
                  </a:cubicBezTo>
                  <a:cubicBezTo>
                    <a:pt x="19382" y="26336"/>
                    <a:pt x="19445" y="26335"/>
                    <a:pt x="19509" y="26331"/>
                  </a:cubicBezTo>
                  <a:lnTo>
                    <a:pt x="36589" y="24693"/>
                  </a:lnTo>
                  <a:lnTo>
                    <a:pt x="78428" y="48994"/>
                  </a:lnTo>
                  <a:lnTo>
                    <a:pt x="98333" y="30196"/>
                  </a:lnTo>
                  <a:lnTo>
                    <a:pt x="33402" y="497"/>
                  </a:lnTo>
                  <a:cubicBezTo>
                    <a:pt x="33024" y="316"/>
                    <a:pt x="32618" y="227"/>
                    <a:pt x="32215" y="227"/>
                  </a:cubicBezTo>
                  <a:cubicBezTo>
                    <a:pt x="31617" y="227"/>
                    <a:pt x="31024" y="422"/>
                    <a:pt x="30535" y="798"/>
                  </a:cubicBezTo>
                  <a:lnTo>
                    <a:pt x="29624" y="355"/>
                  </a:lnTo>
                  <a:cubicBezTo>
                    <a:pt x="29135" y="117"/>
                    <a:pt x="28609" y="1"/>
                    <a:pt x="28087" y="1"/>
                  </a:cubicBezTo>
                  <a:close/>
                </a:path>
              </a:pathLst>
            </a:custGeom>
            <a:solidFill>
              <a:srgbClr val="59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4910025" y="2774975"/>
              <a:ext cx="68850" cy="39225"/>
            </a:xfrm>
            <a:custGeom>
              <a:avLst/>
              <a:gdLst/>
              <a:ahLst/>
              <a:cxnLst/>
              <a:rect l="l" t="t" r="r" b="b"/>
              <a:pathLst>
                <a:path w="2754" h="1569" fill="none" extrusionOk="0">
                  <a:moveTo>
                    <a:pt x="2754" y="1569"/>
                  </a:moveTo>
                  <a:lnTo>
                    <a:pt x="351" y="184"/>
                  </a:lnTo>
                  <a:cubicBezTo>
                    <a:pt x="236" y="119"/>
                    <a:pt x="119" y="57"/>
                    <a:pt x="0" y="0"/>
                  </a:cubicBezTo>
                </a:path>
              </a:pathLst>
            </a:custGeom>
            <a:noFill/>
            <a:ln w="8050" cap="rnd" cmpd="sng">
              <a:solidFill>
                <a:srgbClr val="1E130B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4509550" y="2940050"/>
              <a:ext cx="149525" cy="63500"/>
            </a:xfrm>
            <a:custGeom>
              <a:avLst/>
              <a:gdLst/>
              <a:ahLst/>
              <a:cxnLst/>
              <a:rect l="l" t="t" r="r" b="b"/>
              <a:pathLst>
                <a:path w="5981" h="2540" fill="none" extrusionOk="0">
                  <a:moveTo>
                    <a:pt x="1" y="1"/>
                  </a:moveTo>
                  <a:cubicBezTo>
                    <a:pt x="321" y="81"/>
                    <a:pt x="634" y="188"/>
                    <a:pt x="938" y="322"/>
                  </a:cubicBezTo>
                  <a:lnTo>
                    <a:pt x="5980" y="2539"/>
                  </a:lnTo>
                </a:path>
              </a:pathLst>
            </a:custGeom>
            <a:noFill/>
            <a:ln w="8050" cap="rnd" cmpd="sng">
              <a:solidFill>
                <a:srgbClr val="1E130B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4656850" y="2790150"/>
              <a:ext cx="230875" cy="100975"/>
            </a:xfrm>
            <a:custGeom>
              <a:avLst/>
              <a:gdLst/>
              <a:ahLst/>
              <a:cxnLst/>
              <a:rect l="l" t="t" r="r" b="b"/>
              <a:pathLst>
                <a:path w="9235" h="4039" fill="none" extrusionOk="0">
                  <a:moveTo>
                    <a:pt x="9234" y="4039"/>
                  </a:moveTo>
                  <a:lnTo>
                    <a:pt x="1" y="1"/>
                  </a:lnTo>
                </a:path>
              </a:pathLst>
            </a:custGeom>
            <a:noFill/>
            <a:ln w="8050" cap="rnd" cmpd="sng">
              <a:solidFill>
                <a:srgbClr val="1E130B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5015075" y="2727050"/>
              <a:ext cx="641525" cy="476900"/>
            </a:xfrm>
            <a:custGeom>
              <a:avLst/>
              <a:gdLst/>
              <a:ahLst/>
              <a:cxnLst/>
              <a:rect l="l" t="t" r="r" b="b"/>
              <a:pathLst>
                <a:path w="25661" h="19076" extrusionOk="0">
                  <a:moveTo>
                    <a:pt x="25658" y="6754"/>
                  </a:moveTo>
                  <a:lnTo>
                    <a:pt x="25660" y="6755"/>
                  </a:lnTo>
                  <a:cubicBezTo>
                    <a:pt x="25659" y="6755"/>
                    <a:pt x="25659" y="6755"/>
                    <a:pt x="25658" y="6754"/>
                  </a:cubicBezTo>
                  <a:close/>
                  <a:moveTo>
                    <a:pt x="11427" y="1"/>
                  </a:moveTo>
                  <a:cubicBezTo>
                    <a:pt x="9002" y="1"/>
                    <a:pt x="4599" y="4876"/>
                    <a:pt x="78" y="12300"/>
                  </a:cubicBezTo>
                  <a:cubicBezTo>
                    <a:pt x="0" y="12429"/>
                    <a:pt x="50" y="12598"/>
                    <a:pt x="185" y="12664"/>
                  </a:cubicBezTo>
                  <a:lnTo>
                    <a:pt x="13300" y="19049"/>
                  </a:lnTo>
                  <a:cubicBezTo>
                    <a:pt x="13336" y="19067"/>
                    <a:pt x="13374" y="19075"/>
                    <a:pt x="13412" y="19075"/>
                  </a:cubicBezTo>
                  <a:cubicBezTo>
                    <a:pt x="13499" y="19075"/>
                    <a:pt x="13584" y="19031"/>
                    <a:pt x="13632" y="18952"/>
                  </a:cubicBezTo>
                  <a:cubicBezTo>
                    <a:pt x="15070" y="16585"/>
                    <a:pt x="16497" y="14479"/>
                    <a:pt x="17852" y="12704"/>
                  </a:cubicBezTo>
                  <a:cubicBezTo>
                    <a:pt x="20765" y="8890"/>
                    <a:pt x="23347" y="6611"/>
                    <a:pt x="25003" y="6611"/>
                  </a:cubicBezTo>
                  <a:cubicBezTo>
                    <a:pt x="25241" y="6611"/>
                    <a:pt x="25460" y="6658"/>
                    <a:pt x="25658" y="6754"/>
                  </a:cubicBezTo>
                  <a:lnTo>
                    <a:pt x="25658" y="6754"/>
                  </a:lnTo>
                  <a:lnTo>
                    <a:pt x="12083" y="144"/>
                  </a:lnTo>
                  <a:cubicBezTo>
                    <a:pt x="11885" y="48"/>
                    <a:pt x="11665" y="1"/>
                    <a:pt x="11427" y="1"/>
                  </a:cubicBez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5156825" y="3223700"/>
              <a:ext cx="648250" cy="480550"/>
            </a:xfrm>
            <a:custGeom>
              <a:avLst/>
              <a:gdLst/>
              <a:ahLst/>
              <a:cxnLst/>
              <a:rect l="l" t="t" r="r" b="b"/>
              <a:pathLst>
                <a:path w="25930" h="19222" extrusionOk="0">
                  <a:moveTo>
                    <a:pt x="12604" y="1"/>
                  </a:moveTo>
                  <a:cubicBezTo>
                    <a:pt x="12519" y="1"/>
                    <a:pt x="12436" y="43"/>
                    <a:pt x="12387" y="119"/>
                  </a:cubicBezTo>
                  <a:cubicBezTo>
                    <a:pt x="10884" y="2462"/>
                    <a:pt x="9399" y="4546"/>
                    <a:pt x="7994" y="6297"/>
                  </a:cubicBezTo>
                  <a:cubicBezTo>
                    <a:pt x="5001" y="10028"/>
                    <a:pt x="2371" y="12249"/>
                    <a:pt x="701" y="12249"/>
                  </a:cubicBezTo>
                  <a:cubicBezTo>
                    <a:pt x="444" y="12249"/>
                    <a:pt x="210" y="12196"/>
                    <a:pt x="1" y="12088"/>
                  </a:cubicBezTo>
                  <a:lnTo>
                    <a:pt x="1" y="12088"/>
                  </a:lnTo>
                  <a:lnTo>
                    <a:pt x="13488" y="19061"/>
                  </a:lnTo>
                  <a:cubicBezTo>
                    <a:pt x="13698" y="19169"/>
                    <a:pt x="13932" y="19222"/>
                    <a:pt x="14189" y="19222"/>
                  </a:cubicBezTo>
                  <a:cubicBezTo>
                    <a:pt x="16636" y="19222"/>
                    <a:pt x="21153" y="14441"/>
                    <a:pt x="25847" y="7133"/>
                  </a:cubicBezTo>
                  <a:cubicBezTo>
                    <a:pt x="25930" y="7005"/>
                    <a:pt x="25885" y="6834"/>
                    <a:pt x="25749" y="6765"/>
                  </a:cubicBezTo>
                  <a:lnTo>
                    <a:pt x="12722" y="29"/>
                  </a:lnTo>
                  <a:cubicBezTo>
                    <a:pt x="12684" y="10"/>
                    <a:pt x="12644" y="1"/>
                    <a:pt x="12604" y="1"/>
                  </a:cubicBezTo>
                  <a:close/>
                </a:path>
              </a:pathLst>
            </a:custGeom>
            <a:solidFill>
              <a:srgbClr val="F7E24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45"/>
          <p:cNvGrpSpPr/>
          <p:nvPr/>
        </p:nvGrpSpPr>
        <p:grpSpPr>
          <a:xfrm>
            <a:off x="1857375" y="2321720"/>
            <a:ext cx="5107781" cy="2647468"/>
            <a:chOff x="4988978" y="1706715"/>
            <a:chExt cx="4002548" cy="2328266"/>
          </a:xfrm>
        </p:grpSpPr>
        <p:sp>
          <p:nvSpPr>
            <p:cNvPr id="1992" name="Google Shape;1992;p45"/>
            <p:cNvSpPr/>
            <p:nvPr/>
          </p:nvSpPr>
          <p:spPr>
            <a:xfrm>
              <a:off x="4988978" y="3910892"/>
              <a:ext cx="4002536" cy="124089"/>
            </a:xfrm>
            <a:custGeom>
              <a:avLst/>
              <a:gdLst/>
              <a:ahLst/>
              <a:cxnLst/>
              <a:rect l="l" t="t" r="r" b="b"/>
              <a:pathLst>
                <a:path w="112684" h="3493" extrusionOk="0">
                  <a:moveTo>
                    <a:pt x="0" y="1"/>
                  </a:moveTo>
                  <a:cubicBezTo>
                    <a:pt x="942" y="2056"/>
                    <a:pt x="3020" y="3493"/>
                    <a:pt x="5418" y="3493"/>
                  </a:cubicBezTo>
                  <a:lnTo>
                    <a:pt x="107266" y="3493"/>
                  </a:lnTo>
                  <a:cubicBezTo>
                    <a:pt x="109664" y="3493"/>
                    <a:pt x="111741" y="2056"/>
                    <a:pt x="112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6644989" y="3913024"/>
              <a:ext cx="690580" cy="57337"/>
            </a:xfrm>
            <a:custGeom>
              <a:avLst/>
              <a:gdLst/>
              <a:ahLst/>
              <a:cxnLst/>
              <a:rect l="l" t="t" r="r" b="b"/>
              <a:pathLst>
                <a:path w="19442" h="1614" extrusionOk="0">
                  <a:moveTo>
                    <a:pt x="0" y="1"/>
                  </a:moveTo>
                  <a:cubicBezTo>
                    <a:pt x="435" y="950"/>
                    <a:pt x="1396" y="1613"/>
                    <a:pt x="2503" y="1613"/>
                  </a:cubicBezTo>
                  <a:lnTo>
                    <a:pt x="16939" y="1613"/>
                  </a:lnTo>
                  <a:cubicBezTo>
                    <a:pt x="18046" y="1613"/>
                    <a:pt x="19006" y="949"/>
                    <a:pt x="19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5395415" y="1710339"/>
              <a:ext cx="3189625" cy="2200561"/>
            </a:xfrm>
            <a:custGeom>
              <a:avLst/>
              <a:gdLst/>
              <a:ahLst/>
              <a:cxnLst/>
              <a:rect l="l" t="t" r="r" b="b"/>
              <a:pathLst>
                <a:path w="89798" h="61944" extrusionOk="0">
                  <a:moveTo>
                    <a:pt x="2645" y="1"/>
                  </a:moveTo>
                  <a:cubicBezTo>
                    <a:pt x="1191" y="1"/>
                    <a:pt x="1" y="1190"/>
                    <a:pt x="1" y="2646"/>
                  </a:cubicBezTo>
                  <a:lnTo>
                    <a:pt x="1" y="59301"/>
                  </a:lnTo>
                  <a:cubicBezTo>
                    <a:pt x="1" y="60754"/>
                    <a:pt x="1191" y="61944"/>
                    <a:pt x="2645" y="61944"/>
                  </a:cubicBezTo>
                  <a:lnTo>
                    <a:pt x="87152" y="61944"/>
                  </a:lnTo>
                  <a:cubicBezTo>
                    <a:pt x="88608" y="61944"/>
                    <a:pt x="89798" y="60754"/>
                    <a:pt x="89798" y="59299"/>
                  </a:cubicBezTo>
                  <a:lnTo>
                    <a:pt x="89798" y="2646"/>
                  </a:lnTo>
                  <a:cubicBezTo>
                    <a:pt x="89798" y="1190"/>
                    <a:pt x="88608" y="1"/>
                    <a:pt x="87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5391792" y="1706715"/>
              <a:ext cx="326713" cy="1940908"/>
            </a:xfrm>
            <a:custGeom>
              <a:avLst/>
              <a:gdLst/>
              <a:ahLst/>
              <a:cxnLst/>
              <a:rect l="l" t="t" r="r" b="b"/>
              <a:pathLst>
                <a:path w="9198" h="54635" extrusionOk="0">
                  <a:moveTo>
                    <a:pt x="2747" y="0"/>
                  </a:moveTo>
                  <a:cubicBezTo>
                    <a:pt x="1233" y="0"/>
                    <a:pt x="1" y="1233"/>
                    <a:pt x="1" y="2748"/>
                  </a:cubicBezTo>
                  <a:lnTo>
                    <a:pt x="1" y="54634"/>
                  </a:lnTo>
                  <a:lnTo>
                    <a:pt x="206" y="54634"/>
                  </a:lnTo>
                  <a:lnTo>
                    <a:pt x="206" y="2748"/>
                  </a:lnTo>
                  <a:cubicBezTo>
                    <a:pt x="206" y="1345"/>
                    <a:pt x="1345" y="206"/>
                    <a:pt x="2747" y="206"/>
                  </a:cubicBezTo>
                  <a:lnTo>
                    <a:pt x="9197" y="206"/>
                  </a:lnTo>
                  <a:lnTo>
                    <a:pt x="9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5280219" y="3907269"/>
              <a:ext cx="3711307" cy="7354"/>
            </a:xfrm>
            <a:custGeom>
              <a:avLst/>
              <a:gdLst/>
              <a:ahLst/>
              <a:cxnLst/>
              <a:rect l="l" t="t" r="r" b="b"/>
              <a:pathLst>
                <a:path w="104485" h="207" extrusionOk="0">
                  <a:moveTo>
                    <a:pt x="0" y="1"/>
                  </a:moveTo>
                  <a:lnTo>
                    <a:pt x="0" y="206"/>
                  </a:lnTo>
                  <a:lnTo>
                    <a:pt x="104485" y="206"/>
                  </a:lnTo>
                  <a:lnTo>
                    <a:pt x="104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5575295" y="1890240"/>
              <a:ext cx="2829878" cy="1846909"/>
            </a:xfrm>
            <a:custGeom>
              <a:avLst/>
              <a:gdLst/>
              <a:ahLst/>
              <a:cxnLst/>
              <a:rect l="l" t="t" r="r" b="b"/>
              <a:pathLst>
                <a:path w="79670" h="51989" extrusionOk="0">
                  <a:moveTo>
                    <a:pt x="1" y="1"/>
                  </a:moveTo>
                  <a:lnTo>
                    <a:pt x="1" y="51989"/>
                  </a:lnTo>
                  <a:lnTo>
                    <a:pt x="79670" y="51989"/>
                  </a:lnTo>
                  <a:lnTo>
                    <a:pt x="7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5575295" y="1890240"/>
              <a:ext cx="2829878" cy="119577"/>
            </a:xfrm>
            <a:custGeom>
              <a:avLst/>
              <a:gdLst/>
              <a:ahLst/>
              <a:cxnLst/>
              <a:rect l="l" t="t" r="r" b="b"/>
              <a:pathLst>
                <a:path w="79670" h="3366" extrusionOk="0">
                  <a:moveTo>
                    <a:pt x="1" y="1"/>
                  </a:moveTo>
                  <a:lnTo>
                    <a:pt x="1" y="3365"/>
                  </a:lnTo>
                  <a:lnTo>
                    <a:pt x="79670" y="3365"/>
                  </a:lnTo>
                  <a:lnTo>
                    <a:pt x="79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6887494" y="1779542"/>
              <a:ext cx="182040" cy="41529"/>
            </a:xfrm>
            <a:custGeom>
              <a:avLst/>
              <a:gdLst/>
              <a:ahLst/>
              <a:cxnLst/>
              <a:rect l="l" t="t" r="r" b="b"/>
              <a:pathLst>
                <a:path w="5125" h="1169" extrusionOk="0">
                  <a:moveTo>
                    <a:pt x="4540" y="206"/>
                  </a:moveTo>
                  <a:cubicBezTo>
                    <a:pt x="4750" y="206"/>
                    <a:pt x="4920" y="374"/>
                    <a:pt x="4920" y="584"/>
                  </a:cubicBezTo>
                  <a:cubicBezTo>
                    <a:pt x="4920" y="793"/>
                    <a:pt x="4750" y="962"/>
                    <a:pt x="4540" y="962"/>
                  </a:cubicBezTo>
                  <a:lnTo>
                    <a:pt x="585" y="962"/>
                  </a:lnTo>
                  <a:cubicBezTo>
                    <a:pt x="375" y="962"/>
                    <a:pt x="206" y="793"/>
                    <a:pt x="206" y="584"/>
                  </a:cubicBezTo>
                  <a:cubicBezTo>
                    <a:pt x="206" y="374"/>
                    <a:pt x="375" y="206"/>
                    <a:pt x="585" y="206"/>
                  </a:cubicBezTo>
                  <a:close/>
                  <a:moveTo>
                    <a:pt x="585" y="0"/>
                  </a:moveTo>
                  <a:cubicBezTo>
                    <a:pt x="263" y="0"/>
                    <a:pt x="1" y="263"/>
                    <a:pt x="1" y="584"/>
                  </a:cubicBezTo>
                  <a:cubicBezTo>
                    <a:pt x="1" y="906"/>
                    <a:pt x="263" y="1168"/>
                    <a:pt x="585" y="1168"/>
                  </a:cubicBezTo>
                  <a:lnTo>
                    <a:pt x="4540" y="1168"/>
                  </a:lnTo>
                  <a:cubicBezTo>
                    <a:pt x="4863" y="1168"/>
                    <a:pt x="5124" y="906"/>
                    <a:pt x="5124" y="584"/>
                  </a:cubicBezTo>
                  <a:cubicBezTo>
                    <a:pt x="5124" y="263"/>
                    <a:pt x="4862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5671488" y="1933403"/>
              <a:ext cx="33247" cy="33251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468" y="0"/>
                  </a:moveTo>
                  <a:cubicBezTo>
                    <a:pt x="210" y="0"/>
                    <a:pt x="0" y="209"/>
                    <a:pt x="0" y="467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7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5731696" y="1933403"/>
              <a:ext cx="33247" cy="33251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469" y="0"/>
                  </a:moveTo>
                  <a:cubicBezTo>
                    <a:pt x="210" y="0"/>
                    <a:pt x="0" y="209"/>
                    <a:pt x="0" y="467"/>
                  </a:cubicBezTo>
                  <a:cubicBezTo>
                    <a:pt x="0" y="726"/>
                    <a:pt x="210" y="936"/>
                    <a:pt x="469" y="936"/>
                  </a:cubicBezTo>
                  <a:cubicBezTo>
                    <a:pt x="727" y="936"/>
                    <a:pt x="936" y="726"/>
                    <a:pt x="936" y="467"/>
                  </a:cubicBezTo>
                  <a:cubicBezTo>
                    <a:pt x="936" y="209"/>
                    <a:pt x="727" y="0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5575260" y="3733478"/>
              <a:ext cx="2829878" cy="7283"/>
            </a:xfrm>
            <a:custGeom>
              <a:avLst/>
              <a:gdLst/>
              <a:ahLst/>
              <a:cxnLst/>
              <a:rect l="l" t="t" r="r" b="b"/>
              <a:pathLst>
                <a:path w="79670" h="205" extrusionOk="0">
                  <a:moveTo>
                    <a:pt x="1" y="0"/>
                  </a:moveTo>
                  <a:lnTo>
                    <a:pt x="1" y="205"/>
                  </a:lnTo>
                  <a:lnTo>
                    <a:pt x="79670" y="205"/>
                  </a:lnTo>
                  <a:lnTo>
                    <a:pt x="79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5"/>
            <p:cNvGrpSpPr/>
            <p:nvPr/>
          </p:nvGrpSpPr>
          <p:grpSpPr>
            <a:xfrm>
              <a:off x="5636450" y="2067051"/>
              <a:ext cx="1335584" cy="1609193"/>
              <a:chOff x="5788850" y="2635565"/>
              <a:chExt cx="1335584" cy="1609193"/>
            </a:xfrm>
          </p:grpSpPr>
          <p:sp>
            <p:nvSpPr>
              <p:cNvPr id="2004" name="Google Shape;2004;p45"/>
              <p:cNvSpPr/>
              <p:nvPr/>
            </p:nvSpPr>
            <p:spPr>
              <a:xfrm>
                <a:off x="5788850" y="2635565"/>
                <a:ext cx="1335584" cy="1609193"/>
              </a:xfrm>
              <a:custGeom>
                <a:avLst/>
                <a:gdLst/>
                <a:ahLst/>
                <a:cxnLst/>
                <a:rect l="l" t="t" r="r" b="b"/>
                <a:pathLst>
                  <a:path w="60033" h="76419" extrusionOk="0">
                    <a:moveTo>
                      <a:pt x="0" y="0"/>
                    </a:moveTo>
                    <a:lnTo>
                      <a:pt x="0" y="76419"/>
                    </a:lnTo>
                    <a:lnTo>
                      <a:pt x="60033" y="76419"/>
                    </a:lnTo>
                    <a:lnTo>
                      <a:pt x="600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5"/>
              <p:cNvGrpSpPr/>
              <p:nvPr/>
            </p:nvGrpSpPr>
            <p:grpSpPr>
              <a:xfrm>
                <a:off x="5879364" y="2684181"/>
                <a:ext cx="1154557" cy="1511961"/>
                <a:chOff x="5823875" y="1576825"/>
                <a:chExt cx="1179925" cy="1551525"/>
              </a:xfrm>
            </p:grpSpPr>
            <p:sp>
              <p:nvSpPr>
                <p:cNvPr id="2006" name="Google Shape;2006;p45"/>
                <p:cNvSpPr/>
                <p:nvPr/>
              </p:nvSpPr>
              <p:spPr>
                <a:xfrm>
                  <a:off x="5837025" y="2966425"/>
                  <a:ext cx="6482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2341" extrusionOk="0">
                      <a:moveTo>
                        <a:pt x="1" y="1"/>
                      </a:moveTo>
                      <a:lnTo>
                        <a:pt x="1" y="2340"/>
                      </a:lnTo>
                      <a:lnTo>
                        <a:pt x="2592" y="2340"/>
                      </a:lnTo>
                      <a:lnTo>
                        <a:pt x="2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5"/>
                <p:cNvSpPr/>
                <p:nvPr/>
              </p:nvSpPr>
              <p:spPr>
                <a:xfrm>
                  <a:off x="5869425" y="1808800"/>
                  <a:ext cx="521825" cy="70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3" h="28296" extrusionOk="0">
                      <a:moveTo>
                        <a:pt x="20873" y="0"/>
                      </a:moveTo>
                      <a:cubicBezTo>
                        <a:pt x="9346" y="0"/>
                        <a:pt x="0" y="9346"/>
                        <a:pt x="0" y="20873"/>
                      </a:cubicBezTo>
                      <a:cubicBezTo>
                        <a:pt x="0" y="23488"/>
                        <a:pt x="485" y="25988"/>
                        <a:pt x="1364" y="28295"/>
                      </a:cubicBezTo>
                      <a:lnTo>
                        <a:pt x="20873" y="20873"/>
                      </a:lnTo>
                      <a:lnTo>
                        <a:pt x="208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5"/>
                <p:cNvSpPr/>
                <p:nvPr/>
              </p:nvSpPr>
              <p:spPr>
                <a:xfrm>
                  <a:off x="6391250" y="1808825"/>
                  <a:ext cx="503250" cy="52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0" h="20873" extrusionOk="0">
                      <a:moveTo>
                        <a:pt x="0" y="0"/>
                      </a:moveTo>
                      <a:lnTo>
                        <a:pt x="0" y="20873"/>
                      </a:lnTo>
                      <a:lnTo>
                        <a:pt x="20129" y="15353"/>
                      </a:lnTo>
                      <a:cubicBezTo>
                        <a:pt x="17708" y="6505"/>
                        <a:pt x="961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5"/>
                <p:cNvSpPr/>
                <p:nvPr/>
              </p:nvSpPr>
              <p:spPr>
                <a:xfrm>
                  <a:off x="6391250" y="2192625"/>
                  <a:ext cx="521850" cy="3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4" h="15180" extrusionOk="0">
                      <a:moveTo>
                        <a:pt x="20129" y="1"/>
                      </a:moveTo>
                      <a:lnTo>
                        <a:pt x="0" y="5522"/>
                      </a:lnTo>
                      <a:lnTo>
                        <a:pt x="18503" y="15180"/>
                      </a:lnTo>
                      <a:cubicBezTo>
                        <a:pt x="20015" y="12290"/>
                        <a:pt x="20874" y="9006"/>
                        <a:pt x="20874" y="5522"/>
                      </a:cubicBezTo>
                      <a:cubicBezTo>
                        <a:pt x="20874" y="3609"/>
                        <a:pt x="20611" y="1760"/>
                        <a:pt x="201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5"/>
                <p:cNvSpPr/>
                <p:nvPr/>
              </p:nvSpPr>
              <p:spPr>
                <a:xfrm>
                  <a:off x="5903500" y="2330600"/>
                  <a:ext cx="950325" cy="5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3" h="20875" extrusionOk="0">
                      <a:moveTo>
                        <a:pt x="19510" y="1"/>
                      </a:moveTo>
                      <a:lnTo>
                        <a:pt x="1" y="7423"/>
                      </a:lnTo>
                      <a:cubicBezTo>
                        <a:pt x="2993" y="15286"/>
                        <a:pt x="10598" y="20874"/>
                        <a:pt x="19510" y="20874"/>
                      </a:cubicBezTo>
                      <a:cubicBezTo>
                        <a:pt x="27553" y="20874"/>
                        <a:pt x="34526" y="16323"/>
                        <a:pt x="38013" y="9659"/>
                      </a:cubicBezTo>
                      <a:lnTo>
                        <a:pt x="19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5"/>
                <p:cNvSpPr/>
                <p:nvPr/>
              </p:nvSpPr>
              <p:spPr>
                <a:xfrm>
                  <a:off x="6600975" y="2966425"/>
                  <a:ext cx="40282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3" h="2341" extrusionOk="0">
                      <a:moveTo>
                        <a:pt x="0" y="1"/>
                      </a:moveTo>
                      <a:lnTo>
                        <a:pt x="0" y="2340"/>
                      </a:lnTo>
                      <a:lnTo>
                        <a:pt x="16112" y="2340"/>
                      </a:lnTo>
                      <a:lnTo>
                        <a:pt x="161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5"/>
                <p:cNvSpPr/>
                <p:nvPr/>
              </p:nvSpPr>
              <p:spPr>
                <a:xfrm>
                  <a:off x="6506225" y="2966425"/>
                  <a:ext cx="6482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2341" extrusionOk="0">
                      <a:moveTo>
                        <a:pt x="1" y="1"/>
                      </a:moveTo>
                      <a:lnTo>
                        <a:pt x="1" y="2340"/>
                      </a:lnTo>
                      <a:lnTo>
                        <a:pt x="2592" y="2340"/>
                      </a:lnTo>
                      <a:lnTo>
                        <a:pt x="25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5"/>
                <p:cNvSpPr/>
                <p:nvPr/>
              </p:nvSpPr>
              <p:spPr>
                <a:xfrm>
                  <a:off x="6600975" y="3069825"/>
                  <a:ext cx="40282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3" h="2341" extrusionOk="0">
                      <a:moveTo>
                        <a:pt x="0" y="1"/>
                      </a:moveTo>
                      <a:lnTo>
                        <a:pt x="0" y="2340"/>
                      </a:lnTo>
                      <a:lnTo>
                        <a:pt x="16112" y="2340"/>
                      </a:lnTo>
                      <a:lnTo>
                        <a:pt x="161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5"/>
                <p:cNvSpPr/>
                <p:nvPr/>
              </p:nvSpPr>
              <p:spPr>
                <a:xfrm>
                  <a:off x="6506225" y="3069825"/>
                  <a:ext cx="6482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2341" extrusionOk="0">
                      <a:moveTo>
                        <a:pt x="1" y="1"/>
                      </a:moveTo>
                      <a:lnTo>
                        <a:pt x="1" y="2340"/>
                      </a:lnTo>
                      <a:lnTo>
                        <a:pt x="2592" y="2340"/>
                      </a:lnTo>
                      <a:lnTo>
                        <a:pt x="259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5"/>
                <p:cNvSpPr/>
                <p:nvPr/>
              </p:nvSpPr>
              <p:spPr>
                <a:xfrm>
                  <a:off x="5939550" y="2966425"/>
                  <a:ext cx="402800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2" h="2341" extrusionOk="0">
                      <a:moveTo>
                        <a:pt x="0" y="1"/>
                      </a:moveTo>
                      <a:lnTo>
                        <a:pt x="0" y="2340"/>
                      </a:lnTo>
                      <a:lnTo>
                        <a:pt x="16111" y="2340"/>
                      </a:lnTo>
                      <a:lnTo>
                        <a:pt x="16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5"/>
                <p:cNvSpPr/>
                <p:nvPr/>
              </p:nvSpPr>
              <p:spPr>
                <a:xfrm>
                  <a:off x="5939550" y="3069825"/>
                  <a:ext cx="402800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2" h="2341" extrusionOk="0">
                      <a:moveTo>
                        <a:pt x="0" y="1"/>
                      </a:moveTo>
                      <a:lnTo>
                        <a:pt x="0" y="2340"/>
                      </a:lnTo>
                      <a:lnTo>
                        <a:pt x="16111" y="2340"/>
                      </a:lnTo>
                      <a:lnTo>
                        <a:pt x="16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5"/>
                <p:cNvSpPr/>
                <p:nvPr/>
              </p:nvSpPr>
              <p:spPr>
                <a:xfrm>
                  <a:off x="5837025" y="3069825"/>
                  <a:ext cx="6482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2341" extrusionOk="0">
                      <a:moveTo>
                        <a:pt x="1" y="1"/>
                      </a:moveTo>
                      <a:lnTo>
                        <a:pt x="1" y="2340"/>
                      </a:lnTo>
                      <a:lnTo>
                        <a:pt x="2592" y="2340"/>
                      </a:lnTo>
                      <a:lnTo>
                        <a:pt x="2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5"/>
                <p:cNvSpPr/>
                <p:nvPr/>
              </p:nvSpPr>
              <p:spPr>
                <a:xfrm>
                  <a:off x="5982825" y="1576825"/>
                  <a:ext cx="838700" cy="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48" h="2698" extrusionOk="0">
                      <a:moveTo>
                        <a:pt x="1" y="0"/>
                      </a:moveTo>
                      <a:lnTo>
                        <a:pt x="1" y="2698"/>
                      </a:lnTo>
                      <a:lnTo>
                        <a:pt x="33547" y="2698"/>
                      </a:lnTo>
                      <a:lnTo>
                        <a:pt x="335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5"/>
                <p:cNvSpPr/>
                <p:nvPr/>
              </p:nvSpPr>
              <p:spPr>
                <a:xfrm>
                  <a:off x="5823875" y="1669025"/>
                  <a:ext cx="1156550" cy="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62" h="2698" extrusionOk="0">
                      <a:moveTo>
                        <a:pt x="0" y="0"/>
                      </a:moveTo>
                      <a:lnTo>
                        <a:pt x="0" y="2698"/>
                      </a:lnTo>
                      <a:lnTo>
                        <a:pt x="46262" y="2698"/>
                      </a:lnTo>
                      <a:lnTo>
                        <a:pt x="462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0" name="Google Shape;2020;p45"/>
            <p:cNvGrpSpPr/>
            <p:nvPr/>
          </p:nvGrpSpPr>
          <p:grpSpPr>
            <a:xfrm>
              <a:off x="7031356" y="2067051"/>
              <a:ext cx="1312690" cy="648026"/>
              <a:chOff x="7183756" y="2635565"/>
              <a:chExt cx="1312690" cy="648026"/>
            </a:xfrm>
          </p:grpSpPr>
          <p:sp>
            <p:nvSpPr>
              <p:cNvPr id="2021" name="Google Shape;2021;p45"/>
              <p:cNvSpPr/>
              <p:nvPr/>
            </p:nvSpPr>
            <p:spPr>
              <a:xfrm>
                <a:off x="7183756" y="2635565"/>
                <a:ext cx="1312690" cy="648026"/>
              </a:xfrm>
              <a:custGeom>
                <a:avLst/>
                <a:gdLst/>
                <a:ahLst/>
                <a:cxnLst/>
                <a:rect l="l" t="t" r="r" b="b"/>
                <a:pathLst>
                  <a:path w="65041" h="39562" extrusionOk="0">
                    <a:moveTo>
                      <a:pt x="0" y="1"/>
                    </a:moveTo>
                    <a:lnTo>
                      <a:pt x="0" y="39561"/>
                    </a:lnTo>
                    <a:lnTo>
                      <a:pt x="65041" y="39561"/>
                    </a:lnTo>
                    <a:lnTo>
                      <a:pt x="650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2" name="Google Shape;2022;p45"/>
              <p:cNvGrpSpPr/>
              <p:nvPr/>
            </p:nvGrpSpPr>
            <p:grpSpPr>
              <a:xfrm>
                <a:off x="7273083" y="2708827"/>
                <a:ext cx="1134037" cy="501501"/>
                <a:chOff x="406431" y="2940597"/>
                <a:chExt cx="1466111" cy="649024"/>
              </a:xfrm>
            </p:grpSpPr>
            <p:sp>
              <p:nvSpPr>
                <p:cNvPr id="2023" name="Google Shape;2023;p45"/>
                <p:cNvSpPr/>
                <p:nvPr/>
              </p:nvSpPr>
              <p:spPr>
                <a:xfrm>
                  <a:off x="406431" y="2940597"/>
                  <a:ext cx="390816" cy="64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8" h="21908" extrusionOk="0">
                      <a:moveTo>
                        <a:pt x="10954" y="0"/>
                      </a:moveTo>
                      <a:cubicBezTo>
                        <a:pt x="4905" y="0"/>
                        <a:pt x="0" y="4905"/>
                        <a:pt x="0" y="10954"/>
                      </a:cubicBezTo>
                      <a:cubicBezTo>
                        <a:pt x="0" y="17003"/>
                        <a:pt x="4905" y="21907"/>
                        <a:pt x="10954" y="21907"/>
                      </a:cubicBezTo>
                      <a:cubicBezTo>
                        <a:pt x="11741" y="21907"/>
                        <a:pt x="12508" y="21820"/>
                        <a:pt x="13248" y="21663"/>
                      </a:cubicBezTo>
                      <a:lnTo>
                        <a:pt x="12381" y="17618"/>
                      </a:lnTo>
                      <a:cubicBezTo>
                        <a:pt x="11921" y="17717"/>
                        <a:pt x="11444" y="17771"/>
                        <a:pt x="10954" y="17771"/>
                      </a:cubicBezTo>
                      <a:cubicBezTo>
                        <a:pt x="7195" y="17771"/>
                        <a:pt x="4136" y="14714"/>
                        <a:pt x="4136" y="10954"/>
                      </a:cubicBezTo>
                      <a:cubicBezTo>
                        <a:pt x="4136" y="7195"/>
                        <a:pt x="7195" y="4136"/>
                        <a:pt x="10954" y="4136"/>
                      </a:cubicBezTo>
                      <a:lnTo>
                        <a:pt x="109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5"/>
                <p:cNvSpPr/>
                <p:nvPr/>
              </p:nvSpPr>
              <p:spPr>
                <a:xfrm>
                  <a:off x="729544" y="2940626"/>
                  <a:ext cx="323172" cy="324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5" h="10954" extrusionOk="0">
                      <a:moveTo>
                        <a:pt x="1" y="0"/>
                      </a:moveTo>
                      <a:lnTo>
                        <a:pt x="1" y="4136"/>
                      </a:lnTo>
                      <a:cubicBezTo>
                        <a:pt x="3761" y="4136"/>
                        <a:pt x="6819" y="7195"/>
                        <a:pt x="6819" y="10954"/>
                      </a:cubicBezTo>
                      <a:lnTo>
                        <a:pt x="10954" y="10954"/>
                      </a:lnTo>
                      <a:cubicBezTo>
                        <a:pt x="10954" y="4905"/>
                        <a:pt x="6050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5"/>
                <p:cNvSpPr/>
                <p:nvPr/>
              </p:nvSpPr>
              <p:spPr>
                <a:xfrm>
                  <a:off x="771641" y="3265109"/>
                  <a:ext cx="281076" cy="317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8" h="10710" extrusionOk="0">
                      <a:moveTo>
                        <a:pt x="5392" y="1"/>
                      </a:moveTo>
                      <a:cubicBezTo>
                        <a:pt x="5392" y="3271"/>
                        <a:pt x="3078" y="6008"/>
                        <a:pt x="1" y="6665"/>
                      </a:cubicBezTo>
                      <a:lnTo>
                        <a:pt x="868" y="10710"/>
                      </a:lnTo>
                      <a:cubicBezTo>
                        <a:pt x="5815" y="9655"/>
                        <a:pt x="9527" y="5264"/>
                        <a:pt x="95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5"/>
                <p:cNvSpPr/>
                <p:nvPr/>
              </p:nvSpPr>
              <p:spPr>
                <a:xfrm>
                  <a:off x="1152575" y="3058040"/>
                  <a:ext cx="613514" cy="5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0" h="1806" extrusionOk="0">
                      <a:moveTo>
                        <a:pt x="1" y="0"/>
                      </a:moveTo>
                      <a:lnTo>
                        <a:pt x="1" y="1806"/>
                      </a:lnTo>
                      <a:lnTo>
                        <a:pt x="28239" y="1806"/>
                      </a:lnTo>
                      <a:lnTo>
                        <a:pt x="282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5"/>
                <p:cNvSpPr/>
                <p:nvPr/>
              </p:nvSpPr>
              <p:spPr>
                <a:xfrm>
                  <a:off x="1152575" y="3163624"/>
                  <a:ext cx="719966" cy="86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0" h="2914" extrusionOk="0">
                      <a:moveTo>
                        <a:pt x="1" y="1"/>
                      </a:moveTo>
                      <a:lnTo>
                        <a:pt x="1" y="2914"/>
                      </a:lnTo>
                      <a:lnTo>
                        <a:pt x="33139" y="2914"/>
                      </a:lnTo>
                      <a:lnTo>
                        <a:pt x="331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5"/>
                <p:cNvSpPr/>
                <p:nvPr/>
              </p:nvSpPr>
              <p:spPr>
                <a:xfrm>
                  <a:off x="1152575" y="3294301"/>
                  <a:ext cx="719966" cy="86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0" h="2914" extrusionOk="0">
                      <a:moveTo>
                        <a:pt x="1" y="0"/>
                      </a:moveTo>
                      <a:lnTo>
                        <a:pt x="1" y="2913"/>
                      </a:lnTo>
                      <a:lnTo>
                        <a:pt x="33139" y="2913"/>
                      </a:lnTo>
                      <a:lnTo>
                        <a:pt x="331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5"/>
                <p:cNvSpPr/>
                <p:nvPr/>
              </p:nvSpPr>
              <p:spPr>
                <a:xfrm>
                  <a:off x="1152575" y="3424947"/>
                  <a:ext cx="719966" cy="86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0" h="2914" extrusionOk="0">
                      <a:moveTo>
                        <a:pt x="1" y="1"/>
                      </a:moveTo>
                      <a:lnTo>
                        <a:pt x="1" y="2914"/>
                      </a:lnTo>
                      <a:lnTo>
                        <a:pt x="33139" y="2914"/>
                      </a:lnTo>
                      <a:lnTo>
                        <a:pt x="331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0" name="Google Shape;2030;p45"/>
            <p:cNvGrpSpPr/>
            <p:nvPr/>
          </p:nvGrpSpPr>
          <p:grpSpPr>
            <a:xfrm>
              <a:off x="7031350" y="2772635"/>
              <a:ext cx="1313965" cy="903609"/>
              <a:chOff x="7183750" y="3283600"/>
              <a:chExt cx="1313965" cy="903609"/>
            </a:xfrm>
          </p:grpSpPr>
          <p:sp>
            <p:nvSpPr>
              <p:cNvPr id="2031" name="Google Shape;2031;p45"/>
              <p:cNvSpPr/>
              <p:nvPr/>
            </p:nvSpPr>
            <p:spPr>
              <a:xfrm>
                <a:off x="7183750" y="3283600"/>
                <a:ext cx="1313965" cy="903609"/>
              </a:xfrm>
              <a:custGeom>
                <a:avLst/>
                <a:gdLst/>
                <a:ahLst/>
                <a:cxnLst/>
                <a:rect l="l" t="t" r="r" b="b"/>
                <a:pathLst>
                  <a:path w="35725" h="63995" extrusionOk="0">
                    <a:moveTo>
                      <a:pt x="0" y="0"/>
                    </a:moveTo>
                    <a:lnTo>
                      <a:pt x="0" y="63995"/>
                    </a:lnTo>
                    <a:lnTo>
                      <a:pt x="35725" y="63995"/>
                    </a:lnTo>
                    <a:lnTo>
                      <a:pt x="357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2" name="Google Shape;2032;p45"/>
              <p:cNvGrpSpPr/>
              <p:nvPr/>
            </p:nvGrpSpPr>
            <p:grpSpPr>
              <a:xfrm>
                <a:off x="7276050" y="3374502"/>
                <a:ext cx="1129366" cy="721805"/>
                <a:chOff x="7276050" y="3358847"/>
                <a:chExt cx="1129366" cy="721805"/>
              </a:xfrm>
            </p:grpSpPr>
            <p:sp>
              <p:nvSpPr>
                <p:cNvPr id="2033" name="Google Shape;2033;p45"/>
                <p:cNvSpPr/>
                <p:nvPr/>
              </p:nvSpPr>
              <p:spPr>
                <a:xfrm>
                  <a:off x="7276050" y="3358847"/>
                  <a:ext cx="1129366" cy="51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3" h="24860" extrusionOk="0">
                      <a:moveTo>
                        <a:pt x="1" y="1"/>
                      </a:moveTo>
                      <a:lnTo>
                        <a:pt x="1" y="24859"/>
                      </a:lnTo>
                      <a:lnTo>
                        <a:pt x="32563" y="24859"/>
                      </a:lnTo>
                      <a:lnTo>
                        <a:pt x="3256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34" name="Google Shape;2034;p45"/>
                <p:cNvGrpSpPr/>
                <p:nvPr/>
              </p:nvGrpSpPr>
              <p:grpSpPr>
                <a:xfrm>
                  <a:off x="7280018" y="3919686"/>
                  <a:ext cx="971110" cy="160967"/>
                  <a:chOff x="1862043" y="3371754"/>
                  <a:chExt cx="971110" cy="160967"/>
                </a:xfrm>
              </p:grpSpPr>
              <p:sp>
                <p:nvSpPr>
                  <p:cNvPr id="2035" name="Google Shape;2035;p45"/>
                  <p:cNvSpPr/>
                  <p:nvPr/>
                </p:nvSpPr>
                <p:spPr>
                  <a:xfrm>
                    <a:off x="1862043" y="3476675"/>
                    <a:ext cx="562214" cy="5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2" h="1876" extrusionOk="0">
                        <a:moveTo>
                          <a:pt x="1" y="1"/>
                        </a:moveTo>
                        <a:lnTo>
                          <a:pt x="1" y="1876"/>
                        </a:lnTo>
                        <a:lnTo>
                          <a:pt x="18851" y="1876"/>
                        </a:lnTo>
                        <a:lnTo>
                          <a:pt x="1885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6" name="Google Shape;2036;p45"/>
                  <p:cNvSpPr/>
                  <p:nvPr/>
                </p:nvSpPr>
                <p:spPr>
                  <a:xfrm>
                    <a:off x="1862043" y="3371754"/>
                    <a:ext cx="971110" cy="5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63" h="1876" extrusionOk="0">
                        <a:moveTo>
                          <a:pt x="1" y="0"/>
                        </a:moveTo>
                        <a:lnTo>
                          <a:pt x="1" y="1876"/>
                        </a:lnTo>
                        <a:lnTo>
                          <a:pt x="32563" y="1876"/>
                        </a:lnTo>
                        <a:lnTo>
                          <a:pt x="3256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037" name="Google Shape;2037;p45"/>
            <p:cNvSpPr/>
            <p:nvPr/>
          </p:nvSpPr>
          <p:spPr>
            <a:xfrm>
              <a:off x="5611288" y="1933403"/>
              <a:ext cx="33247" cy="33251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468" y="0"/>
                  </a:moveTo>
                  <a:cubicBezTo>
                    <a:pt x="210" y="0"/>
                    <a:pt x="0" y="209"/>
                    <a:pt x="0" y="467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7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5575260" y="1890097"/>
              <a:ext cx="2829878" cy="7354"/>
            </a:xfrm>
            <a:custGeom>
              <a:avLst/>
              <a:gdLst/>
              <a:ahLst/>
              <a:cxnLst/>
              <a:rect l="l" t="t" r="r" b="b"/>
              <a:pathLst>
                <a:path w="79670" h="207" extrusionOk="0">
                  <a:moveTo>
                    <a:pt x="1" y="0"/>
                  </a:moveTo>
                  <a:lnTo>
                    <a:pt x="1" y="206"/>
                  </a:lnTo>
                  <a:lnTo>
                    <a:pt x="79670" y="206"/>
                  </a:lnTo>
                  <a:lnTo>
                    <a:pt x="79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45"/>
          <p:cNvGrpSpPr/>
          <p:nvPr/>
        </p:nvGrpSpPr>
        <p:grpSpPr>
          <a:xfrm>
            <a:off x="586398" y="3730984"/>
            <a:ext cx="821044" cy="586213"/>
            <a:chOff x="4957500" y="2581550"/>
            <a:chExt cx="912575" cy="651275"/>
          </a:xfrm>
        </p:grpSpPr>
        <p:sp>
          <p:nvSpPr>
            <p:cNvPr id="2040" name="Google Shape;2040;p45"/>
            <p:cNvSpPr/>
            <p:nvPr/>
          </p:nvSpPr>
          <p:spPr>
            <a:xfrm>
              <a:off x="4957500" y="2581550"/>
              <a:ext cx="912575" cy="651275"/>
            </a:xfrm>
            <a:custGeom>
              <a:avLst/>
              <a:gdLst/>
              <a:ahLst/>
              <a:cxnLst/>
              <a:rect l="l" t="t" r="r" b="b"/>
              <a:pathLst>
                <a:path w="36503" h="26051" extrusionOk="0">
                  <a:moveTo>
                    <a:pt x="5659" y="0"/>
                  </a:moveTo>
                  <a:lnTo>
                    <a:pt x="5705" y="4988"/>
                  </a:lnTo>
                  <a:lnTo>
                    <a:pt x="3802" y="4988"/>
                  </a:lnTo>
                  <a:cubicBezTo>
                    <a:pt x="1711" y="4988"/>
                    <a:pt x="0" y="6699"/>
                    <a:pt x="0" y="8789"/>
                  </a:cubicBezTo>
                  <a:lnTo>
                    <a:pt x="0" y="22248"/>
                  </a:lnTo>
                  <a:cubicBezTo>
                    <a:pt x="0" y="24339"/>
                    <a:pt x="1711" y="26050"/>
                    <a:pt x="3802" y="26050"/>
                  </a:cubicBezTo>
                  <a:lnTo>
                    <a:pt x="32700" y="26050"/>
                  </a:lnTo>
                  <a:cubicBezTo>
                    <a:pt x="34792" y="26050"/>
                    <a:pt x="36502" y="24340"/>
                    <a:pt x="36500" y="22250"/>
                  </a:cubicBezTo>
                  <a:lnTo>
                    <a:pt x="36500" y="8789"/>
                  </a:lnTo>
                  <a:cubicBezTo>
                    <a:pt x="36500" y="6699"/>
                    <a:pt x="34789" y="4988"/>
                    <a:pt x="32699" y="4988"/>
                  </a:cubicBezTo>
                  <a:lnTo>
                    <a:pt x="8409" y="4988"/>
                  </a:lnTo>
                  <a:lnTo>
                    <a:pt x="5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5111875" y="2932150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95" y="206"/>
                  </a:moveTo>
                  <a:cubicBezTo>
                    <a:pt x="2206" y="206"/>
                    <a:pt x="2784" y="785"/>
                    <a:pt x="2784" y="1495"/>
                  </a:cubicBezTo>
                  <a:cubicBezTo>
                    <a:pt x="2784" y="2206"/>
                    <a:pt x="2206" y="2784"/>
                    <a:pt x="1495" y="2784"/>
                  </a:cubicBezTo>
                  <a:cubicBezTo>
                    <a:pt x="785" y="2784"/>
                    <a:pt x="207" y="2206"/>
                    <a:pt x="207" y="1495"/>
                  </a:cubicBezTo>
                  <a:cubicBezTo>
                    <a:pt x="207" y="785"/>
                    <a:pt x="785" y="206"/>
                    <a:pt x="1495" y="206"/>
                  </a:cubicBezTo>
                  <a:close/>
                  <a:moveTo>
                    <a:pt x="1495" y="0"/>
                  </a:moveTo>
                  <a:cubicBezTo>
                    <a:pt x="671" y="0"/>
                    <a:pt x="0" y="671"/>
                    <a:pt x="0" y="1495"/>
                  </a:cubicBezTo>
                  <a:cubicBezTo>
                    <a:pt x="0" y="2320"/>
                    <a:pt x="671" y="2991"/>
                    <a:pt x="1495" y="2991"/>
                  </a:cubicBezTo>
                  <a:cubicBezTo>
                    <a:pt x="2319" y="2991"/>
                    <a:pt x="2989" y="2320"/>
                    <a:pt x="2991" y="1495"/>
                  </a:cubicBezTo>
                  <a:cubicBezTo>
                    <a:pt x="2991" y="671"/>
                    <a:pt x="2320" y="0"/>
                    <a:pt x="1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5244150" y="2932150"/>
              <a:ext cx="74750" cy="74775"/>
            </a:xfrm>
            <a:custGeom>
              <a:avLst/>
              <a:gdLst/>
              <a:ahLst/>
              <a:cxnLst/>
              <a:rect l="l" t="t" r="r" b="b"/>
              <a:pathLst>
                <a:path w="2990" h="2991" extrusionOk="0">
                  <a:moveTo>
                    <a:pt x="1495" y="206"/>
                  </a:moveTo>
                  <a:cubicBezTo>
                    <a:pt x="2206" y="206"/>
                    <a:pt x="2785" y="785"/>
                    <a:pt x="2785" y="1495"/>
                  </a:cubicBezTo>
                  <a:cubicBezTo>
                    <a:pt x="2785" y="2206"/>
                    <a:pt x="2206" y="2784"/>
                    <a:pt x="1495" y="2784"/>
                  </a:cubicBezTo>
                  <a:cubicBezTo>
                    <a:pt x="785" y="2784"/>
                    <a:pt x="207" y="2206"/>
                    <a:pt x="207" y="1495"/>
                  </a:cubicBezTo>
                  <a:cubicBezTo>
                    <a:pt x="207" y="785"/>
                    <a:pt x="785" y="206"/>
                    <a:pt x="1495" y="206"/>
                  </a:cubicBezTo>
                  <a:close/>
                  <a:moveTo>
                    <a:pt x="1495" y="0"/>
                  </a:moveTo>
                  <a:cubicBezTo>
                    <a:pt x="671" y="0"/>
                    <a:pt x="1" y="671"/>
                    <a:pt x="1" y="1495"/>
                  </a:cubicBezTo>
                  <a:cubicBezTo>
                    <a:pt x="1" y="2320"/>
                    <a:pt x="671" y="2991"/>
                    <a:pt x="1495" y="2991"/>
                  </a:cubicBezTo>
                  <a:cubicBezTo>
                    <a:pt x="2320" y="2991"/>
                    <a:pt x="2989" y="2320"/>
                    <a:pt x="2990" y="1495"/>
                  </a:cubicBezTo>
                  <a:cubicBezTo>
                    <a:pt x="2990" y="671"/>
                    <a:pt x="2320" y="0"/>
                    <a:pt x="1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5376425" y="2932150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96" y="206"/>
                  </a:moveTo>
                  <a:cubicBezTo>
                    <a:pt x="2206" y="206"/>
                    <a:pt x="2785" y="785"/>
                    <a:pt x="2785" y="1495"/>
                  </a:cubicBezTo>
                  <a:cubicBezTo>
                    <a:pt x="2785" y="2206"/>
                    <a:pt x="2206" y="2784"/>
                    <a:pt x="1496" y="2784"/>
                  </a:cubicBezTo>
                  <a:cubicBezTo>
                    <a:pt x="785" y="2784"/>
                    <a:pt x="208" y="2206"/>
                    <a:pt x="208" y="1495"/>
                  </a:cubicBezTo>
                  <a:cubicBezTo>
                    <a:pt x="208" y="785"/>
                    <a:pt x="785" y="206"/>
                    <a:pt x="1496" y="206"/>
                  </a:cubicBezTo>
                  <a:close/>
                  <a:moveTo>
                    <a:pt x="1496" y="0"/>
                  </a:moveTo>
                  <a:cubicBezTo>
                    <a:pt x="671" y="0"/>
                    <a:pt x="1" y="671"/>
                    <a:pt x="1" y="1495"/>
                  </a:cubicBezTo>
                  <a:cubicBezTo>
                    <a:pt x="1" y="2320"/>
                    <a:pt x="671" y="2991"/>
                    <a:pt x="1496" y="2991"/>
                  </a:cubicBezTo>
                  <a:cubicBezTo>
                    <a:pt x="2320" y="2991"/>
                    <a:pt x="2989" y="2320"/>
                    <a:pt x="2990" y="1495"/>
                  </a:cubicBezTo>
                  <a:cubicBezTo>
                    <a:pt x="2990" y="671"/>
                    <a:pt x="2320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5508700" y="2932150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96" y="206"/>
                  </a:moveTo>
                  <a:cubicBezTo>
                    <a:pt x="2206" y="206"/>
                    <a:pt x="2784" y="785"/>
                    <a:pt x="2784" y="1495"/>
                  </a:cubicBezTo>
                  <a:cubicBezTo>
                    <a:pt x="2784" y="2206"/>
                    <a:pt x="2206" y="2784"/>
                    <a:pt x="1496" y="2784"/>
                  </a:cubicBezTo>
                  <a:cubicBezTo>
                    <a:pt x="785" y="2784"/>
                    <a:pt x="206" y="2206"/>
                    <a:pt x="206" y="1495"/>
                  </a:cubicBezTo>
                  <a:cubicBezTo>
                    <a:pt x="206" y="785"/>
                    <a:pt x="785" y="206"/>
                    <a:pt x="1496" y="206"/>
                  </a:cubicBezTo>
                  <a:close/>
                  <a:moveTo>
                    <a:pt x="1496" y="0"/>
                  </a:moveTo>
                  <a:cubicBezTo>
                    <a:pt x="671" y="0"/>
                    <a:pt x="0" y="671"/>
                    <a:pt x="0" y="1495"/>
                  </a:cubicBezTo>
                  <a:cubicBezTo>
                    <a:pt x="0" y="2320"/>
                    <a:pt x="671" y="2991"/>
                    <a:pt x="1496" y="2991"/>
                  </a:cubicBezTo>
                  <a:cubicBezTo>
                    <a:pt x="2319" y="2991"/>
                    <a:pt x="2990" y="2320"/>
                    <a:pt x="2991" y="1495"/>
                  </a:cubicBezTo>
                  <a:cubicBezTo>
                    <a:pt x="2991" y="671"/>
                    <a:pt x="2320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5640975" y="2932150"/>
              <a:ext cx="74800" cy="74775"/>
            </a:xfrm>
            <a:custGeom>
              <a:avLst/>
              <a:gdLst/>
              <a:ahLst/>
              <a:cxnLst/>
              <a:rect l="l" t="t" r="r" b="b"/>
              <a:pathLst>
                <a:path w="2992" h="2991" extrusionOk="0">
                  <a:moveTo>
                    <a:pt x="1495" y="206"/>
                  </a:moveTo>
                  <a:cubicBezTo>
                    <a:pt x="2207" y="206"/>
                    <a:pt x="2784" y="785"/>
                    <a:pt x="2784" y="1495"/>
                  </a:cubicBezTo>
                  <a:cubicBezTo>
                    <a:pt x="2784" y="2206"/>
                    <a:pt x="2207" y="2784"/>
                    <a:pt x="1495" y="2784"/>
                  </a:cubicBezTo>
                  <a:cubicBezTo>
                    <a:pt x="785" y="2784"/>
                    <a:pt x="207" y="2206"/>
                    <a:pt x="207" y="1495"/>
                  </a:cubicBezTo>
                  <a:cubicBezTo>
                    <a:pt x="207" y="785"/>
                    <a:pt x="785" y="206"/>
                    <a:pt x="1495" y="206"/>
                  </a:cubicBezTo>
                  <a:close/>
                  <a:moveTo>
                    <a:pt x="1495" y="0"/>
                  </a:moveTo>
                  <a:cubicBezTo>
                    <a:pt x="672" y="0"/>
                    <a:pt x="1" y="671"/>
                    <a:pt x="1" y="1495"/>
                  </a:cubicBezTo>
                  <a:cubicBezTo>
                    <a:pt x="1" y="2320"/>
                    <a:pt x="672" y="2991"/>
                    <a:pt x="1495" y="2991"/>
                  </a:cubicBezTo>
                  <a:cubicBezTo>
                    <a:pt x="2319" y="2991"/>
                    <a:pt x="2989" y="2320"/>
                    <a:pt x="2991" y="1495"/>
                  </a:cubicBezTo>
                  <a:cubicBezTo>
                    <a:pt x="2991" y="671"/>
                    <a:pt x="2320" y="0"/>
                    <a:pt x="1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45"/>
          <p:cNvGrpSpPr/>
          <p:nvPr/>
        </p:nvGrpSpPr>
        <p:grpSpPr>
          <a:xfrm>
            <a:off x="811127" y="2500049"/>
            <a:ext cx="576261" cy="470010"/>
            <a:chOff x="5295050" y="3525225"/>
            <a:chExt cx="640575" cy="522175"/>
          </a:xfrm>
        </p:grpSpPr>
        <p:sp>
          <p:nvSpPr>
            <p:cNvPr id="2047" name="Google Shape;2047;p45"/>
            <p:cNvSpPr/>
            <p:nvPr/>
          </p:nvSpPr>
          <p:spPr>
            <a:xfrm>
              <a:off x="5295050" y="3525225"/>
              <a:ext cx="640575" cy="522175"/>
            </a:xfrm>
            <a:custGeom>
              <a:avLst/>
              <a:gdLst/>
              <a:ahLst/>
              <a:cxnLst/>
              <a:rect l="l" t="t" r="r" b="b"/>
              <a:pathLst>
                <a:path w="25623" h="20887" extrusionOk="0">
                  <a:moveTo>
                    <a:pt x="2330" y="0"/>
                  </a:moveTo>
                  <a:cubicBezTo>
                    <a:pt x="1044" y="0"/>
                    <a:pt x="1" y="1043"/>
                    <a:pt x="1" y="2330"/>
                  </a:cubicBezTo>
                  <a:lnTo>
                    <a:pt x="1" y="14630"/>
                  </a:lnTo>
                  <a:cubicBezTo>
                    <a:pt x="1" y="15917"/>
                    <a:pt x="1043" y="16959"/>
                    <a:pt x="2330" y="16959"/>
                  </a:cubicBezTo>
                  <a:lnTo>
                    <a:pt x="2358" y="20887"/>
                  </a:lnTo>
                  <a:lnTo>
                    <a:pt x="4531" y="16959"/>
                  </a:lnTo>
                  <a:lnTo>
                    <a:pt x="23294" y="16959"/>
                  </a:lnTo>
                  <a:cubicBezTo>
                    <a:pt x="24581" y="16959"/>
                    <a:pt x="25623" y="15917"/>
                    <a:pt x="25623" y="14630"/>
                  </a:cubicBezTo>
                  <a:lnTo>
                    <a:pt x="25623" y="2330"/>
                  </a:lnTo>
                  <a:cubicBezTo>
                    <a:pt x="25623" y="1043"/>
                    <a:pt x="24580" y="0"/>
                    <a:pt x="2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5335225" y="3560175"/>
              <a:ext cx="560225" cy="153700"/>
            </a:xfrm>
            <a:custGeom>
              <a:avLst/>
              <a:gdLst/>
              <a:ahLst/>
              <a:cxnLst/>
              <a:rect l="l" t="t" r="r" b="b"/>
              <a:pathLst>
                <a:path w="22409" h="6148" extrusionOk="0">
                  <a:moveTo>
                    <a:pt x="104" y="1"/>
                  </a:moveTo>
                  <a:lnTo>
                    <a:pt x="0" y="179"/>
                  </a:lnTo>
                  <a:lnTo>
                    <a:pt x="9449" y="5665"/>
                  </a:lnTo>
                  <a:cubicBezTo>
                    <a:pt x="10001" y="5987"/>
                    <a:pt x="10624" y="6147"/>
                    <a:pt x="11248" y="6147"/>
                  </a:cubicBezTo>
                  <a:cubicBezTo>
                    <a:pt x="11846" y="6147"/>
                    <a:pt x="12444" y="5998"/>
                    <a:pt x="12980" y="5702"/>
                  </a:cubicBezTo>
                  <a:lnTo>
                    <a:pt x="22408" y="488"/>
                  </a:lnTo>
                  <a:lnTo>
                    <a:pt x="22309" y="308"/>
                  </a:lnTo>
                  <a:lnTo>
                    <a:pt x="12881" y="5522"/>
                  </a:lnTo>
                  <a:cubicBezTo>
                    <a:pt x="12375" y="5801"/>
                    <a:pt x="11811" y="5940"/>
                    <a:pt x="11248" y="5940"/>
                  </a:cubicBezTo>
                  <a:cubicBezTo>
                    <a:pt x="10660" y="5940"/>
                    <a:pt x="10073" y="5789"/>
                    <a:pt x="9553" y="5487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5332425" y="3671025"/>
              <a:ext cx="194475" cy="243025"/>
            </a:xfrm>
            <a:custGeom>
              <a:avLst/>
              <a:gdLst/>
              <a:ahLst/>
              <a:cxnLst/>
              <a:rect l="l" t="t" r="r" b="b"/>
              <a:pathLst>
                <a:path w="7779" h="9721" extrusionOk="0">
                  <a:moveTo>
                    <a:pt x="7617" y="0"/>
                  </a:moveTo>
                  <a:lnTo>
                    <a:pt x="1" y="9593"/>
                  </a:lnTo>
                  <a:lnTo>
                    <a:pt x="162" y="9720"/>
                  </a:lnTo>
                  <a:lnTo>
                    <a:pt x="7778" y="127"/>
                  </a:lnTo>
                  <a:lnTo>
                    <a:pt x="7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5704175" y="3671300"/>
              <a:ext cx="194375" cy="243100"/>
            </a:xfrm>
            <a:custGeom>
              <a:avLst/>
              <a:gdLst/>
              <a:ahLst/>
              <a:cxnLst/>
              <a:rect l="l" t="t" r="r" b="b"/>
              <a:pathLst>
                <a:path w="7775" h="9724" extrusionOk="0">
                  <a:moveTo>
                    <a:pt x="161" y="1"/>
                  </a:moveTo>
                  <a:lnTo>
                    <a:pt x="0" y="128"/>
                  </a:lnTo>
                  <a:lnTo>
                    <a:pt x="7613" y="9724"/>
                  </a:lnTo>
                  <a:lnTo>
                    <a:pt x="7774" y="959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45"/>
          <p:cNvGrpSpPr/>
          <p:nvPr/>
        </p:nvGrpSpPr>
        <p:grpSpPr>
          <a:xfrm>
            <a:off x="535534" y="2389810"/>
            <a:ext cx="396724" cy="323563"/>
            <a:chOff x="4988700" y="3402750"/>
            <a:chExt cx="441000" cy="359475"/>
          </a:xfrm>
        </p:grpSpPr>
        <p:sp>
          <p:nvSpPr>
            <p:cNvPr id="2052" name="Google Shape;2052;p45"/>
            <p:cNvSpPr/>
            <p:nvPr/>
          </p:nvSpPr>
          <p:spPr>
            <a:xfrm>
              <a:off x="4988700" y="3402750"/>
              <a:ext cx="441000" cy="359475"/>
            </a:xfrm>
            <a:custGeom>
              <a:avLst/>
              <a:gdLst/>
              <a:ahLst/>
              <a:cxnLst/>
              <a:rect l="l" t="t" r="r" b="b"/>
              <a:pathLst>
                <a:path w="17640" h="14379" extrusionOk="0">
                  <a:moveTo>
                    <a:pt x="1605" y="1"/>
                  </a:moveTo>
                  <a:cubicBezTo>
                    <a:pt x="720" y="1"/>
                    <a:pt x="2" y="719"/>
                    <a:pt x="2" y="1605"/>
                  </a:cubicBezTo>
                  <a:lnTo>
                    <a:pt x="2" y="10072"/>
                  </a:lnTo>
                  <a:cubicBezTo>
                    <a:pt x="1" y="10958"/>
                    <a:pt x="719" y="11675"/>
                    <a:pt x="1604" y="11675"/>
                  </a:cubicBezTo>
                  <a:lnTo>
                    <a:pt x="14520" y="11675"/>
                  </a:lnTo>
                  <a:lnTo>
                    <a:pt x="16016" y="14378"/>
                  </a:lnTo>
                  <a:lnTo>
                    <a:pt x="16035" y="11675"/>
                  </a:lnTo>
                  <a:cubicBezTo>
                    <a:pt x="16921" y="11675"/>
                    <a:pt x="17639" y="10957"/>
                    <a:pt x="17639" y="10072"/>
                  </a:cubicBezTo>
                  <a:lnTo>
                    <a:pt x="17639" y="1605"/>
                  </a:lnTo>
                  <a:cubicBezTo>
                    <a:pt x="17639" y="719"/>
                    <a:pt x="16921" y="1"/>
                    <a:pt x="16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5015975" y="3426150"/>
              <a:ext cx="386450" cy="107250"/>
            </a:xfrm>
            <a:custGeom>
              <a:avLst/>
              <a:gdLst/>
              <a:ahLst/>
              <a:cxnLst/>
              <a:rect l="l" t="t" r="r" b="b"/>
              <a:pathLst>
                <a:path w="15458" h="4290" extrusionOk="0">
                  <a:moveTo>
                    <a:pt x="15354" y="0"/>
                  </a:moveTo>
                  <a:lnTo>
                    <a:pt x="8850" y="3777"/>
                  </a:lnTo>
                  <a:cubicBezTo>
                    <a:pt x="8496" y="3983"/>
                    <a:pt x="8097" y="4085"/>
                    <a:pt x="7699" y="4085"/>
                  </a:cubicBezTo>
                  <a:cubicBezTo>
                    <a:pt x="7316" y="4085"/>
                    <a:pt x="6934" y="3991"/>
                    <a:pt x="6590" y="3801"/>
                  </a:cubicBezTo>
                  <a:lnTo>
                    <a:pt x="99" y="211"/>
                  </a:lnTo>
                  <a:lnTo>
                    <a:pt x="0" y="391"/>
                  </a:lnTo>
                  <a:lnTo>
                    <a:pt x="6491" y="3980"/>
                  </a:lnTo>
                  <a:cubicBezTo>
                    <a:pt x="6865" y="4187"/>
                    <a:pt x="7281" y="4290"/>
                    <a:pt x="7698" y="4290"/>
                  </a:cubicBezTo>
                  <a:cubicBezTo>
                    <a:pt x="8134" y="4290"/>
                    <a:pt x="8568" y="4179"/>
                    <a:pt x="8953" y="3956"/>
                  </a:cubicBezTo>
                  <a:lnTo>
                    <a:pt x="15458" y="179"/>
                  </a:lnTo>
                  <a:lnTo>
                    <a:pt x="15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5269750" y="3502925"/>
              <a:ext cx="135050" cy="168325"/>
            </a:xfrm>
            <a:custGeom>
              <a:avLst/>
              <a:gdLst/>
              <a:ahLst/>
              <a:cxnLst/>
              <a:rect l="l" t="t" r="r" b="b"/>
              <a:pathLst>
                <a:path w="5402" h="6733" extrusionOk="0">
                  <a:moveTo>
                    <a:pt x="161" y="0"/>
                  </a:moveTo>
                  <a:lnTo>
                    <a:pt x="1" y="127"/>
                  </a:lnTo>
                  <a:lnTo>
                    <a:pt x="5241" y="6733"/>
                  </a:lnTo>
                  <a:lnTo>
                    <a:pt x="5402" y="660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5013800" y="3502900"/>
              <a:ext cx="135125" cy="168250"/>
            </a:xfrm>
            <a:custGeom>
              <a:avLst/>
              <a:gdLst/>
              <a:ahLst/>
              <a:cxnLst/>
              <a:rect l="l" t="t" r="r" b="b"/>
              <a:pathLst>
                <a:path w="5405" h="6730" extrusionOk="0">
                  <a:moveTo>
                    <a:pt x="5243" y="0"/>
                  </a:moveTo>
                  <a:lnTo>
                    <a:pt x="0" y="6602"/>
                  </a:lnTo>
                  <a:lnTo>
                    <a:pt x="161" y="6729"/>
                  </a:lnTo>
                  <a:lnTo>
                    <a:pt x="5404" y="127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45"/>
          <p:cNvGrpSpPr/>
          <p:nvPr/>
        </p:nvGrpSpPr>
        <p:grpSpPr>
          <a:xfrm>
            <a:off x="-797257" y="609595"/>
            <a:ext cx="2670280" cy="1691560"/>
            <a:chOff x="6278580" y="660770"/>
            <a:chExt cx="2670280" cy="1691560"/>
          </a:xfrm>
        </p:grpSpPr>
        <p:sp>
          <p:nvSpPr>
            <p:cNvPr id="2057" name="Google Shape;2057;p45"/>
            <p:cNvSpPr/>
            <p:nvPr/>
          </p:nvSpPr>
          <p:spPr>
            <a:xfrm>
              <a:off x="7006820" y="660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7006820" y="767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50"/>
                  </a:moveTo>
                  <a:cubicBezTo>
                    <a:pt x="3035" y="2350"/>
                    <a:pt x="3035" y="1"/>
                    <a:pt x="6068" y="1"/>
                  </a:cubicBezTo>
                  <a:cubicBezTo>
                    <a:pt x="9103" y="1"/>
                    <a:pt x="9103" y="2350"/>
                    <a:pt x="12138" y="2350"/>
                  </a:cubicBezTo>
                  <a:cubicBezTo>
                    <a:pt x="15173" y="2350"/>
                    <a:pt x="15173" y="1"/>
                    <a:pt x="18206" y="1"/>
                  </a:cubicBezTo>
                  <a:cubicBezTo>
                    <a:pt x="21241" y="1"/>
                    <a:pt x="21241" y="2350"/>
                    <a:pt x="24274" y="2350"/>
                  </a:cubicBezTo>
                  <a:cubicBezTo>
                    <a:pt x="27309" y="2350"/>
                    <a:pt x="27309" y="1"/>
                    <a:pt x="30344" y="1"/>
                  </a:cubicBezTo>
                  <a:cubicBezTo>
                    <a:pt x="33379" y="1"/>
                    <a:pt x="33379" y="2350"/>
                    <a:pt x="36412" y="2350"/>
                  </a:cubicBezTo>
                  <a:cubicBezTo>
                    <a:pt x="39446" y="2350"/>
                    <a:pt x="39446" y="1"/>
                    <a:pt x="42481" y="1"/>
                  </a:cubicBezTo>
                  <a:cubicBezTo>
                    <a:pt x="45516" y="1"/>
                    <a:pt x="45516" y="2350"/>
                    <a:pt x="4855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7006820" y="873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7006820" y="980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7006820" y="10867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0" y="2349"/>
                  </a:moveTo>
                  <a:cubicBezTo>
                    <a:pt x="3035" y="2349"/>
                    <a:pt x="3035" y="0"/>
                    <a:pt x="6068" y="0"/>
                  </a:cubicBezTo>
                  <a:cubicBezTo>
                    <a:pt x="9103" y="0"/>
                    <a:pt x="9103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4" y="2349"/>
                  </a:cubicBezTo>
                  <a:cubicBezTo>
                    <a:pt x="27309" y="2349"/>
                    <a:pt x="27309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6" y="2349"/>
                    <a:pt x="39446" y="0"/>
                    <a:pt x="42481" y="0"/>
                  </a:cubicBezTo>
                  <a:cubicBezTo>
                    <a:pt x="45516" y="0"/>
                    <a:pt x="45516" y="2349"/>
                    <a:pt x="48551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6764020" y="119329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6764020" y="1299730"/>
              <a:ext cx="2184840" cy="94000"/>
            </a:xfrm>
            <a:custGeom>
              <a:avLst/>
              <a:gdLst/>
              <a:ahLst/>
              <a:cxnLst/>
              <a:rect l="l" t="t" r="r" b="b"/>
              <a:pathLst>
                <a:path w="5462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  <a:cubicBezTo>
                    <a:pt x="51586" y="1"/>
                    <a:pt x="51586" y="2350"/>
                    <a:pt x="54621" y="235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6764020" y="140625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6" y="1"/>
                    <a:pt x="3036" y="2350"/>
                    <a:pt x="6070" y="2350"/>
                  </a:cubicBezTo>
                  <a:cubicBezTo>
                    <a:pt x="9105" y="2350"/>
                    <a:pt x="9105" y="1"/>
                    <a:pt x="12138" y="1"/>
                  </a:cubicBezTo>
                  <a:cubicBezTo>
                    <a:pt x="15173" y="1"/>
                    <a:pt x="15173" y="2350"/>
                    <a:pt x="18208" y="2350"/>
                  </a:cubicBezTo>
                  <a:cubicBezTo>
                    <a:pt x="21243" y="2350"/>
                    <a:pt x="21243" y="1"/>
                    <a:pt x="24276" y="1"/>
                  </a:cubicBezTo>
                  <a:cubicBezTo>
                    <a:pt x="27311" y="1"/>
                    <a:pt x="27311" y="2350"/>
                    <a:pt x="30344" y="2350"/>
                  </a:cubicBezTo>
                  <a:cubicBezTo>
                    <a:pt x="33379" y="2350"/>
                    <a:pt x="33379" y="1"/>
                    <a:pt x="36414" y="1"/>
                  </a:cubicBezTo>
                  <a:cubicBezTo>
                    <a:pt x="39449" y="1"/>
                    <a:pt x="39449" y="2350"/>
                    <a:pt x="42482" y="2350"/>
                  </a:cubicBezTo>
                  <a:cubicBezTo>
                    <a:pt x="45516" y="2350"/>
                    <a:pt x="45516" y="1"/>
                    <a:pt x="4855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6521300" y="1512770"/>
              <a:ext cx="1942000" cy="94000"/>
            </a:xfrm>
            <a:custGeom>
              <a:avLst/>
              <a:gdLst/>
              <a:ahLst/>
              <a:cxnLst/>
              <a:rect l="l" t="t" r="r" b="b"/>
              <a:pathLst>
                <a:path w="48550" h="2350" fill="none" extrusionOk="0">
                  <a:moveTo>
                    <a:pt x="1" y="2349"/>
                  </a:moveTo>
                  <a:cubicBezTo>
                    <a:pt x="3035" y="2349"/>
                    <a:pt x="3035" y="0"/>
                    <a:pt x="6069" y="0"/>
                  </a:cubicBezTo>
                  <a:cubicBezTo>
                    <a:pt x="9104" y="0"/>
                    <a:pt x="9104" y="2349"/>
                    <a:pt x="12138" y="2349"/>
                  </a:cubicBezTo>
                  <a:cubicBezTo>
                    <a:pt x="15173" y="2349"/>
                    <a:pt x="15173" y="0"/>
                    <a:pt x="18206" y="0"/>
                  </a:cubicBezTo>
                  <a:cubicBezTo>
                    <a:pt x="21241" y="0"/>
                    <a:pt x="21241" y="2349"/>
                    <a:pt x="24276" y="2349"/>
                  </a:cubicBezTo>
                  <a:cubicBezTo>
                    <a:pt x="27311" y="2349"/>
                    <a:pt x="27311" y="0"/>
                    <a:pt x="30344" y="0"/>
                  </a:cubicBezTo>
                  <a:cubicBezTo>
                    <a:pt x="33379" y="0"/>
                    <a:pt x="33379" y="2349"/>
                    <a:pt x="36412" y="2349"/>
                  </a:cubicBezTo>
                  <a:cubicBezTo>
                    <a:pt x="39447" y="2349"/>
                    <a:pt x="39447" y="0"/>
                    <a:pt x="42482" y="0"/>
                  </a:cubicBezTo>
                  <a:cubicBezTo>
                    <a:pt x="45517" y="0"/>
                    <a:pt x="45517" y="2349"/>
                    <a:pt x="48550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6278580" y="161929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6278580" y="1725770"/>
              <a:ext cx="2184720" cy="94000"/>
            </a:xfrm>
            <a:custGeom>
              <a:avLst/>
              <a:gdLst/>
              <a:ahLst/>
              <a:cxnLst/>
              <a:rect l="l" t="t" r="r" b="b"/>
              <a:pathLst>
                <a:path w="54618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  <a:cubicBezTo>
                    <a:pt x="51585" y="0"/>
                    <a:pt x="51585" y="2349"/>
                    <a:pt x="54618" y="234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6278580" y="183229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6278580" y="193877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1"/>
                  </a:moveTo>
                  <a:cubicBezTo>
                    <a:pt x="3035" y="1"/>
                    <a:pt x="3035" y="2350"/>
                    <a:pt x="6069" y="2350"/>
                  </a:cubicBezTo>
                  <a:cubicBezTo>
                    <a:pt x="9103" y="2350"/>
                    <a:pt x="9103" y="1"/>
                    <a:pt x="12137" y="1"/>
                  </a:cubicBezTo>
                  <a:cubicBezTo>
                    <a:pt x="15172" y="1"/>
                    <a:pt x="15172" y="2350"/>
                    <a:pt x="18206" y="2350"/>
                  </a:cubicBezTo>
                  <a:cubicBezTo>
                    <a:pt x="21241" y="2350"/>
                    <a:pt x="21241" y="1"/>
                    <a:pt x="24274" y="1"/>
                  </a:cubicBezTo>
                  <a:cubicBezTo>
                    <a:pt x="27309" y="1"/>
                    <a:pt x="27309" y="2350"/>
                    <a:pt x="30344" y="2350"/>
                  </a:cubicBezTo>
                  <a:cubicBezTo>
                    <a:pt x="33379" y="2350"/>
                    <a:pt x="33379" y="1"/>
                    <a:pt x="36412" y="1"/>
                  </a:cubicBezTo>
                  <a:cubicBezTo>
                    <a:pt x="39447" y="1"/>
                    <a:pt x="39447" y="2350"/>
                    <a:pt x="42480" y="2350"/>
                  </a:cubicBezTo>
                  <a:cubicBezTo>
                    <a:pt x="45515" y="2350"/>
                    <a:pt x="45515" y="1"/>
                    <a:pt x="48550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6278580" y="2045330"/>
              <a:ext cx="1942040" cy="93960"/>
            </a:xfrm>
            <a:custGeom>
              <a:avLst/>
              <a:gdLst/>
              <a:ahLst/>
              <a:cxnLst/>
              <a:rect l="l" t="t" r="r" b="b"/>
              <a:pathLst>
                <a:path w="48551" h="2349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6278580" y="215181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6278580" y="2258330"/>
              <a:ext cx="1942040" cy="94000"/>
            </a:xfrm>
            <a:custGeom>
              <a:avLst/>
              <a:gdLst/>
              <a:ahLst/>
              <a:cxnLst/>
              <a:rect l="l" t="t" r="r" b="b"/>
              <a:pathLst>
                <a:path w="48551" h="2350" fill="none" extrusionOk="0">
                  <a:moveTo>
                    <a:pt x="1" y="0"/>
                  </a:moveTo>
                  <a:cubicBezTo>
                    <a:pt x="3035" y="0"/>
                    <a:pt x="3035" y="2349"/>
                    <a:pt x="6069" y="2349"/>
                  </a:cubicBezTo>
                  <a:cubicBezTo>
                    <a:pt x="9103" y="2349"/>
                    <a:pt x="9103" y="0"/>
                    <a:pt x="12137" y="0"/>
                  </a:cubicBezTo>
                  <a:cubicBezTo>
                    <a:pt x="15172" y="0"/>
                    <a:pt x="15172" y="2349"/>
                    <a:pt x="18206" y="2349"/>
                  </a:cubicBezTo>
                  <a:cubicBezTo>
                    <a:pt x="21241" y="2349"/>
                    <a:pt x="21241" y="0"/>
                    <a:pt x="24274" y="0"/>
                  </a:cubicBezTo>
                  <a:cubicBezTo>
                    <a:pt x="27309" y="0"/>
                    <a:pt x="27309" y="2349"/>
                    <a:pt x="30344" y="2349"/>
                  </a:cubicBezTo>
                  <a:cubicBezTo>
                    <a:pt x="33379" y="2349"/>
                    <a:pt x="33379" y="0"/>
                    <a:pt x="36412" y="0"/>
                  </a:cubicBezTo>
                  <a:cubicBezTo>
                    <a:pt x="39447" y="0"/>
                    <a:pt x="39447" y="2349"/>
                    <a:pt x="42480" y="2349"/>
                  </a:cubicBezTo>
                  <a:cubicBezTo>
                    <a:pt x="45515" y="2349"/>
                    <a:pt x="45515" y="0"/>
                    <a:pt x="4855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45"/>
          <p:cNvGrpSpPr/>
          <p:nvPr/>
        </p:nvGrpSpPr>
        <p:grpSpPr>
          <a:xfrm>
            <a:off x="8174180" y="4116683"/>
            <a:ext cx="525240" cy="821240"/>
            <a:chOff x="6765380" y="510170"/>
            <a:chExt cx="525240" cy="821240"/>
          </a:xfrm>
        </p:grpSpPr>
        <p:sp>
          <p:nvSpPr>
            <p:cNvPr id="2074" name="Google Shape;2074;p45"/>
            <p:cNvSpPr/>
            <p:nvPr/>
          </p:nvSpPr>
          <p:spPr>
            <a:xfrm>
              <a:off x="6765380" y="806290"/>
              <a:ext cx="525120" cy="525120"/>
            </a:xfrm>
            <a:custGeom>
              <a:avLst/>
              <a:gdLst/>
              <a:ahLst/>
              <a:cxnLst/>
              <a:rect l="l" t="t" r="r" b="b"/>
              <a:pathLst>
                <a:path w="13128" h="13128" fill="none" extrusionOk="0">
                  <a:moveTo>
                    <a:pt x="1" y="6564"/>
                  </a:moveTo>
                  <a:lnTo>
                    <a:pt x="6564" y="1"/>
                  </a:lnTo>
                  <a:lnTo>
                    <a:pt x="13128" y="6564"/>
                  </a:lnTo>
                  <a:lnTo>
                    <a:pt x="6564" y="1312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6765420" y="510170"/>
              <a:ext cx="525080" cy="525080"/>
            </a:xfrm>
            <a:custGeom>
              <a:avLst/>
              <a:gdLst/>
              <a:ahLst/>
              <a:cxnLst/>
              <a:rect l="l" t="t" r="r" b="b"/>
              <a:pathLst>
                <a:path w="13127" h="13127" fill="none" extrusionOk="0">
                  <a:moveTo>
                    <a:pt x="1" y="6564"/>
                  </a:moveTo>
                  <a:lnTo>
                    <a:pt x="6564" y="0"/>
                  </a:lnTo>
                  <a:lnTo>
                    <a:pt x="13127" y="6564"/>
                  </a:lnTo>
                  <a:lnTo>
                    <a:pt x="6564" y="1312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6765460" y="77437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1" y="0"/>
                  </a:moveTo>
                  <a:lnTo>
                    <a:pt x="1" y="73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7290580" y="77437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7028020" y="515890"/>
              <a:ext cx="40" cy="294520"/>
            </a:xfrm>
            <a:custGeom>
              <a:avLst/>
              <a:gdLst/>
              <a:ahLst/>
              <a:cxnLst/>
              <a:rect l="l" t="t" r="r" b="b"/>
              <a:pathLst>
                <a:path w="1" h="7363" fill="none" extrusionOk="0">
                  <a:moveTo>
                    <a:pt x="0" y="0"/>
                  </a:moveTo>
                  <a:lnTo>
                    <a:pt x="0" y="7363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7028020" y="1029450"/>
              <a:ext cx="40" cy="294440"/>
            </a:xfrm>
            <a:custGeom>
              <a:avLst/>
              <a:gdLst/>
              <a:ahLst/>
              <a:cxnLst/>
              <a:rect l="l" t="t" r="r" b="b"/>
              <a:pathLst>
                <a:path w="1" h="7361" fill="none" extrusionOk="0">
                  <a:moveTo>
                    <a:pt x="0" y="0"/>
                  </a:moveTo>
                  <a:lnTo>
                    <a:pt x="0" y="736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5"/>
          <p:cNvGrpSpPr/>
          <p:nvPr/>
        </p:nvGrpSpPr>
        <p:grpSpPr>
          <a:xfrm>
            <a:off x="443497" y="905525"/>
            <a:ext cx="580800" cy="580760"/>
            <a:chOff x="2878860" y="3483650"/>
            <a:chExt cx="580800" cy="580760"/>
          </a:xfrm>
        </p:grpSpPr>
        <p:sp>
          <p:nvSpPr>
            <p:cNvPr id="2081" name="Google Shape;2081;p45"/>
            <p:cNvSpPr/>
            <p:nvPr/>
          </p:nvSpPr>
          <p:spPr>
            <a:xfrm>
              <a:off x="2878860" y="369309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1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1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3088340" y="3483650"/>
              <a:ext cx="371320" cy="371320"/>
            </a:xfrm>
            <a:custGeom>
              <a:avLst/>
              <a:gdLst/>
              <a:ahLst/>
              <a:cxnLst/>
              <a:rect l="l" t="t" r="r" b="b"/>
              <a:pathLst>
                <a:path w="9283" h="9283" fill="none" extrusionOk="0">
                  <a:moveTo>
                    <a:pt x="0" y="0"/>
                  </a:moveTo>
                  <a:lnTo>
                    <a:pt x="9283" y="0"/>
                  </a:lnTo>
                  <a:lnTo>
                    <a:pt x="9283" y="9282"/>
                  </a:lnTo>
                  <a:lnTo>
                    <a:pt x="0" y="928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2878860" y="3484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3250140" y="3856210"/>
              <a:ext cx="208280" cy="208200"/>
            </a:xfrm>
            <a:custGeom>
              <a:avLst/>
              <a:gdLst/>
              <a:ahLst/>
              <a:cxnLst/>
              <a:rect l="l" t="t" r="r" b="b"/>
              <a:pathLst>
                <a:path w="5207" h="5205" fill="none" extrusionOk="0">
                  <a:moveTo>
                    <a:pt x="5207" y="0"/>
                  </a:moveTo>
                  <a:lnTo>
                    <a:pt x="1" y="5204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3247300" y="3487730"/>
              <a:ext cx="208240" cy="208240"/>
            </a:xfrm>
            <a:custGeom>
              <a:avLst/>
              <a:gdLst/>
              <a:ahLst/>
              <a:cxnLst/>
              <a:rect l="l" t="t" r="r" b="b"/>
              <a:pathLst>
                <a:path w="5206" h="5206" fill="none" extrusionOk="0">
                  <a:moveTo>
                    <a:pt x="5205" y="1"/>
                  </a:moveTo>
                  <a:lnTo>
                    <a:pt x="0" y="5206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2884140" y="3850850"/>
              <a:ext cx="208240" cy="208280"/>
            </a:xfrm>
            <a:custGeom>
              <a:avLst/>
              <a:gdLst/>
              <a:ahLst/>
              <a:cxnLst/>
              <a:rect l="l" t="t" r="r" b="b"/>
              <a:pathLst>
                <a:path w="5206" h="5207" fill="none" extrusionOk="0">
                  <a:moveTo>
                    <a:pt x="5206" y="0"/>
                  </a:moveTo>
                  <a:lnTo>
                    <a:pt x="1" y="5207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7" name="Google Shape;2087;p45"/>
          <p:cNvGrpSpPr/>
          <p:nvPr/>
        </p:nvGrpSpPr>
        <p:grpSpPr>
          <a:xfrm>
            <a:off x="6920515" y="3178352"/>
            <a:ext cx="210480" cy="210440"/>
            <a:chOff x="3029140" y="1519690"/>
            <a:chExt cx="210480" cy="210440"/>
          </a:xfrm>
        </p:grpSpPr>
        <p:sp>
          <p:nvSpPr>
            <p:cNvPr id="2088" name="Google Shape;2088;p45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0"/>
                  </a:moveTo>
                  <a:lnTo>
                    <a:pt x="5261" y="0"/>
                  </a:lnTo>
                  <a:cubicBezTo>
                    <a:pt x="5261" y="2905"/>
                    <a:pt x="2906" y="5260"/>
                    <a:pt x="0" y="5260"/>
                  </a:cubicBezTo>
                  <a:lnTo>
                    <a:pt x="0" y="5260"/>
                  </a:lnTo>
                  <a:lnTo>
                    <a:pt x="0" y="5260"/>
                  </a:lnTo>
                  <a:cubicBezTo>
                    <a:pt x="0" y="2356"/>
                    <a:pt x="2356" y="0"/>
                    <a:pt x="526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3029140" y="1519690"/>
              <a:ext cx="210480" cy="210440"/>
            </a:xfrm>
            <a:custGeom>
              <a:avLst/>
              <a:gdLst/>
              <a:ahLst/>
              <a:cxnLst/>
              <a:rect l="l" t="t" r="r" b="b"/>
              <a:pathLst>
                <a:path w="5262" h="5261" fill="none" extrusionOk="0">
                  <a:moveTo>
                    <a:pt x="5261" y="5260"/>
                  </a:moveTo>
                  <a:lnTo>
                    <a:pt x="5261" y="5260"/>
                  </a:lnTo>
                  <a:cubicBezTo>
                    <a:pt x="2356" y="5260"/>
                    <a:pt x="0" y="2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906" y="0"/>
                    <a:pt x="5261" y="2356"/>
                    <a:pt x="5261" y="526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45"/>
          <p:cNvGrpSpPr/>
          <p:nvPr/>
        </p:nvGrpSpPr>
        <p:grpSpPr>
          <a:xfrm>
            <a:off x="6299570" y="4363330"/>
            <a:ext cx="432400" cy="432440"/>
            <a:chOff x="531220" y="591330"/>
            <a:chExt cx="432400" cy="432440"/>
          </a:xfrm>
        </p:grpSpPr>
        <p:sp>
          <p:nvSpPr>
            <p:cNvPr id="2091" name="Google Shape;2091;p45"/>
            <p:cNvSpPr/>
            <p:nvPr/>
          </p:nvSpPr>
          <p:spPr>
            <a:xfrm>
              <a:off x="644380" y="59133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9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6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1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587780" y="647930"/>
              <a:ext cx="334200" cy="334080"/>
            </a:xfrm>
            <a:custGeom>
              <a:avLst/>
              <a:gdLst/>
              <a:ahLst/>
              <a:cxnLst/>
              <a:rect l="l" t="t" r="r" b="b"/>
              <a:pathLst>
                <a:path w="8355" h="8352" fill="none" extrusionOk="0">
                  <a:moveTo>
                    <a:pt x="7639" y="7638"/>
                  </a:moveTo>
                  <a:cubicBezTo>
                    <a:pt x="6924" y="8352"/>
                    <a:pt x="4794" y="7382"/>
                    <a:pt x="2883" y="5471"/>
                  </a:cubicBezTo>
                  <a:cubicBezTo>
                    <a:pt x="970" y="3559"/>
                    <a:pt x="1" y="1429"/>
                    <a:pt x="715" y="714"/>
                  </a:cubicBezTo>
                  <a:cubicBezTo>
                    <a:pt x="1429" y="0"/>
                    <a:pt x="3559" y="970"/>
                    <a:pt x="5471" y="2881"/>
                  </a:cubicBezTo>
                  <a:cubicBezTo>
                    <a:pt x="7383" y="4794"/>
                    <a:pt x="8354" y="6924"/>
                    <a:pt x="7639" y="763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531220" y="704450"/>
              <a:ext cx="319240" cy="319320"/>
            </a:xfrm>
            <a:custGeom>
              <a:avLst/>
              <a:gdLst/>
              <a:ahLst/>
              <a:cxnLst/>
              <a:rect l="l" t="t" r="r" b="b"/>
              <a:pathLst>
                <a:path w="7981" h="7983" fill="none" extrusionOk="0">
                  <a:moveTo>
                    <a:pt x="5471" y="2883"/>
                  </a:moveTo>
                  <a:cubicBezTo>
                    <a:pt x="6388" y="3801"/>
                    <a:pt x="7132" y="4818"/>
                    <a:pt x="7538" y="5710"/>
                  </a:cubicBezTo>
                  <a:cubicBezTo>
                    <a:pt x="7945" y="6602"/>
                    <a:pt x="7980" y="7296"/>
                    <a:pt x="7637" y="7639"/>
                  </a:cubicBezTo>
                  <a:cubicBezTo>
                    <a:pt x="7294" y="7982"/>
                    <a:pt x="6600" y="7947"/>
                    <a:pt x="5708" y="7540"/>
                  </a:cubicBezTo>
                  <a:cubicBezTo>
                    <a:pt x="4816" y="7134"/>
                    <a:pt x="3800" y="6389"/>
                    <a:pt x="2882" y="5471"/>
                  </a:cubicBezTo>
                  <a:cubicBezTo>
                    <a:pt x="970" y="3560"/>
                    <a:pt x="0" y="1431"/>
                    <a:pt x="715" y="716"/>
                  </a:cubicBezTo>
                  <a:cubicBezTo>
                    <a:pt x="1430" y="1"/>
                    <a:pt x="3559" y="972"/>
                    <a:pt x="5471" y="288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45"/>
          <p:cNvGrpSpPr/>
          <p:nvPr/>
        </p:nvGrpSpPr>
        <p:grpSpPr>
          <a:xfrm>
            <a:off x="2116583" y="2007335"/>
            <a:ext cx="432440" cy="432440"/>
            <a:chOff x="3110620" y="2445810"/>
            <a:chExt cx="432440" cy="432440"/>
          </a:xfrm>
        </p:grpSpPr>
        <p:sp>
          <p:nvSpPr>
            <p:cNvPr id="2095" name="Google Shape;2095;p45"/>
            <p:cNvSpPr/>
            <p:nvPr/>
          </p:nvSpPr>
          <p:spPr>
            <a:xfrm>
              <a:off x="3223780" y="2559010"/>
              <a:ext cx="319280" cy="319240"/>
            </a:xfrm>
            <a:custGeom>
              <a:avLst/>
              <a:gdLst/>
              <a:ahLst/>
              <a:cxnLst/>
              <a:rect l="l" t="t" r="r" b="b"/>
              <a:pathLst>
                <a:path w="7982" h="7981" fill="none" extrusionOk="0">
                  <a:moveTo>
                    <a:pt x="7638" y="715"/>
                  </a:moveTo>
                  <a:cubicBezTo>
                    <a:pt x="7981" y="1058"/>
                    <a:pt x="7945" y="1752"/>
                    <a:pt x="7538" y="2644"/>
                  </a:cubicBezTo>
                  <a:cubicBezTo>
                    <a:pt x="7133" y="3535"/>
                    <a:pt x="6388" y="4553"/>
                    <a:pt x="5471" y="5471"/>
                  </a:cubicBezTo>
                  <a:cubicBezTo>
                    <a:pt x="4553" y="6388"/>
                    <a:pt x="3535" y="7133"/>
                    <a:pt x="2645" y="7538"/>
                  </a:cubicBezTo>
                  <a:cubicBezTo>
                    <a:pt x="1753" y="7945"/>
                    <a:pt x="1058" y="7980"/>
                    <a:pt x="715" y="7637"/>
                  </a:cubicBezTo>
                  <a:cubicBezTo>
                    <a:pt x="0" y="6922"/>
                    <a:pt x="971" y="4793"/>
                    <a:pt x="2882" y="2882"/>
                  </a:cubicBezTo>
                  <a:cubicBezTo>
                    <a:pt x="4793" y="971"/>
                    <a:pt x="6922" y="0"/>
                    <a:pt x="7638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3167220" y="2502410"/>
              <a:ext cx="319240" cy="319240"/>
            </a:xfrm>
            <a:custGeom>
              <a:avLst/>
              <a:gdLst/>
              <a:ahLst/>
              <a:cxnLst/>
              <a:rect l="l" t="t" r="r" b="b"/>
              <a:pathLst>
                <a:path w="7981" h="7981" fill="none" extrusionOk="0">
                  <a:moveTo>
                    <a:pt x="7637" y="715"/>
                  </a:moveTo>
                  <a:cubicBezTo>
                    <a:pt x="7981" y="1058"/>
                    <a:pt x="7945" y="1752"/>
                    <a:pt x="7539" y="2644"/>
                  </a:cubicBezTo>
                  <a:cubicBezTo>
                    <a:pt x="7132" y="3536"/>
                    <a:pt x="6389" y="4553"/>
                    <a:pt x="5470" y="5471"/>
                  </a:cubicBezTo>
                  <a:cubicBezTo>
                    <a:pt x="4552" y="6389"/>
                    <a:pt x="3536" y="7132"/>
                    <a:pt x="2644" y="7539"/>
                  </a:cubicBezTo>
                  <a:cubicBezTo>
                    <a:pt x="1752" y="7945"/>
                    <a:pt x="1058" y="7981"/>
                    <a:pt x="715" y="7637"/>
                  </a:cubicBezTo>
                  <a:cubicBezTo>
                    <a:pt x="1" y="6923"/>
                    <a:pt x="970" y="4794"/>
                    <a:pt x="2881" y="2882"/>
                  </a:cubicBezTo>
                  <a:cubicBezTo>
                    <a:pt x="4794" y="971"/>
                    <a:pt x="6923" y="0"/>
                    <a:pt x="7637" y="71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3110620" y="2445810"/>
              <a:ext cx="334160" cy="334160"/>
            </a:xfrm>
            <a:custGeom>
              <a:avLst/>
              <a:gdLst/>
              <a:ahLst/>
              <a:cxnLst/>
              <a:rect l="l" t="t" r="r" b="b"/>
              <a:pathLst>
                <a:path w="8354" h="8354" fill="none" extrusionOk="0">
                  <a:moveTo>
                    <a:pt x="715" y="7639"/>
                  </a:moveTo>
                  <a:cubicBezTo>
                    <a:pt x="1" y="6924"/>
                    <a:pt x="971" y="4794"/>
                    <a:pt x="2883" y="2883"/>
                  </a:cubicBezTo>
                  <a:cubicBezTo>
                    <a:pt x="4795" y="971"/>
                    <a:pt x="6923" y="1"/>
                    <a:pt x="7639" y="715"/>
                  </a:cubicBezTo>
                  <a:cubicBezTo>
                    <a:pt x="8353" y="1429"/>
                    <a:pt x="7384" y="3559"/>
                    <a:pt x="5471" y="5471"/>
                  </a:cubicBezTo>
                  <a:cubicBezTo>
                    <a:pt x="3560" y="7384"/>
                    <a:pt x="1431" y="8353"/>
                    <a:pt x="715" y="763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45"/>
          <p:cNvGrpSpPr/>
          <p:nvPr/>
        </p:nvGrpSpPr>
        <p:grpSpPr>
          <a:xfrm>
            <a:off x="7559735" y="540008"/>
            <a:ext cx="285920" cy="381160"/>
            <a:chOff x="7431260" y="2481770"/>
            <a:chExt cx="285920" cy="381160"/>
          </a:xfrm>
        </p:grpSpPr>
        <p:sp>
          <p:nvSpPr>
            <p:cNvPr id="2099" name="Google Shape;2099;p45"/>
            <p:cNvSpPr/>
            <p:nvPr/>
          </p:nvSpPr>
          <p:spPr>
            <a:xfrm>
              <a:off x="7621860" y="248177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7621860" y="267233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0" y="0"/>
                  </a:moveTo>
                  <a:lnTo>
                    <a:pt x="0" y="2382"/>
                  </a:lnTo>
                  <a:lnTo>
                    <a:pt x="2382" y="2382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26540" y="2481810"/>
              <a:ext cx="95360" cy="95320"/>
            </a:xfrm>
            <a:custGeom>
              <a:avLst/>
              <a:gdLst/>
              <a:ahLst/>
              <a:cxnLst/>
              <a:rect l="l" t="t" r="r" b="b"/>
              <a:pathLst>
                <a:path w="2384" h="2383" extrusionOk="0">
                  <a:moveTo>
                    <a:pt x="1" y="0"/>
                  </a:moveTo>
                  <a:lnTo>
                    <a:pt x="1" y="2382"/>
                  </a:lnTo>
                  <a:lnTo>
                    <a:pt x="2383" y="238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7526500" y="2577050"/>
              <a:ext cx="95400" cy="95360"/>
            </a:xfrm>
            <a:custGeom>
              <a:avLst/>
              <a:gdLst/>
              <a:ahLst/>
              <a:cxnLst/>
              <a:rect l="l" t="t" r="r" b="b"/>
              <a:pathLst>
                <a:path w="2385" h="2384" extrusionOk="0">
                  <a:moveTo>
                    <a:pt x="1" y="0"/>
                  </a:moveTo>
                  <a:lnTo>
                    <a:pt x="1" y="2383"/>
                  </a:lnTo>
                  <a:lnTo>
                    <a:pt x="2384" y="2383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431260" y="2767610"/>
              <a:ext cx="95320" cy="95320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" y="0"/>
                  </a:moveTo>
                  <a:lnTo>
                    <a:pt x="1" y="2383"/>
                  </a:lnTo>
                  <a:lnTo>
                    <a:pt x="2383" y="238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twork Monitoring Software Pitch Deck by Slidesgo">
  <a:themeElements>
    <a:clrScheme name="Simple Light">
      <a:dk1>
        <a:srgbClr val="FFFFFF"/>
      </a:dk1>
      <a:lt1>
        <a:srgbClr val="6357FB"/>
      </a:lt1>
      <a:dk2>
        <a:srgbClr val="112141"/>
      </a:dk2>
      <a:lt2>
        <a:srgbClr val="5330D5"/>
      </a:lt2>
      <a:accent1>
        <a:srgbClr val="94DBB8"/>
      </a:accent1>
      <a:accent2>
        <a:srgbClr val="E06251"/>
      </a:accent2>
      <a:accent3>
        <a:srgbClr val="EB7668"/>
      </a:accent3>
      <a:accent4>
        <a:srgbClr val="F7E24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247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Kufam Medium</vt:lpstr>
      <vt:lpstr>Lexend</vt:lpstr>
      <vt:lpstr>Kufam Black</vt:lpstr>
      <vt:lpstr>Montserrat Medium</vt:lpstr>
      <vt:lpstr>Network Monitoring Software Pitch Deck by Slidesgo</vt:lpstr>
      <vt:lpstr>Parity Bit Checker Bit Stuffing Byte Stuffing</vt:lpstr>
      <vt:lpstr>Parity Bit Checker</vt:lpstr>
      <vt:lpstr>Destuffing</vt:lpstr>
      <vt:lpstr>Destuffing</vt:lpstr>
      <vt:lpstr>Parity Bit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ROHIT YADAV</cp:lastModifiedBy>
  <cp:revision>7</cp:revision>
  <dcterms:modified xsi:type="dcterms:W3CDTF">2024-12-20T19:27:02Z</dcterms:modified>
</cp:coreProperties>
</file>