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Albert Sans" panose="020B0604020202020204" charset="0"/>
      <p:regular r:id="rId25"/>
      <p:bold r:id="rId26"/>
      <p:italic r:id="rId27"/>
      <p:boldItalic r:id="rId28"/>
    </p:embeddedFont>
    <p:embeddedFont>
      <p:font typeface="Anaheim" panose="020B0604020202020204" charset="0"/>
      <p:regular r:id="rId29"/>
    </p:embeddedFont>
    <p:embeddedFont>
      <p:font typeface="Bebas Neue" panose="020B0604020202020204" charset="0"/>
      <p:regular r:id="rId30"/>
    </p:embeddedFont>
    <p:embeddedFont>
      <p:font typeface="Jura" panose="020B0604020202020204" charset="0"/>
      <p:regular r:id="rId31"/>
      <p:bold r:id="rId32"/>
    </p:embeddedFont>
    <p:embeddedFont>
      <p:font typeface="Nunito Light" pitchFamily="2" charset="0"/>
      <p:regular r:id="rId33"/>
    </p:embeddedFont>
    <p:embeddedFont>
      <p:font typeface="Raleway" panose="020B0604020202020204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E16E9A-335F-4B2F-91EA-5012F30428C9}">
  <a:tblStyle styleId="{F9E16E9A-335F-4B2F-91EA-5012F3042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50F255-F76A-4718-BF55-82979F587F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7360eb1d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57360eb1d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8680c3840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8680c3840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8661f04b0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8661f04b0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8680c384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8680c384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72b1845856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72b1845856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57f948700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57f948700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8680c3840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8680c3840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57360eb1da_1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57360eb1da_1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" y="-6858"/>
            <a:ext cx="9143998" cy="51572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27200" y="1007375"/>
            <a:ext cx="7089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50" y="28105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title" hasCustomPrompt="1"/>
          </p:nvPr>
        </p:nvSpPr>
        <p:spPr>
          <a:xfrm>
            <a:off x="1854775" y="2908698"/>
            <a:ext cx="6576000" cy="11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1"/>
          </p:nvPr>
        </p:nvSpPr>
        <p:spPr>
          <a:xfrm>
            <a:off x="1854775" y="410690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" y="-6858"/>
            <a:ext cx="9143998" cy="515721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42625"/>
            <a:ext cx="1199700" cy="3927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6100" y="1342625"/>
            <a:ext cx="3211800" cy="39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4211300"/>
            <a:ext cx="1199700" cy="3927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4"/>
          </p:nvPr>
        </p:nvSpPr>
        <p:spPr>
          <a:xfrm>
            <a:off x="2056100" y="4211300"/>
            <a:ext cx="3211800" cy="39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637565"/>
            <a:ext cx="1199700" cy="3927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2056100" y="3637565"/>
            <a:ext cx="3211800" cy="39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063830"/>
            <a:ext cx="1199700" cy="3927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2056100" y="3063830"/>
            <a:ext cx="3211800" cy="39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2490095"/>
            <a:ext cx="1199700" cy="3927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3"/>
          </p:nvPr>
        </p:nvSpPr>
        <p:spPr>
          <a:xfrm>
            <a:off x="2056100" y="2490095"/>
            <a:ext cx="3211800" cy="39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0" y="1916360"/>
            <a:ext cx="1199700" cy="3927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2056100" y="1916360"/>
            <a:ext cx="3211800" cy="39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_1_1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" y="-6858"/>
            <a:ext cx="9143998" cy="515721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/>
          <p:nvPr/>
        </p:nvSpPr>
        <p:spPr>
          <a:xfrm rot="-1118166" flipH="1">
            <a:off x="-1886897" y="-867432"/>
            <a:ext cx="9144179" cy="2377606"/>
          </a:xfrm>
          <a:custGeom>
            <a:avLst/>
            <a:gdLst/>
            <a:ahLst/>
            <a:cxnLst/>
            <a:rect l="l" t="t" r="r" b="b"/>
            <a:pathLst>
              <a:path w="281986" h="73270" extrusionOk="0">
                <a:moveTo>
                  <a:pt x="187986" y="1"/>
                </a:moveTo>
                <a:cubicBezTo>
                  <a:pt x="175851" y="1"/>
                  <a:pt x="169617" y="9932"/>
                  <a:pt x="163602" y="19529"/>
                </a:cubicBezTo>
                <a:cubicBezTo>
                  <a:pt x="157875" y="28647"/>
                  <a:pt x="151960" y="38086"/>
                  <a:pt x="140971" y="39288"/>
                </a:cubicBezTo>
                <a:cubicBezTo>
                  <a:pt x="139120" y="39493"/>
                  <a:pt x="137397" y="39586"/>
                  <a:pt x="135781" y="39586"/>
                </a:cubicBezTo>
                <a:cubicBezTo>
                  <a:pt x="126973" y="39586"/>
                  <a:pt x="121388" y="36806"/>
                  <a:pt x="115949" y="34098"/>
                </a:cubicBezTo>
                <a:cubicBezTo>
                  <a:pt x="110806" y="31527"/>
                  <a:pt x="105905" y="29087"/>
                  <a:pt x="98650" y="29087"/>
                </a:cubicBezTo>
                <a:cubicBezTo>
                  <a:pt x="97192" y="29087"/>
                  <a:pt x="95640" y="29185"/>
                  <a:pt x="93971" y="29401"/>
                </a:cubicBezTo>
                <a:cubicBezTo>
                  <a:pt x="81461" y="31025"/>
                  <a:pt x="74560" y="41362"/>
                  <a:pt x="67876" y="51365"/>
                </a:cubicBezTo>
                <a:cubicBezTo>
                  <a:pt x="61903" y="60295"/>
                  <a:pt x="56249" y="68732"/>
                  <a:pt x="46957" y="71414"/>
                </a:cubicBezTo>
                <a:cubicBezTo>
                  <a:pt x="43103" y="72530"/>
                  <a:pt x="39654" y="72985"/>
                  <a:pt x="36493" y="72985"/>
                </a:cubicBezTo>
                <a:cubicBezTo>
                  <a:pt x="29390" y="72985"/>
                  <a:pt x="23741" y="70690"/>
                  <a:pt x="18224" y="68443"/>
                </a:cubicBezTo>
                <a:cubicBezTo>
                  <a:pt x="12715" y="66210"/>
                  <a:pt x="7032" y="63890"/>
                  <a:pt x="0" y="63890"/>
                </a:cubicBezTo>
                <a:lnTo>
                  <a:pt x="0" y="64180"/>
                </a:lnTo>
                <a:cubicBezTo>
                  <a:pt x="6974" y="64180"/>
                  <a:pt x="12642" y="66485"/>
                  <a:pt x="18122" y="68703"/>
                </a:cubicBezTo>
                <a:cubicBezTo>
                  <a:pt x="23675" y="70965"/>
                  <a:pt x="29358" y="73269"/>
                  <a:pt x="36504" y="73269"/>
                </a:cubicBezTo>
                <a:cubicBezTo>
                  <a:pt x="39680" y="73269"/>
                  <a:pt x="43159" y="72806"/>
                  <a:pt x="47029" y="71690"/>
                </a:cubicBezTo>
                <a:cubicBezTo>
                  <a:pt x="56438" y="68978"/>
                  <a:pt x="62106" y="60498"/>
                  <a:pt x="68108" y="51510"/>
                </a:cubicBezTo>
                <a:cubicBezTo>
                  <a:pt x="74748" y="41579"/>
                  <a:pt x="81635" y="31301"/>
                  <a:pt x="94015" y="29691"/>
                </a:cubicBezTo>
                <a:cubicBezTo>
                  <a:pt x="95674" y="29474"/>
                  <a:pt x="97217" y="29376"/>
                  <a:pt x="98667" y="29376"/>
                </a:cubicBezTo>
                <a:cubicBezTo>
                  <a:pt x="105845" y="29376"/>
                  <a:pt x="110716" y="31800"/>
                  <a:pt x="115819" y="34345"/>
                </a:cubicBezTo>
                <a:cubicBezTo>
                  <a:pt x="121289" y="37068"/>
                  <a:pt x="126926" y="39874"/>
                  <a:pt x="135810" y="39874"/>
                </a:cubicBezTo>
                <a:cubicBezTo>
                  <a:pt x="137426" y="39874"/>
                  <a:pt x="139150" y="39781"/>
                  <a:pt x="141000" y="39578"/>
                </a:cubicBezTo>
                <a:cubicBezTo>
                  <a:pt x="152120" y="38346"/>
                  <a:pt x="158078" y="28850"/>
                  <a:pt x="163834" y="19674"/>
                </a:cubicBezTo>
                <a:cubicBezTo>
                  <a:pt x="170096" y="9700"/>
                  <a:pt x="176011" y="277"/>
                  <a:pt x="187986" y="277"/>
                </a:cubicBezTo>
                <a:cubicBezTo>
                  <a:pt x="200077" y="277"/>
                  <a:pt x="205918" y="7887"/>
                  <a:pt x="212094" y="15934"/>
                </a:cubicBezTo>
                <a:cubicBezTo>
                  <a:pt x="217806" y="23370"/>
                  <a:pt x="223707" y="31054"/>
                  <a:pt x="234971" y="32809"/>
                </a:cubicBezTo>
                <a:cubicBezTo>
                  <a:pt x="237288" y="33168"/>
                  <a:pt x="239388" y="33326"/>
                  <a:pt x="241322" y="33326"/>
                </a:cubicBezTo>
                <a:cubicBezTo>
                  <a:pt x="248362" y="33326"/>
                  <a:pt x="253189" y="31223"/>
                  <a:pt x="258239" y="29039"/>
                </a:cubicBezTo>
                <a:cubicBezTo>
                  <a:pt x="264110" y="26488"/>
                  <a:pt x="270765" y="23588"/>
                  <a:pt x="281986" y="23588"/>
                </a:cubicBezTo>
                <a:lnTo>
                  <a:pt x="281986" y="23312"/>
                </a:lnTo>
                <a:cubicBezTo>
                  <a:pt x="270707" y="23312"/>
                  <a:pt x="264023" y="26212"/>
                  <a:pt x="258123" y="28778"/>
                </a:cubicBezTo>
                <a:cubicBezTo>
                  <a:pt x="252935" y="31034"/>
                  <a:pt x="248290" y="33053"/>
                  <a:pt x="241459" y="33053"/>
                </a:cubicBezTo>
                <a:cubicBezTo>
                  <a:pt x="239510" y="33053"/>
                  <a:pt x="237383" y="32889"/>
                  <a:pt x="235015" y="32519"/>
                </a:cubicBezTo>
                <a:cubicBezTo>
                  <a:pt x="223852" y="30793"/>
                  <a:pt x="217995" y="23153"/>
                  <a:pt x="212312" y="15774"/>
                </a:cubicBezTo>
                <a:cubicBezTo>
                  <a:pt x="206092" y="7655"/>
                  <a:pt x="200206" y="1"/>
                  <a:pt x="1879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_1_1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113255" y="76209"/>
            <a:ext cx="8918414" cy="1553064"/>
            <a:chOff x="113255" y="76209"/>
            <a:chExt cx="8918414" cy="1553064"/>
          </a:xfrm>
        </p:grpSpPr>
        <p:grpSp>
          <p:nvGrpSpPr>
            <p:cNvPr id="101" name="Google Shape;101;p15"/>
            <p:cNvGrpSpPr/>
            <p:nvPr/>
          </p:nvGrpSpPr>
          <p:grpSpPr>
            <a:xfrm>
              <a:off x="8551043" y="94498"/>
              <a:ext cx="480627" cy="1273754"/>
              <a:chOff x="-398807" y="2895311"/>
              <a:chExt cx="480627" cy="1273754"/>
            </a:xfrm>
          </p:grpSpPr>
          <p:sp>
            <p:nvSpPr>
              <p:cNvPr id="102" name="Google Shape;102;p15"/>
              <p:cNvSpPr/>
              <p:nvPr/>
            </p:nvSpPr>
            <p:spPr>
              <a:xfrm>
                <a:off x="-392487" y="3110866"/>
                <a:ext cx="170707" cy="250628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4045" extrusionOk="0">
                    <a:moveTo>
                      <a:pt x="0" y="1"/>
                    </a:moveTo>
                    <a:lnTo>
                      <a:pt x="0" y="4045"/>
                    </a:lnTo>
                    <a:lnTo>
                      <a:pt x="2755" y="4045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-398807" y="3105475"/>
                <a:ext cx="183285" cy="261409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4219" extrusionOk="0">
                    <a:moveTo>
                      <a:pt x="2770" y="188"/>
                    </a:moveTo>
                    <a:lnTo>
                      <a:pt x="2770" y="4031"/>
                    </a:lnTo>
                    <a:lnTo>
                      <a:pt x="189" y="4031"/>
                    </a:lnTo>
                    <a:lnTo>
                      <a:pt x="189" y="188"/>
                    </a:lnTo>
                    <a:close/>
                    <a:moveTo>
                      <a:pt x="102" y="1"/>
                    </a:moveTo>
                    <a:cubicBezTo>
                      <a:pt x="44" y="1"/>
                      <a:pt x="0" y="43"/>
                      <a:pt x="0" y="88"/>
                    </a:cubicBezTo>
                    <a:lnTo>
                      <a:pt x="0" y="4132"/>
                    </a:lnTo>
                    <a:cubicBezTo>
                      <a:pt x="0" y="4190"/>
                      <a:pt x="44" y="4219"/>
                      <a:pt x="102" y="4219"/>
                    </a:cubicBezTo>
                    <a:lnTo>
                      <a:pt x="2857" y="4219"/>
                    </a:lnTo>
                    <a:cubicBezTo>
                      <a:pt x="2915" y="4219"/>
                      <a:pt x="2958" y="4190"/>
                      <a:pt x="2958" y="4132"/>
                    </a:cubicBezTo>
                    <a:lnTo>
                      <a:pt x="2958" y="88"/>
                    </a:lnTo>
                    <a:cubicBezTo>
                      <a:pt x="2958" y="43"/>
                      <a:pt x="2915" y="1"/>
                      <a:pt x="2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-313427" y="2895311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101" y="0"/>
                    </a:moveTo>
                    <a:cubicBezTo>
                      <a:pt x="43" y="0"/>
                      <a:pt x="0" y="43"/>
                      <a:pt x="0" y="101"/>
                    </a:cubicBezTo>
                    <a:lnTo>
                      <a:pt x="0" y="3480"/>
                    </a:lnTo>
                    <a:cubicBezTo>
                      <a:pt x="0" y="3538"/>
                      <a:pt x="43" y="3580"/>
                      <a:pt x="101" y="3580"/>
                    </a:cubicBezTo>
                    <a:cubicBezTo>
                      <a:pt x="159" y="3580"/>
                      <a:pt x="188" y="3538"/>
                      <a:pt x="188" y="3480"/>
                    </a:cubicBezTo>
                    <a:lnTo>
                      <a:pt x="188" y="101"/>
                    </a:lnTo>
                    <a:cubicBezTo>
                      <a:pt x="188" y="43"/>
                      <a:pt x="159" y="0"/>
                      <a:pt x="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-313427" y="3355169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101" y="1"/>
                    </a:moveTo>
                    <a:cubicBezTo>
                      <a:pt x="43" y="1"/>
                      <a:pt x="0" y="44"/>
                      <a:pt x="0" y="102"/>
                    </a:cubicBezTo>
                    <a:lnTo>
                      <a:pt x="0" y="3494"/>
                    </a:lnTo>
                    <a:cubicBezTo>
                      <a:pt x="0" y="3538"/>
                      <a:pt x="43" y="3581"/>
                      <a:pt x="101" y="3581"/>
                    </a:cubicBezTo>
                    <a:cubicBezTo>
                      <a:pt x="159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59" y="1"/>
                      <a:pt x="1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-95208" y="3378528"/>
                <a:ext cx="170707" cy="574927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9279" extrusionOk="0">
                    <a:moveTo>
                      <a:pt x="0" y="1"/>
                    </a:moveTo>
                    <a:lnTo>
                      <a:pt x="0" y="9279"/>
                    </a:lnTo>
                    <a:lnTo>
                      <a:pt x="2755" y="9279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-100598" y="3372208"/>
                <a:ext cx="182418" cy="586637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9468" extrusionOk="0">
                    <a:moveTo>
                      <a:pt x="2755" y="190"/>
                    </a:moveTo>
                    <a:lnTo>
                      <a:pt x="2755" y="9279"/>
                    </a:lnTo>
                    <a:lnTo>
                      <a:pt x="189" y="9279"/>
                    </a:lnTo>
                    <a:lnTo>
                      <a:pt x="189" y="190"/>
                    </a:lnTo>
                    <a:close/>
                    <a:moveTo>
                      <a:pt x="87" y="1"/>
                    </a:moveTo>
                    <a:cubicBezTo>
                      <a:pt x="44" y="1"/>
                      <a:pt x="0" y="45"/>
                      <a:pt x="0" y="103"/>
                    </a:cubicBezTo>
                    <a:lnTo>
                      <a:pt x="0" y="9381"/>
                    </a:lnTo>
                    <a:cubicBezTo>
                      <a:pt x="0" y="9424"/>
                      <a:pt x="44" y="9468"/>
                      <a:pt x="87" y="9468"/>
                    </a:cubicBezTo>
                    <a:lnTo>
                      <a:pt x="2842" y="9468"/>
                    </a:lnTo>
                    <a:cubicBezTo>
                      <a:pt x="2900" y="9468"/>
                      <a:pt x="2944" y="9424"/>
                      <a:pt x="2944" y="9381"/>
                    </a:cubicBezTo>
                    <a:lnTo>
                      <a:pt x="2944" y="103"/>
                    </a:lnTo>
                    <a:cubicBezTo>
                      <a:pt x="2944" y="45"/>
                      <a:pt x="2900" y="1"/>
                      <a:pt x="28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-15218" y="3162973"/>
                <a:ext cx="11711" cy="22101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67" extrusionOk="0">
                    <a:moveTo>
                      <a:pt x="87" y="0"/>
                    </a:moveTo>
                    <a:cubicBezTo>
                      <a:pt x="43" y="0"/>
                      <a:pt x="0" y="43"/>
                      <a:pt x="0" y="87"/>
                    </a:cubicBezTo>
                    <a:lnTo>
                      <a:pt x="0" y="3480"/>
                    </a:lnTo>
                    <a:cubicBezTo>
                      <a:pt x="0" y="3538"/>
                      <a:pt x="43" y="3567"/>
                      <a:pt x="87" y="3567"/>
                    </a:cubicBezTo>
                    <a:cubicBezTo>
                      <a:pt x="145" y="3567"/>
                      <a:pt x="188" y="3538"/>
                      <a:pt x="188" y="3480"/>
                    </a:cubicBezTo>
                    <a:lnTo>
                      <a:pt x="188" y="87"/>
                    </a:lnTo>
                    <a:cubicBezTo>
                      <a:pt x="188" y="43"/>
                      <a:pt x="145" y="0"/>
                      <a:pt x="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-15218" y="3947062"/>
                <a:ext cx="11711" cy="222003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3" extrusionOk="0">
                    <a:moveTo>
                      <a:pt x="87" y="1"/>
                    </a:moveTo>
                    <a:cubicBezTo>
                      <a:pt x="43" y="1"/>
                      <a:pt x="0" y="45"/>
                      <a:pt x="0" y="103"/>
                    </a:cubicBezTo>
                    <a:lnTo>
                      <a:pt x="0" y="3480"/>
                    </a:lnTo>
                    <a:cubicBezTo>
                      <a:pt x="0" y="3538"/>
                      <a:pt x="43" y="3582"/>
                      <a:pt x="87" y="3582"/>
                    </a:cubicBezTo>
                    <a:cubicBezTo>
                      <a:pt x="145" y="3582"/>
                      <a:pt x="188" y="3538"/>
                      <a:pt x="188" y="3480"/>
                    </a:cubicBezTo>
                    <a:lnTo>
                      <a:pt x="188" y="103"/>
                    </a:lnTo>
                    <a:cubicBezTo>
                      <a:pt x="188" y="45"/>
                      <a:pt x="145" y="1"/>
                      <a:pt x="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10;p15"/>
            <p:cNvGrpSpPr/>
            <p:nvPr/>
          </p:nvGrpSpPr>
          <p:grpSpPr>
            <a:xfrm>
              <a:off x="113255" y="76209"/>
              <a:ext cx="479697" cy="1553064"/>
              <a:chOff x="2577955" y="-214341"/>
              <a:chExt cx="479697" cy="1553064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2583284" y="787100"/>
                <a:ext cx="170769" cy="33600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5423" extrusionOk="0">
                    <a:moveTo>
                      <a:pt x="1" y="1"/>
                    </a:moveTo>
                    <a:lnTo>
                      <a:pt x="1" y="5423"/>
                    </a:lnTo>
                    <a:lnTo>
                      <a:pt x="2755" y="5423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577955" y="780842"/>
                <a:ext cx="182418" cy="347658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5611" extrusionOk="0">
                    <a:moveTo>
                      <a:pt x="2754" y="189"/>
                    </a:moveTo>
                    <a:lnTo>
                      <a:pt x="2754" y="5423"/>
                    </a:lnTo>
                    <a:lnTo>
                      <a:pt x="189" y="5423"/>
                    </a:lnTo>
                    <a:lnTo>
                      <a:pt x="189" y="189"/>
                    </a:lnTo>
                    <a:close/>
                    <a:moveTo>
                      <a:pt x="87" y="1"/>
                    </a:moveTo>
                    <a:cubicBezTo>
                      <a:pt x="29" y="1"/>
                      <a:pt x="0" y="44"/>
                      <a:pt x="0" y="102"/>
                    </a:cubicBezTo>
                    <a:lnTo>
                      <a:pt x="0" y="5524"/>
                    </a:lnTo>
                    <a:cubicBezTo>
                      <a:pt x="0" y="5568"/>
                      <a:pt x="29" y="5611"/>
                      <a:pt x="87" y="5611"/>
                    </a:cubicBezTo>
                    <a:lnTo>
                      <a:pt x="2841" y="5611"/>
                    </a:lnTo>
                    <a:cubicBezTo>
                      <a:pt x="2899" y="5611"/>
                      <a:pt x="2944" y="5568"/>
                      <a:pt x="2944" y="5524"/>
                    </a:cubicBezTo>
                    <a:lnTo>
                      <a:pt x="2944" y="102"/>
                    </a:lnTo>
                    <a:cubicBezTo>
                      <a:pt x="2944" y="44"/>
                      <a:pt x="2899" y="1"/>
                      <a:pt x="28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663273" y="570678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9" y="3538"/>
                      <a:pt x="189" y="3494"/>
                    </a:cubicBezTo>
                    <a:lnTo>
                      <a:pt x="189" y="102"/>
                    </a:lnTo>
                    <a:cubicBezTo>
                      <a:pt x="189" y="44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663273" y="1116783"/>
                <a:ext cx="11711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2" extrusionOk="0">
                    <a:moveTo>
                      <a:pt x="88" y="1"/>
                    </a:moveTo>
                    <a:cubicBezTo>
                      <a:pt x="44" y="1"/>
                      <a:pt x="1" y="44"/>
                      <a:pt x="1" y="102"/>
                    </a:cubicBezTo>
                    <a:lnTo>
                      <a:pt x="1" y="3480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9" y="3538"/>
                      <a:pt x="189" y="3480"/>
                    </a:cubicBezTo>
                    <a:lnTo>
                      <a:pt x="189" y="102"/>
                    </a:lnTo>
                    <a:cubicBezTo>
                      <a:pt x="189" y="44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880687" y="1214"/>
                <a:ext cx="171574" cy="77072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12439" extrusionOk="0">
                    <a:moveTo>
                      <a:pt x="0" y="0"/>
                    </a:moveTo>
                    <a:lnTo>
                      <a:pt x="0" y="12439"/>
                    </a:lnTo>
                    <a:lnTo>
                      <a:pt x="2769" y="12439"/>
                    </a:ln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875297" y="-4177"/>
                <a:ext cx="182356" cy="781501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2613" extrusionOk="0">
                    <a:moveTo>
                      <a:pt x="2755" y="188"/>
                    </a:moveTo>
                    <a:lnTo>
                      <a:pt x="2755" y="12424"/>
                    </a:lnTo>
                    <a:lnTo>
                      <a:pt x="188" y="12424"/>
                    </a:lnTo>
                    <a:lnTo>
                      <a:pt x="188" y="188"/>
                    </a:lnTo>
                    <a:close/>
                    <a:moveTo>
                      <a:pt x="87" y="0"/>
                    </a:moveTo>
                    <a:cubicBezTo>
                      <a:pt x="43" y="0"/>
                      <a:pt x="0" y="43"/>
                      <a:pt x="0" y="87"/>
                    </a:cubicBezTo>
                    <a:lnTo>
                      <a:pt x="0" y="12526"/>
                    </a:lnTo>
                    <a:cubicBezTo>
                      <a:pt x="0" y="12569"/>
                      <a:pt x="43" y="12613"/>
                      <a:pt x="87" y="12613"/>
                    </a:cubicBezTo>
                    <a:lnTo>
                      <a:pt x="2856" y="12613"/>
                    </a:lnTo>
                    <a:cubicBezTo>
                      <a:pt x="2900" y="12613"/>
                      <a:pt x="2943" y="12569"/>
                      <a:pt x="2943" y="12526"/>
                    </a:cubicBezTo>
                    <a:lnTo>
                      <a:pt x="2943" y="87"/>
                    </a:lnTo>
                    <a:cubicBezTo>
                      <a:pt x="2943" y="43"/>
                      <a:pt x="2900" y="0"/>
                      <a:pt x="28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960553" y="-214341"/>
                <a:ext cx="11773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1" extrusionOk="0">
                    <a:moveTo>
                      <a:pt x="88" y="0"/>
                    </a:moveTo>
                    <a:cubicBezTo>
                      <a:pt x="45" y="0"/>
                      <a:pt x="1" y="43"/>
                      <a:pt x="1" y="101"/>
                    </a:cubicBezTo>
                    <a:lnTo>
                      <a:pt x="1" y="3479"/>
                    </a:lnTo>
                    <a:cubicBezTo>
                      <a:pt x="1" y="3537"/>
                      <a:pt x="45" y="3580"/>
                      <a:pt x="88" y="3580"/>
                    </a:cubicBezTo>
                    <a:cubicBezTo>
                      <a:pt x="146" y="3580"/>
                      <a:pt x="190" y="3537"/>
                      <a:pt x="190" y="3479"/>
                    </a:cubicBezTo>
                    <a:lnTo>
                      <a:pt x="190" y="101"/>
                    </a:lnTo>
                    <a:cubicBezTo>
                      <a:pt x="190" y="43"/>
                      <a:pt x="146" y="0"/>
                      <a:pt x="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960553" y="765538"/>
                <a:ext cx="11773" cy="22200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3" extrusionOk="0">
                    <a:moveTo>
                      <a:pt x="88" y="1"/>
                    </a:moveTo>
                    <a:cubicBezTo>
                      <a:pt x="45" y="1"/>
                      <a:pt x="1" y="45"/>
                      <a:pt x="1" y="103"/>
                    </a:cubicBezTo>
                    <a:lnTo>
                      <a:pt x="1" y="3495"/>
                    </a:lnTo>
                    <a:cubicBezTo>
                      <a:pt x="1" y="3538"/>
                      <a:pt x="45" y="3582"/>
                      <a:pt x="88" y="3582"/>
                    </a:cubicBezTo>
                    <a:cubicBezTo>
                      <a:pt x="146" y="3582"/>
                      <a:pt x="190" y="3538"/>
                      <a:pt x="190" y="3495"/>
                    </a:cubicBezTo>
                    <a:lnTo>
                      <a:pt x="190" y="103"/>
                    </a:lnTo>
                    <a:cubicBezTo>
                      <a:pt x="190" y="45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1_1_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341" y="-6858"/>
            <a:ext cx="9141319" cy="515721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2" name="Google Shape;122;p16"/>
          <p:cNvGrpSpPr/>
          <p:nvPr/>
        </p:nvGrpSpPr>
        <p:grpSpPr>
          <a:xfrm>
            <a:off x="8062599" y="-9872"/>
            <a:ext cx="1115609" cy="1769276"/>
            <a:chOff x="10483324" y="445478"/>
            <a:chExt cx="1115609" cy="1769276"/>
          </a:xfrm>
        </p:grpSpPr>
        <p:sp>
          <p:nvSpPr>
            <p:cNvPr id="123" name="Google Shape;123;p16"/>
            <p:cNvSpPr/>
            <p:nvPr/>
          </p:nvSpPr>
          <p:spPr>
            <a:xfrm>
              <a:off x="10489812" y="669897"/>
              <a:ext cx="177018" cy="143490"/>
            </a:xfrm>
            <a:custGeom>
              <a:avLst/>
              <a:gdLst/>
              <a:ahLst/>
              <a:cxnLst/>
              <a:rect l="l" t="t" r="r" b="b"/>
              <a:pathLst>
                <a:path w="2756" h="2234" extrusionOk="0">
                  <a:moveTo>
                    <a:pt x="1" y="1"/>
                  </a:moveTo>
                  <a:lnTo>
                    <a:pt x="1" y="2233"/>
                  </a:lnTo>
                  <a:lnTo>
                    <a:pt x="2755" y="2233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10572732" y="806771"/>
              <a:ext cx="11240" cy="230072"/>
            </a:xfrm>
            <a:custGeom>
              <a:avLst/>
              <a:gdLst/>
              <a:ahLst/>
              <a:cxnLst/>
              <a:rect l="l" t="t" r="r" b="b"/>
              <a:pathLst>
                <a:path w="175" h="3582" extrusionOk="0">
                  <a:moveTo>
                    <a:pt x="88" y="0"/>
                  </a:moveTo>
                  <a:cubicBezTo>
                    <a:pt x="30" y="0"/>
                    <a:pt x="1" y="44"/>
                    <a:pt x="1" y="102"/>
                  </a:cubicBezTo>
                  <a:lnTo>
                    <a:pt x="1" y="3495"/>
                  </a:lnTo>
                  <a:cubicBezTo>
                    <a:pt x="1" y="3538"/>
                    <a:pt x="30" y="3582"/>
                    <a:pt x="88" y="3582"/>
                  </a:cubicBezTo>
                  <a:cubicBezTo>
                    <a:pt x="146" y="3582"/>
                    <a:pt x="175" y="3538"/>
                    <a:pt x="175" y="3495"/>
                  </a:cubicBezTo>
                  <a:lnTo>
                    <a:pt x="175" y="102"/>
                  </a:lnTo>
                  <a:cubicBezTo>
                    <a:pt x="175" y="44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0572732" y="445478"/>
              <a:ext cx="11240" cy="230072"/>
            </a:xfrm>
            <a:custGeom>
              <a:avLst/>
              <a:gdLst/>
              <a:ahLst/>
              <a:cxnLst/>
              <a:rect l="l" t="t" r="r" b="b"/>
              <a:pathLst>
                <a:path w="175" h="3582" extrusionOk="0">
                  <a:moveTo>
                    <a:pt x="88" y="0"/>
                  </a:moveTo>
                  <a:cubicBezTo>
                    <a:pt x="30" y="0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30" y="3582"/>
                    <a:pt x="88" y="3582"/>
                  </a:cubicBezTo>
                  <a:cubicBezTo>
                    <a:pt x="146" y="3582"/>
                    <a:pt x="175" y="3538"/>
                    <a:pt x="175" y="3495"/>
                  </a:cubicBezTo>
                  <a:lnTo>
                    <a:pt x="175" y="103"/>
                  </a:lnTo>
                  <a:cubicBezTo>
                    <a:pt x="175" y="45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0798051" y="816084"/>
              <a:ext cx="177018" cy="348319"/>
            </a:xfrm>
            <a:custGeom>
              <a:avLst/>
              <a:gdLst/>
              <a:ahLst/>
              <a:cxnLst/>
              <a:rect l="l" t="t" r="r" b="b"/>
              <a:pathLst>
                <a:path w="2756" h="5423" extrusionOk="0">
                  <a:moveTo>
                    <a:pt x="1" y="0"/>
                  </a:moveTo>
                  <a:lnTo>
                    <a:pt x="1" y="5422"/>
                  </a:lnTo>
                  <a:lnTo>
                    <a:pt x="2755" y="5422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10792463" y="809597"/>
              <a:ext cx="189093" cy="360395"/>
            </a:xfrm>
            <a:custGeom>
              <a:avLst/>
              <a:gdLst/>
              <a:ahLst/>
              <a:cxnLst/>
              <a:rect l="l" t="t" r="r" b="b"/>
              <a:pathLst>
                <a:path w="2944" h="5611" extrusionOk="0">
                  <a:moveTo>
                    <a:pt x="2755" y="188"/>
                  </a:moveTo>
                  <a:lnTo>
                    <a:pt x="2755" y="5422"/>
                  </a:lnTo>
                  <a:lnTo>
                    <a:pt x="189" y="5422"/>
                  </a:lnTo>
                  <a:lnTo>
                    <a:pt x="189" y="188"/>
                  </a:lnTo>
                  <a:close/>
                  <a:moveTo>
                    <a:pt x="88" y="0"/>
                  </a:moveTo>
                  <a:cubicBezTo>
                    <a:pt x="44" y="0"/>
                    <a:pt x="1" y="43"/>
                    <a:pt x="1" y="101"/>
                  </a:cubicBezTo>
                  <a:lnTo>
                    <a:pt x="1" y="5523"/>
                  </a:lnTo>
                  <a:cubicBezTo>
                    <a:pt x="1" y="5567"/>
                    <a:pt x="44" y="5610"/>
                    <a:pt x="88" y="5610"/>
                  </a:cubicBezTo>
                  <a:lnTo>
                    <a:pt x="2842" y="5610"/>
                  </a:lnTo>
                  <a:cubicBezTo>
                    <a:pt x="2900" y="5610"/>
                    <a:pt x="2943" y="5567"/>
                    <a:pt x="2943" y="5523"/>
                  </a:cubicBezTo>
                  <a:lnTo>
                    <a:pt x="2943" y="101"/>
                  </a:lnTo>
                  <a:cubicBezTo>
                    <a:pt x="2943" y="43"/>
                    <a:pt x="2900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10880907" y="1157851"/>
              <a:ext cx="12204" cy="230008"/>
            </a:xfrm>
            <a:custGeom>
              <a:avLst/>
              <a:gdLst/>
              <a:ahLst/>
              <a:cxnLst/>
              <a:rect l="l" t="t" r="r" b="b"/>
              <a:pathLst>
                <a:path w="190" h="3581" extrusionOk="0">
                  <a:moveTo>
                    <a:pt x="88" y="0"/>
                  </a:moveTo>
                  <a:cubicBezTo>
                    <a:pt x="45" y="0"/>
                    <a:pt x="1" y="43"/>
                    <a:pt x="1" y="101"/>
                  </a:cubicBezTo>
                  <a:lnTo>
                    <a:pt x="1" y="3494"/>
                  </a:lnTo>
                  <a:cubicBezTo>
                    <a:pt x="1" y="3538"/>
                    <a:pt x="45" y="3581"/>
                    <a:pt x="88" y="3581"/>
                  </a:cubicBezTo>
                  <a:cubicBezTo>
                    <a:pt x="146" y="3581"/>
                    <a:pt x="190" y="3538"/>
                    <a:pt x="190" y="3494"/>
                  </a:cubicBezTo>
                  <a:lnTo>
                    <a:pt x="190" y="101"/>
                  </a:lnTo>
                  <a:cubicBezTo>
                    <a:pt x="190" y="43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0880907" y="592628"/>
              <a:ext cx="12204" cy="229108"/>
            </a:xfrm>
            <a:custGeom>
              <a:avLst/>
              <a:gdLst/>
              <a:ahLst/>
              <a:cxnLst/>
              <a:rect l="l" t="t" r="r" b="b"/>
              <a:pathLst>
                <a:path w="190" h="3567" extrusionOk="0">
                  <a:moveTo>
                    <a:pt x="88" y="0"/>
                  </a:moveTo>
                  <a:cubicBezTo>
                    <a:pt x="45" y="0"/>
                    <a:pt x="1" y="29"/>
                    <a:pt x="1" y="87"/>
                  </a:cubicBezTo>
                  <a:lnTo>
                    <a:pt x="1" y="3479"/>
                  </a:lnTo>
                  <a:cubicBezTo>
                    <a:pt x="1" y="3523"/>
                    <a:pt x="45" y="3566"/>
                    <a:pt x="88" y="3566"/>
                  </a:cubicBezTo>
                  <a:cubicBezTo>
                    <a:pt x="146" y="3566"/>
                    <a:pt x="190" y="3523"/>
                    <a:pt x="190" y="3479"/>
                  </a:cubicBezTo>
                  <a:lnTo>
                    <a:pt x="190" y="87"/>
                  </a:lnTo>
                  <a:cubicBezTo>
                    <a:pt x="190" y="29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1107253" y="1180203"/>
              <a:ext cx="176954" cy="797994"/>
            </a:xfrm>
            <a:custGeom>
              <a:avLst/>
              <a:gdLst/>
              <a:ahLst/>
              <a:cxnLst/>
              <a:rect l="l" t="t" r="r" b="b"/>
              <a:pathLst>
                <a:path w="2755" h="12424" extrusionOk="0">
                  <a:moveTo>
                    <a:pt x="0" y="0"/>
                  </a:moveTo>
                  <a:lnTo>
                    <a:pt x="0" y="12424"/>
                  </a:lnTo>
                  <a:lnTo>
                    <a:pt x="2754" y="1242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1100638" y="1173652"/>
              <a:ext cx="189157" cy="811096"/>
            </a:xfrm>
            <a:custGeom>
              <a:avLst/>
              <a:gdLst/>
              <a:ahLst/>
              <a:cxnLst/>
              <a:rect l="l" t="t" r="r" b="b"/>
              <a:pathLst>
                <a:path w="2945" h="12628" extrusionOk="0">
                  <a:moveTo>
                    <a:pt x="2755" y="189"/>
                  </a:moveTo>
                  <a:lnTo>
                    <a:pt x="2755" y="12439"/>
                  </a:lnTo>
                  <a:lnTo>
                    <a:pt x="190" y="12439"/>
                  </a:lnTo>
                  <a:lnTo>
                    <a:pt x="190" y="189"/>
                  </a:lnTo>
                  <a:close/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12526"/>
                  </a:lnTo>
                  <a:cubicBezTo>
                    <a:pt x="1" y="12584"/>
                    <a:pt x="45" y="12628"/>
                    <a:pt x="103" y="12628"/>
                  </a:cubicBezTo>
                  <a:lnTo>
                    <a:pt x="2857" y="12628"/>
                  </a:lnTo>
                  <a:cubicBezTo>
                    <a:pt x="2900" y="12628"/>
                    <a:pt x="2944" y="12584"/>
                    <a:pt x="2944" y="12526"/>
                  </a:cubicBezTo>
                  <a:lnTo>
                    <a:pt x="2944" y="102"/>
                  </a:lnTo>
                  <a:cubicBezTo>
                    <a:pt x="2944" y="44"/>
                    <a:pt x="2900" y="0"/>
                    <a:pt x="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11189146" y="1972543"/>
              <a:ext cx="12139" cy="229173"/>
            </a:xfrm>
            <a:custGeom>
              <a:avLst/>
              <a:gdLst/>
              <a:ahLst/>
              <a:cxnLst/>
              <a:rect l="l" t="t" r="r" b="b"/>
              <a:pathLst>
                <a:path w="189" h="3568" extrusionOk="0">
                  <a:moveTo>
                    <a:pt x="102" y="1"/>
                  </a:moveTo>
                  <a:cubicBezTo>
                    <a:pt x="44" y="1"/>
                    <a:pt x="1" y="45"/>
                    <a:pt x="1" y="88"/>
                  </a:cubicBezTo>
                  <a:lnTo>
                    <a:pt x="1" y="3480"/>
                  </a:lnTo>
                  <a:cubicBezTo>
                    <a:pt x="1" y="3538"/>
                    <a:pt x="44" y="3567"/>
                    <a:pt x="102" y="3567"/>
                  </a:cubicBezTo>
                  <a:cubicBezTo>
                    <a:pt x="146" y="3567"/>
                    <a:pt x="189" y="3538"/>
                    <a:pt x="189" y="3480"/>
                  </a:cubicBezTo>
                  <a:lnTo>
                    <a:pt x="189" y="88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11189146" y="955720"/>
              <a:ext cx="12139" cy="230136"/>
            </a:xfrm>
            <a:custGeom>
              <a:avLst/>
              <a:gdLst/>
              <a:ahLst/>
              <a:cxnLst/>
              <a:rect l="l" t="t" r="r" b="b"/>
              <a:pathLst>
                <a:path w="189" h="3583" extrusionOk="0">
                  <a:moveTo>
                    <a:pt x="102" y="1"/>
                  </a:moveTo>
                  <a:cubicBezTo>
                    <a:pt x="44" y="1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4" y="3582"/>
                    <a:pt x="102" y="3582"/>
                  </a:cubicBezTo>
                  <a:cubicBezTo>
                    <a:pt x="146" y="3582"/>
                    <a:pt x="189" y="3538"/>
                    <a:pt x="189" y="3495"/>
                  </a:cubicBezTo>
                  <a:lnTo>
                    <a:pt x="189" y="103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1415428" y="1783578"/>
              <a:ext cx="176954" cy="207656"/>
            </a:xfrm>
            <a:custGeom>
              <a:avLst/>
              <a:gdLst/>
              <a:ahLst/>
              <a:cxnLst/>
              <a:rect l="l" t="t" r="r" b="b"/>
              <a:pathLst>
                <a:path w="2755" h="3233" extrusionOk="0">
                  <a:moveTo>
                    <a:pt x="0" y="0"/>
                  </a:moveTo>
                  <a:lnTo>
                    <a:pt x="0" y="3233"/>
                  </a:lnTo>
                  <a:lnTo>
                    <a:pt x="2754" y="3233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11497321" y="1984682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1"/>
                  </a:moveTo>
                  <a:cubicBezTo>
                    <a:pt x="45" y="1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8"/>
                    <a:pt x="45" y="3581"/>
                    <a:pt x="103" y="3581"/>
                  </a:cubicBezTo>
                  <a:cubicBezTo>
                    <a:pt x="161" y="3581"/>
                    <a:pt x="190" y="3538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11497321" y="1559159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7"/>
                    <a:pt x="45" y="3581"/>
                    <a:pt x="103" y="3581"/>
                  </a:cubicBezTo>
                  <a:cubicBezTo>
                    <a:pt x="161" y="3581"/>
                    <a:pt x="190" y="3537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10483324" y="663346"/>
              <a:ext cx="190057" cy="155629"/>
            </a:xfrm>
            <a:custGeom>
              <a:avLst/>
              <a:gdLst/>
              <a:ahLst/>
              <a:cxnLst/>
              <a:rect l="l" t="t" r="r" b="b"/>
              <a:pathLst>
                <a:path w="2959" h="2423" extrusionOk="0">
                  <a:moveTo>
                    <a:pt x="2769" y="190"/>
                  </a:moveTo>
                  <a:lnTo>
                    <a:pt x="2769" y="2233"/>
                  </a:lnTo>
                  <a:lnTo>
                    <a:pt x="189" y="2233"/>
                  </a:lnTo>
                  <a:lnTo>
                    <a:pt x="189" y="190"/>
                  </a:lnTo>
                  <a:close/>
                  <a:moveTo>
                    <a:pt x="102" y="1"/>
                  </a:moveTo>
                  <a:cubicBezTo>
                    <a:pt x="44" y="1"/>
                    <a:pt x="1" y="45"/>
                    <a:pt x="1" y="103"/>
                  </a:cubicBezTo>
                  <a:lnTo>
                    <a:pt x="1" y="2335"/>
                  </a:lnTo>
                  <a:cubicBezTo>
                    <a:pt x="1" y="2378"/>
                    <a:pt x="44" y="2422"/>
                    <a:pt x="102" y="2422"/>
                  </a:cubicBezTo>
                  <a:lnTo>
                    <a:pt x="2856" y="2422"/>
                  </a:lnTo>
                  <a:cubicBezTo>
                    <a:pt x="2914" y="2422"/>
                    <a:pt x="2958" y="2378"/>
                    <a:pt x="2958" y="2335"/>
                  </a:cubicBezTo>
                  <a:lnTo>
                    <a:pt x="2958" y="103"/>
                  </a:lnTo>
                  <a:cubicBezTo>
                    <a:pt x="2958" y="45"/>
                    <a:pt x="2914" y="1"/>
                    <a:pt x="2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1408941" y="1777027"/>
              <a:ext cx="189992" cy="219795"/>
            </a:xfrm>
            <a:custGeom>
              <a:avLst/>
              <a:gdLst/>
              <a:ahLst/>
              <a:cxnLst/>
              <a:rect l="l" t="t" r="r" b="b"/>
              <a:pathLst>
                <a:path w="2958" h="3422" extrusionOk="0">
                  <a:moveTo>
                    <a:pt x="2768" y="189"/>
                  </a:moveTo>
                  <a:lnTo>
                    <a:pt x="2768" y="3234"/>
                  </a:lnTo>
                  <a:lnTo>
                    <a:pt x="188" y="3234"/>
                  </a:lnTo>
                  <a:lnTo>
                    <a:pt x="188" y="189"/>
                  </a:lnTo>
                  <a:close/>
                  <a:moveTo>
                    <a:pt x="101" y="0"/>
                  </a:moveTo>
                  <a:cubicBezTo>
                    <a:pt x="43" y="0"/>
                    <a:pt x="0" y="44"/>
                    <a:pt x="0" y="102"/>
                  </a:cubicBezTo>
                  <a:lnTo>
                    <a:pt x="0" y="3335"/>
                  </a:lnTo>
                  <a:cubicBezTo>
                    <a:pt x="0" y="3379"/>
                    <a:pt x="43" y="3422"/>
                    <a:pt x="101" y="3422"/>
                  </a:cubicBezTo>
                  <a:lnTo>
                    <a:pt x="2855" y="3422"/>
                  </a:lnTo>
                  <a:cubicBezTo>
                    <a:pt x="2913" y="3422"/>
                    <a:pt x="2958" y="3379"/>
                    <a:pt x="2958" y="3335"/>
                  </a:cubicBezTo>
                  <a:lnTo>
                    <a:pt x="2958" y="102"/>
                  </a:lnTo>
                  <a:cubicBezTo>
                    <a:pt x="2958" y="44"/>
                    <a:pt x="2913" y="0"/>
                    <a:pt x="2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7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24021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ubTitle" idx="1"/>
          </p:nvPr>
        </p:nvSpPr>
        <p:spPr>
          <a:xfrm>
            <a:off x="713225" y="1723150"/>
            <a:ext cx="24021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>
            <a:spLocks noGrp="1"/>
          </p:cNvSpPr>
          <p:nvPr>
            <p:ph type="pic" idx="2"/>
          </p:nvPr>
        </p:nvSpPr>
        <p:spPr>
          <a:xfrm>
            <a:off x="713225" y="2953775"/>
            <a:ext cx="2801100" cy="1650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7"/>
          <p:cNvSpPr>
            <a:spLocks noGrp="1"/>
          </p:cNvSpPr>
          <p:nvPr>
            <p:ph type="pic" idx="3"/>
          </p:nvPr>
        </p:nvSpPr>
        <p:spPr>
          <a:xfrm>
            <a:off x="3671775" y="539500"/>
            <a:ext cx="4740300" cy="2285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7"/>
          <p:cNvSpPr>
            <a:spLocks noGrp="1"/>
          </p:cNvSpPr>
          <p:nvPr>
            <p:ph type="pic" idx="4"/>
          </p:nvPr>
        </p:nvSpPr>
        <p:spPr>
          <a:xfrm>
            <a:off x="3671775" y="2953775"/>
            <a:ext cx="4740300" cy="1650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46" name="Google Shape;146;p17"/>
          <p:cNvGrpSpPr/>
          <p:nvPr/>
        </p:nvGrpSpPr>
        <p:grpSpPr>
          <a:xfrm>
            <a:off x="-6" y="2"/>
            <a:ext cx="777039" cy="1366258"/>
            <a:chOff x="-3076431" y="1851552"/>
            <a:chExt cx="777039" cy="1366258"/>
          </a:xfrm>
        </p:grpSpPr>
        <p:sp>
          <p:nvSpPr>
            <p:cNvPr id="147" name="Google Shape;147;p17"/>
            <p:cNvSpPr/>
            <p:nvPr/>
          </p:nvSpPr>
          <p:spPr>
            <a:xfrm>
              <a:off x="-3071040" y="2757824"/>
              <a:ext cx="170769" cy="244370"/>
            </a:xfrm>
            <a:custGeom>
              <a:avLst/>
              <a:gdLst/>
              <a:ahLst/>
              <a:cxnLst/>
              <a:rect l="l" t="t" r="r" b="b"/>
              <a:pathLst>
                <a:path w="2756" h="3944" extrusionOk="0">
                  <a:moveTo>
                    <a:pt x="1" y="1"/>
                  </a:moveTo>
                  <a:lnTo>
                    <a:pt x="1" y="3944"/>
                  </a:lnTo>
                  <a:lnTo>
                    <a:pt x="2755" y="3944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-3076431" y="2752434"/>
              <a:ext cx="182418" cy="255151"/>
            </a:xfrm>
            <a:custGeom>
              <a:avLst/>
              <a:gdLst/>
              <a:ahLst/>
              <a:cxnLst/>
              <a:rect l="l" t="t" r="r" b="b"/>
              <a:pathLst>
                <a:path w="2944" h="4118" extrusionOk="0">
                  <a:moveTo>
                    <a:pt x="2755" y="190"/>
                  </a:moveTo>
                  <a:lnTo>
                    <a:pt x="2755" y="3930"/>
                  </a:lnTo>
                  <a:lnTo>
                    <a:pt x="175" y="3930"/>
                  </a:lnTo>
                  <a:lnTo>
                    <a:pt x="175" y="190"/>
                  </a:lnTo>
                  <a:close/>
                  <a:moveTo>
                    <a:pt x="88" y="1"/>
                  </a:moveTo>
                  <a:cubicBezTo>
                    <a:pt x="30" y="1"/>
                    <a:pt x="1" y="45"/>
                    <a:pt x="1" y="88"/>
                  </a:cubicBezTo>
                  <a:lnTo>
                    <a:pt x="1" y="4031"/>
                  </a:lnTo>
                  <a:cubicBezTo>
                    <a:pt x="1" y="4075"/>
                    <a:pt x="30" y="4118"/>
                    <a:pt x="88" y="4118"/>
                  </a:cubicBezTo>
                  <a:lnTo>
                    <a:pt x="2842" y="4118"/>
                  </a:lnTo>
                  <a:cubicBezTo>
                    <a:pt x="2900" y="4118"/>
                    <a:pt x="2943" y="4075"/>
                    <a:pt x="2943" y="4031"/>
                  </a:cubicBezTo>
                  <a:lnTo>
                    <a:pt x="2943" y="88"/>
                  </a:lnTo>
                  <a:cubicBezTo>
                    <a:pt x="2943" y="45"/>
                    <a:pt x="2900" y="1"/>
                    <a:pt x="2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-2991113" y="2542270"/>
              <a:ext cx="11773" cy="221941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87" y="0"/>
                  </a:moveTo>
                  <a:cubicBezTo>
                    <a:pt x="29" y="0"/>
                    <a:pt x="0" y="44"/>
                    <a:pt x="0" y="102"/>
                  </a:cubicBezTo>
                  <a:lnTo>
                    <a:pt x="0" y="3480"/>
                  </a:lnTo>
                  <a:cubicBezTo>
                    <a:pt x="0" y="3538"/>
                    <a:pt x="29" y="3582"/>
                    <a:pt x="87" y="3582"/>
                  </a:cubicBezTo>
                  <a:cubicBezTo>
                    <a:pt x="145" y="3582"/>
                    <a:pt x="189" y="3538"/>
                    <a:pt x="189" y="3480"/>
                  </a:cubicBezTo>
                  <a:lnTo>
                    <a:pt x="189" y="102"/>
                  </a:lnTo>
                  <a:cubicBezTo>
                    <a:pt x="189" y="44"/>
                    <a:pt x="145" y="0"/>
                    <a:pt x="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-2991113" y="2995870"/>
              <a:ext cx="11773" cy="221941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87" y="1"/>
                  </a:moveTo>
                  <a:cubicBezTo>
                    <a:pt x="29" y="1"/>
                    <a:pt x="0" y="44"/>
                    <a:pt x="0" y="102"/>
                  </a:cubicBezTo>
                  <a:lnTo>
                    <a:pt x="0" y="3480"/>
                  </a:lnTo>
                  <a:cubicBezTo>
                    <a:pt x="0" y="3538"/>
                    <a:pt x="29" y="3581"/>
                    <a:pt x="87" y="3581"/>
                  </a:cubicBezTo>
                  <a:cubicBezTo>
                    <a:pt x="145" y="3581"/>
                    <a:pt x="189" y="3538"/>
                    <a:pt x="189" y="3480"/>
                  </a:cubicBezTo>
                  <a:lnTo>
                    <a:pt x="189" y="102"/>
                  </a:lnTo>
                  <a:cubicBezTo>
                    <a:pt x="189" y="44"/>
                    <a:pt x="145" y="1"/>
                    <a:pt x="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-2773761" y="2067975"/>
              <a:ext cx="171698" cy="677347"/>
            </a:xfrm>
            <a:custGeom>
              <a:avLst/>
              <a:gdLst/>
              <a:ahLst/>
              <a:cxnLst/>
              <a:rect l="l" t="t" r="r" b="b"/>
              <a:pathLst>
                <a:path w="2771" h="10932" extrusionOk="0">
                  <a:moveTo>
                    <a:pt x="1" y="1"/>
                  </a:moveTo>
                  <a:lnTo>
                    <a:pt x="1" y="10932"/>
                  </a:lnTo>
                  <a:lnTo>
                    <a:pt x="2770" y="10932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-2779151" y="2061717"/>
              <a:ext cx="182480" cy="688995"/>
            </a:xfrm>
            <a:custGeom>
              <a:avLst/>
              <a:gdLst/>
              <a:ahLst/>
              <a:cxnLst/>
              <a:rect l="l" t="t" r="r" b="b"/>
              <a:pathLst>
                <a:path w="2945" h="11120" extrusionOk="0">
                  <a:moveTo>
                    <a:pt x="2755" y="189"/>
                  </a:moveTo>
                  <a:lnTo>
                    <a:pt x="2755" y="10932"/>
                  </a:lnTo>
                  <a:lnTo>
                    <a:pt x="190" y="10932"/>
                  </a:lnTo>
                  <a:lnTo>
                    <a:pt x="190" y="189"/>
                  </a:lnTo>
                  <a:close/>
                  <a:moveTo>
                    <a:pt x="88" y="1"/>
                  </a:moveTo>
                  <a:cubicBezTo>
                    <a:pt x="45" y="1"/>
                    <a:pt x="1" y="44"/>
                    <a:pt x="1" y="102"/>
                  </a:cubicBezTo>
                  <a:lnTo>
                    <a:pt x="1" y="11033"/>
                  </a:lnTo>
                  <a:cubicBezTo>
                    <a:pt x="1" y="11077"/>
                    <a:pt x="45" y="11120"/>
                    <a:pt x="88" y="11120"/>
                  </a:cubicBezTo>
                  <a:lnTo>
                    <a:pt x="2857" y="11120"/>
                  </a:lnTo>
                  <a:cubicBezTo>
                    <a:pt x="2900" y="11120"/>
                    <a:pt x="2944" y="11077"/>
                    <a:pt x="2944" y="11033"/>
                  </a:cubicBezTo>
                  <a:lnTo>
                    <a:pt x="2944" y="102"/>
                  </a:lnTo>
                  <a:cubicBezTo>
                    <a:pt x="2944" y="44"/>
                    <a:pt x="2900" y="1"/>
                    <a:pt x="2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-2693772" y="1851552"/>
              <a:ext cx="11711" cy="221879"/>
            </a:xfrm>
            <a:custGeom>
              <a:avLst/>
              <a:gdLst/>
              <a:ahLst/>
              <a:cxnLst/>
              <a:rect l="l" t="t" r="r" b="b"/>
              <a:pathLst>
                <a:path w="189" h="3581" extrusionOk="0">
                  <a:moveTo>
                    <a:pt x="88" y="1"/>
                  </a:moveTo>
                  <a:cubicBezTo>
                    <a:pt x="44" y="1"/>
                    <a:pt x="1" y="43"/>
                    <a:pt x="1" y="101"/>
                  </a:cubicBezTo>
                  <a:lnTo>
                    <a:pt x="1" y="3494"/>
                  </a:lnTo>
                  <a:cubicBezTo>
                    <a:pt x="1" y="3538"/>
                    <a:pt x="44" y="3581"/>
                    <a:pt x="88" y="3581"/>
                  </a:cubicBezTo>
                  <a:cubicBezTo>
                    <a:pt x="146" y="3581"/>
                    <a:pt x="188" y="3538"/>
                    <a:pt x="188" y="3494"/>
                  </a:cubicBezTo>
                  <a:lnTo>
                    <a:pt x="188" y="101"/>
                  </a:lnTo>
                  <a:cubicBezTo>
                    <a:pt x="188" y="43"/>
                    <a:pt x="146" y="1"/>
                    <a:pt x="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-2693772" y="2738989"/>
              <a:ext cx="11711" cy="221879"/>
            </a:xfrm>
            <a:custGeom>
              <a:avLst/>
              <a:gdLst/>
              <a:ahLst/>
              <a:cxnLst/>
              <a:rect l="l" t="t" r="r" b="b"/>
              <a:pathLst>
                <a:path w="189" h="3581" extrusionOk="0">
                  <a:moveTo>
                    <a:pt x="88" y="1"/>
                  </a:moveTo>
                  <a:cubicBezTo>
                    <a:pt x="44" y="1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8"/>
                    <a:pt x="44" y="3581"/>
                    <a:pt x="88" y="3581"/>
                  </a:cubicBezTo>
                  <a:cubicBezTo>
                    <a:pt x="146" y="3581"/>
                    <a:pt x="188" y="3538"/>
                    <a:pt x="188" y="3494"/>
                  </a:cubicBezTo>
                  <a:lnTo>
                    <a:pt x="188" y="102"/>
                  </a:lnTo>
                  <a:cubicBezTo>
                    <a:pt x="188" y="44"/>
                    <a:pt x="146" y="1"/>
                    <a:pt x="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-2475552" y="2070701"/>
              <a:ext cx="170769" cy="164442"/>
            </a:xfrm>
            <a:custGeom>
              <a:avLst/>
              <a:gdLst/>
              <a:ahLst/>
              <a:cxnLst/>
              <a:rect l="l" t="t" r="r" b="b"/>
              <a:pathLst>
                <a:path w="2756" h="2654" extrusionOk="0">
                  <a:moveTo>
                    <a:pt x="1" y="1"/>
                  </a:moveTo>
                  <a:lnTo>
                    <a:pt x="1" y="2653"/>
                  </a:lnTo>
                  <a:lnTo>
                    <a:pt x="2755" y="2653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-2481810" y="2065310"/>
              <a:ext cx="182418" cy="175223"/>
            </a:xfrm>
            <a:custGeom>
              <a:avLst/>
              <a:gdLst/>
              <a:ahLst/>
              <a:cxnLst/>
              <a:rect l="l" t="t" r="r" b="b"/>
              <a:pathLst>
                <a:path w="2944" h="2828" extrusionOk="0">
                  <a:moveTo>
                    <a:pt x="2755" y="189"/>
                  </a:moveTo>
                  <a:lnTo>
                    <a:pt x="2755" y="2639"/>
                  </a:lnTo>
                  <a:lnTo>
                    <a:pt x="189" y="2639"/>
                  </a:lnTo>
                  <a:lnTo>
                    <a:pt x="189" y="189"/>
                  </a:lnTo>
                  <a:close/>
                  <a:moveTo>
                    <a:pt x="102" y="1"/>
                  </a:moveTo>
                  <a:cubicBezTo>
                    <a:pt x="44" y="1"/>
                    <a:pt x="1" y="44"/>
                    <a:pt x="1" y="88"/>
                  </a:cubicBezTo>
                  <a:lnTo>
                    <a:pt x="1" y="2740"/>
                  </a:lnTo>
                  <a:cubicBezTo>
                    <a:pt x="1" y="2784"/>
                    <a:pt x="44" y="2827"/>
                    <a:pt x="102" y="2827"/>
                  </a:cubicBezTo>
                  <a:lnTo>
                    <a:pt x="2856" y="2827"/>
                  </a:lnTo>
                  <a:cubicBezTo>
                    <a:pt x="2900" y="2827"/>
                    <a:pt x="2943" y="2784"/>
                    <a:pt x="2943" y="2740"/>
                  </a:cubicBezTo>
                  <a:lnTo>
                    <a:pt x="2943" y="88"/>
                  </a:lnTo>
                  <a:cubicBezTo>
                    <a:pt x="2943" y="44"/>
                    <a:pt x="2900" y="1"/>
                    <a:pt x="2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-2396492" y="1855146"/>
              <a:ext cx="11773" cy="221879"/>
            </a:xfrm>
            <a:custGeom>
              <a:avLst/>
              <a:gdLst/>
              <a:ahLst/>
              <a:cxnLst/>
              <a:rect l="l" t="t" r="r" b="b"/>
              <a:pathLst>
                <a:path w="190" h="3581" extrusionOk="0">
                  <a:moveTo>
                    <a:pt x="103" y="1"/>
                  </a:moveTo>
                  <a:cubicBezTo>
                    <a:pt x="45" y="1"/>
                    <a:pt x="1" y="43"/>
                    <a:pt x="1" y="101"/>
                  </a:cubicBezTo>
                  <a:lnTo>
                    <a:pt x="1" y="3480"/>
                  </a:lnTo>
                  <a:cubicBezTo>
                    <a:pt x="1" y="3538"/>
                    <a:pt x="45" y="3581"/>
                    <a:pt x="103" y="3581"/>
                  </a:cubicBezTo>
                  <a:cubicBezTo>
                    <a:pt x="146" y="3581"/>
                    <a:pt x="190" y="3538"/>
                    <a:pt x="190" y="3480"/>
                  </a:cubicBezTo>
                  <a:lnTo>
                    <a:pt x="190" y="101"/>
                  </a:lnTo>
                  <a:cubicBezTo>
                    <a:pt x="190" y="43"/>
                    <a:pt x="146" y="1"/>
                    <a:pt x="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-2396492" y="2228820"/>
              <a:ext cx="11773" cy="221879"/>
            </a:xfrm>
            <a:custGeom>
              <a:avLst/>
              <a:gdLst/>
              <a:ahLst/>
              <a:cxnLst/>
              <a:rect l="l" t="t" r="r" b="b"/>
              <a:pathLst>
                <a:path w="190" h="3581" extrusionOk="0">
                  <a:moveTo>
                    <a:pt x="103" y="0"/>
                  </a:moveTo>
                  <a:cubicBezTo>
                    <a:pt x="45" y="0"/>
                    <a:pt x="1" y="43"/>
                    <a:pt x="1" y="101"/>
                  </a:cubicBezTo>
                  <a:lnTo>
                    <a:pt x="1" y="3480"/>
                  </a:lnTo>
                  <a:cubicBezTo>
                    <a:pt x="1" y="3538"/>
                    <a:pt x="45" y="3581"/>
                    <a:pt x="103" y="3581"/>
                  </a:cubicBezTo>
                  <a:cubicBezTo>
                    <a:pt x="146" y="3581"/>
                    <a:pt x="190" y="3538"/>
                    <a:pt x="190" y="3480"/>
                  </a:cubicBezTo>
                  <a:lnTo>
                    <a:pt x="190" y="101"/>
                  </a:lnTo>
                  <a:cubicBezTo>
                    <a:pt x="190" y="43"/>
                    <a:pt x="146" y="0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341" y="-6858"/>
            <a:ext cx="9141319" cy="515721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2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1" y="-6858"/>
            <a:ext cx="9143998" cy="515721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1"/>
          </p:nvPr>
        </p:nvSpPr>
        <p:spPr>
          <a:xfrm>
            <a:off x="3221400" y="2626749"/>
            <a:ext cx="46593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2"/>
          </p:nvPr>
        </p:nvSpPr>
        <p:spPr>
          <a:xfrm>
            <a:off x="3221400" y="3653025"/>
            <a:ext cx="46593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3"/>
          </p:nvPr>
        </p:nvSpPr>
        <p:spPr>
          <a:xfrm>
            <a:off x="3221400" y="1600474"/>
            <a:ext cx="46593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4"/>
          </p:nvPr>
        </p:nvSpPr>
        <p:spPr>
          <a:xfrm>
            <a:off x="3221400" y="2251451"/>
            <a:ext cx="4659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5"/>
          </p:nvPr>
        </p:nvSpPr>
        <p:spPr>
          <a:xfrm>
            <a:off x="3221400" y="3277727"/>
            <a:ext cx="4659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6"/>
          </p:nvPr>
        </p:nvSpPr>
        <p:spPr>
          <a:xfrm>
            <a:off x="3221400" y="1225175"/>
            <a:ext cx="4659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2" name="Google Shape;172;p19"/>
          <p:cNvSpPr/>
          <p:nvPr/>
        </p:nvSpPr>
        <p:spPr>
          <a:xfrm rot="-1164432" flipH="1">
            <a:off x="485709" y="4635591"/>
            <a:ext cx="9144101" cy="1533951"/>
          </a:xfrm>
          <a:custGeom>
            <a:avLst/>
            <a:gdLst/>
            <a:ahLst/>
            <a:cxnLst/>
            <a:rect l="l" t="t" r="r" b="b"/>
            <a:pathLst>
              <a:path w="281986" h="47304" extrusionOk="0">
                <a:moveTo>
                  <a:pt x="139742" y="0"/>
                </a:moveTo>
                <a:cubicBezTo>
                  <a:pt x="128653" y="0"/>
                  <a:pt x="122859" y="6646"/>
                  <a:pt x="117240" y="13075"/>
                </a:cubicBezTo>
                <a:cubicBezTo>
                  <a:pt x="111499" y="19628"/>
                  <a:pt x="105569" y="26413"/>
                  <a:pt x="94000" y="26413"/>
                </a:cubicBezTo>
                <a:cubicBezTo>
                  <a:pt x="82199" y="26413"/>
                  <a:pt x="76198" y="31676"/>
                  <a:pt x="70399" y="36750"/>
                </a:cubicBezTo>
                <a:cubicBezTo>
                  <a:pt x="64644" y="41809"/>
                  <a:pt x="58700" y="47028"/>
                  <a:pt x="47000" y="47028"/>
                </a:cubicBezTo>
                <a:cubicBezTo>
                  <a:pt x="35302" y="47028"/>
                  <a:pt x="29343" y="41809"/>
                  <a:pt x="23588" y="36750"/>
                </a:cubicBezTo>
                <a:cubicBezTo>
                  <a:pt x="17789" y="31676"/>
                  <a:pt x="11801" y="26413"/>
                  <a:pt x="0" y="26413"/>
                </a:cubicBezTo>
                <a:lnTo>
                  <a:pt x="0" y="26703"/>
                </a:lnTo>
                <a:cubicBezTo>
                  <a:pt x="11700" y="26703"/>
                  <a:pt x="17644" y="31922"/>
                  <a:pt x="23399" y="36967"/>
                </a:cubicBezTo>
                <a:cubicBezTo>
                  <a:pt x="29198" y="42056"/>
                  <a:pt x="35199" y="47304"/>
                  <a:pt x="47000" y="47304"/>
                </a:cubicBezTo>
                <a:cubicBezTo>
                  <a:pt x="58801" y="47304"/>
                  <a:pt x="64789" y="42056"/>
                  <a:pt x="70588" y="36967"/>
                </a:cubicBezTo>
                <a:cubicBezTo>
                  <a:pt x="76342" y="31922"/>
                  <a:pt x="82301" y="26703"/>
                  <a:pt x="94000" y="26703"/>
                </a:cubicBezTo>
                <a:cubicBezTo>
                  <a:pt x="105700" y="26703"/>
                  <a:pt x="111673" y="19860"/>
                  <a:pt x="117456" y="13249"/>
                </a:cubicBezTo>
                <a:cubicBezTo>
                  <a:pt x="123281" y="6588"/>
                  <a:pt x="128795" y="276"/>
                  <a:pt x="139715" y="276"/>
                </a:cubicBezTo>
                <a:cubicBezTo>
                  <a:pt x="140131" y="276"/>
                  <a:pt x="140554" y="285"/>
                  <a:pt x="140986" y="304"/>
                </a:cubicBezTo>
                <a:cubicBezTo>
                  <a:pt x="152337" y="797"/>
                  <a:pt x="158122" y="9799"/>
                  <a:pt x="164240" y="19309"/>
                </a:cubicBezTo>
                <a:cubicBezTo>
                  <a:pt x="170168" y="28544"/>
                  <a:pt x="176315" y="38084"/>
                  <a:pt x="187971" y="39460"/>
                </a:cubicBezTo>
                <a:cubicBezTo>
                  <a:pt x="189576" y="39649"/>
                  <a:pt x="191074" y="39736"/>
                  <a:pt x="192480" y="39736"/>
                </a:cubicBezTo>
                <a:cubicBezTo>
                  <a:pt x="201143" y="39736"/>
                  <a:pt x="206325" y="36417"/>
                  <a:pt x="211775" y="32937"/>
                </a:cubicBezTo>
                <a:cubicBezTo>
                  <a:pt x="217676" y="29153"/>
                  <a:pt x="223794" y="25239"/>
                  <a:pt x="235000" y="24746"/>
                </a:cubicBezTo>
                <a:cubicBezTo>
                  <a:pt x="246829" y="24224"/>
                  <a:pt x="252773" y="18657"/>
                  <a:pt x="258529" y="13278"/>
                </a:cubicBezTo>
                <a:cubicBezTo>
                  <a:pt x="264531" y="7669"/>
                  <a:pt x="270185" y="2377"/>
                  <a:pt x="281986" y="2377"/>
                </a:cubicBezTo>
                <a:lnTo>
                  <a:pt x="281986" y="2087"/>
                </a:lnTo>
                <a:cubicBezTo>
                  <a:pt x="270083" y="2087"/>
                  <a:pt x="264110" y="7669"/>
                  <a:pt x="258340" y="13075"/>
                </a:cubicBezTo>
                <a:cubicBezTo>
                  <a:pt x="252628" y="18425"/>
                  <a:pt x="246713" y="23948"/>
                  <a:pt x="234986" y="24470"/>
                </a:cubicBezTo>
                <a:cubicBezTo>
                  <a:pt x="223707" y="24949"/>
                  <a:pt x="217560" y="28892"/>
                  <a:pt x="211616" y="32691"/>
                </a:cubicBezTo>
                <a:cubicBezTo>
                  <a:pt x="206208" y="36155"/>
                  <a:pt x="201067" y="39448"/>
                  <a:pt x="192503" y="39448"/>
                </a:cubicBezTo>
                <a:cubicBezTo>
                  <a:pt x="191104" y="39448"/>
                  <a:pt x="189613" y="39360"/>
                  <a:pt x="188015" y="39170"/>
                </a:cubicBezTo>
                <a:cubicBezTo>
                  <a:pt x="176475" y="37823"/>
                  <a:pt x="170371" y="28326"/>
                  <a:pt x="164471" y="19164"/>
                </a:cubicBezTo>
                <a:cubicBezTo>
                  <a:pt x="158310" y="9582"/>
                  <a:pt x="152497" y="521"/>
                  <a:pt x="141000" y="28"/>
                </a:cubicBezTo>
                <a:cubicBezTo>
                  <a:pt x="140573" y="9"/>
                  <a:pt x="140154" y="0"/>
                  <a:pt x="1397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341" y="-6858"/>
            <a:ext cx="9141319" cy="515721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ubTitle" idx="1"/>
          </p:nvPr>
        </p:nvSpPr>
        <p:spPr>
          <a:xfrm>
            <a:off x="1640663" y="1825100"/>
            <a:ext cx="276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2"/>
          </p:nvPr>
        </p:nvSpPr>
        <p:spPr>
          <a:xfrm>
            <a:off x="5391332" y="1825100"/>
            <a:ext cx="276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3"/>
          </p:nvPr>
        </p:nvSpPr>
        <p:spPr>
          <a:xfrm>
            <a:off x="1640663" y="3485675"/>
            <a:ext cx="276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4"/>
          </p:nvPr>
        </p:nvSpPr>
        <p:spPr>
          <a:xfrm>
            <a:off x="5391332" y="3485675"/>
            <a:ext cx="276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5"/>
          </p:nvPr>
        </p:nvSpPr>
        <p:spPr>
          <a:xfrm>
            <a:off x="1640662" y="1455550"/>
            <a:ext cx="276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6"/>
          </p:nvPr>
        </p:nvSpPr>
        <p:spPr>
          <a:xfrm>
            <a:off x="1640662" y="3116200"/>
            <a:ext cx="276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7"/>
          </p:nvPr>
        </p:nvSpPr>
        <p:spPr>
          <a:xfrm>
            <a:off x="5391306" y="1455550"/>
            <a:ext cx="276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8"/>
          </p:nvPr>
        </p:nvSpPr>
        <p:spPr>
          <a:xfrm>
            <a:off x="5391306" y="3116200"/>
            <a:ext cx="276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4" name="Google Shape;184;p20"/>
          <p:cNvSpPr/>
          <p:nvPr/>
        </p:nvSpPr>
        <p:spPr>
          <a:xfrm flipH="1">
            <a:off x="1711250" y="-867100"/>
            <a:ext cx="9144101" cy="2377428"/>
          </a:xfrm>
          <a:custGeom>
            <a:avLst/>
            <a:gdLst/>
            <a:ahLst/>
            <a:cxnLst/>
            <a:rect l="l" t="t" r="r" b="b"/>
            <a:pathLst>
              <a:path w="281986" h="73270" extrusionOk="0">
                <a:moveTo>
                  <a:pt x="187986" y="1"/>
                </a:moveTo>
                <a:cubicBezTo>
                  <a:pt x="175851" y="1"/>
                  <a:pt x="169617" y="9932"/>
                  <a:pt x="163602" y="19529"/>
                </a:cubicBezTo>
                <a:cubicBezTo>
                  <a:pt x="157875" y="28647"/>
                  <a:pt x="151960" y="38086"/>
                  <a:pt x="140971" y="39288"/>
                </a:cubicBezTo>
                <a:cubicBezTo>
                  <a:pt x="139120" y="39493"/>
                  <a:pt x="137397" y="39586"/>
                  <a:pt x="135781" y="39586"/>
                </a:cubicBezTo>
                <a:cubicBezTo>
                  <a:pt x="126973" y="39586"/>
                  <a:pt x="121388" y="36806"/>
                  <a:pt x="115949" y="34098"/>
                </a:cubicBezTo>
                <a:cubicBezTo>
                  <a:pt x="110806" y="31527"/>
                  <a:pt x="105905" y="29087"/>
                  <a:pt x="98650" y="29087"/>
                </a:cubicBezTo>
                <a:cubicBezTo>
                  <a:pt x="97192" y="29087"/>
                  <a:pt x="95640" y="29185"/>
                  <a:pt x="93971" y="29401"/>
                </a:cubicBezTo>
                <a:cubicBezTo>
                  <a:pt x="81461" y="31025"/>
                  <a:pt x="74560" y="41362"/>
                  <a:pt x="67876" y="51365"/>
                </a:cubicBezTo>
                <a:cubicBezTo>
                  <a:pt x="61903" y="60295"/>
                  <a:pt x="56249" y="68732"/>
                  <a:pt x="46957" y="71414"/>
                </a:cubicBezTo>
                <a:cubicBezTo>
                  <a:pt x="43103" y="72530"/>
                  <a:pt x="39654" y="72985"/>
                  <a:pt x="36493" y="72985"/>
                </a:cubicBezTo>
                <a:cubicBezTo>
                  <a:pt x="29390" y="72985"/>
                  <a:pt x="23741" y="70690"/>
                  <a:pt x="18224" y="68443"/>
                </a:cubicBezTo>
                <a:cubicBezTo>
                  <a:pt x="12715" y="66210"/>
                  <a:pt x="7032" y="63890"/>
                  <a:pt x="0" y="63890"/>
                </a:cubicBezTo>
                <a:lnTo>
                  <a:pt x="0" y="64180"/>
                </a:lnTo>
                <a:cubicBezTo>
                  <a:pt x="6974" y="64180"/>
                  <a:pt x="12642" y="66485"/>
                  <a:pt x="18122" y="68703"/>
                </a:cubicBezTo>
                <a:cubicBezTo>
                  <a:pt x="23675" y="70965"/>
                  <a:pt x="29358" y="73269"/>
                  <a:pt x="36504" y="73269"/>
                </a:cubicBezTo>
                <a:cubicBezTo>
                  <a:pt x="39680" y="73269"/>
                  <a:pt x="43159" y="72806"/>
                  <a:pt x="47029" y="71690"/>
                </a:cubicBezTo>
                <a:cubicBezTo>
                  <a:pt x="56438" y="68978"/>
                  <a:pt x="62106" y="60498"/>
                  <a:pt x="68108" y="51510"/>
                </a:cubicBezTo>
                <a:cubicBezTo>
                  <a:pt x="74748" y="41579"/>
                  <a:pt x="81635" y="31301"/>
                  <a:pt x="94015" y="29691"/>
                </a:cubicBezTo>
                <a:cubicBezTo>
                  <a:pt x="95674" y="29474"/>
                  <a:pt x="97217" y="29376"/>
                  <a:pt x="98667" y="29376"/>
                </a:cubicBezTo>
                <a:cubicBezTo>
                  <a:pt x="105845" y="29376"/>
                  <a:pt x="110716" y="31800"/>
                  <a:pt x="115819" y="34345"/>
                </a:cubicBezTo>
                <a:cubicBezTo>
                  <a:pt x="121289" y="37068"/>
                  <a:pt x="126926" y="39874"/>
                  <a:pt x="135810" y="39874"/>
                </a:cubicBezTo>
                <a:cubicBezTo>
                  <a:pt x="137426" y="39874"/>
                  <a:pt x="139150" y="39781"/>
                  <a:pt x="141000" y="39578"/>
                </a:cubicBezTo>
                <a:cubicBezTo>
                  <a:pt x="152120" y="38346"/>
                  <a:pt x="158078" y="28850"/>
                  <a:pt x="163834" y="19674"/>
                </a:cubicBezTo>
                <a:cubicBezTo>
                  <a:pt x="170096" y="9700"/>
                  <a:pt x="176011" y="277"/>
                  <a:pt x="187986" y="277"/>
                </a:cubicBezTo>
                <a:cubicBezTo>
                  <a:pt x="200077" y="277"/>
                  <a:pt x="205918" y="7887"/>
                  <a:pt x="212094" y="15934"/>
                </a:cubicBezTo>
                <a:cubicBezTo>
                  <a:pt x="217806" y="23370"/>
                  <a:pt x="223707" y="31054"/>
                  <a:pt x="234971" y="32809"/>
                </a:cubicBezTo>
                <a:cubicBezTo>
                  <a:pt x="237288" y="33168"/>
                  <a:pt x="239388" y="33326"/>
                  <a:pt x="241322" y="33326"/>
                </a:cubicBezTo>
                <a:cubicBezTo>
                  <a:pt x="248362" y="33326"/>
                  <a:pt x="253189" y="31223"/>
                  <a:pt x="258239" y="29039"/>
                </a:cubicBezTo>
                <a:cubicBezTo>
                  <a:pt x="264110" y="26488"/>
                  <a:pt x="270765" y="23588"/>
                  <a:pt x="281986" y="23588"/>
                </a:cubicBezTo>
                <a:lnTo>
                  <a:pt x="281986" y="23312"/>
                </a:lnTo>
                <a:cubicBezTo>
                  <a:pt x="270707" y="23312"/>
                  <a:pt x="264023" y="26212"/>
                  <a:pt x="258123" y="28778"/>
                </a:cubicBezTo>
                <a:cubicBezTo>
                  <a:pt x="252935" y="31034"/>
                  <a:pt x="248290" y="33053"/>
                  <a:pt x="241459" y="33053"/>
                </a:cubicBezTo>
                <a:cubicBezTo>
                  <a:pt x="239510" y="33053"/>
                  <a:pt x="237383" y="32889"/>
                  <a:pt x="235015" y="32519"/>
                </a:cubicBezTo>
                <a:cubicBezTo>
                  <a:pt x="223852" y="30793"/>
                  <a:pt x="217995" y="23153"/>
                  <a:pt x="212312" y="15774"/>
                </a:cubicBezTo>
                <a:cubicBezTo>
                  <a:pt x="206092" y="7655"/>
                  <a:pt x="200206" y="1"/>
                  <a:pt x="1879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341" y="-6858"/>
            <a:ext cx="9141319" cy="515721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3682350"/>
            <a:ext cx="7717800" cy="9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762850"/>
            <a:ext cx="1753800" cy="6909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4480775" y="539500"/>
            <a:ext cx="3950400" cy="2914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ubTitle" idx="1"/>
          </p:nvPr>
        </p:nvSpPr>
        <p:spPr>
          <a:xfrm>
            <a:off x="877804" y="1710161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ubTitle" idx="2"/>
          </p:nvPr>
        </p:nvSpPr>
        <p:spPr>
          <a:xfrm>
            <a:off x="3583649" y="1710161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3"/>
          </p:nvPr>
        </p:nvSpPr>
        <p:spPr>
          <a:xfrm>
            <a:off x="877804" y="3440450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4"/>
          </p:nvPr>
        </p:nvSpPr>
        <p:spPr>
          <a:xfrm>
            <a:off x="3584400" y="3440450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5"/>
          </p:nvPr>
        </p:nvSpPr>
        <p:spPr>
          <a:xfrm>
            <a:off x="6290996" y="1710161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6"/>
          </p:nvPr>
        </p:nvSpPr>
        <p:spPr>
          <a:xfrm>
            <a:off x="6290996" y="3440450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7"/>
          </p:nvPr>
        </p:nvSpPr>
        <p:spPr>
          <a:xfrm>
            <a:off x="876304" y="13362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8"/>
          </p:nvPr>
        </p:nvSpPr>
        <p:spPr>
          <a:xfrm>
            <a:off x="3582149" y="13362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ubTitle" idx="9"/>
          </p:nvPr>
        </p:nvSpPr>
        <p:spPr>
          <a:xfrm>
            <a:off x="6289496" y="13362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13"/>
          </p:nvPr>
        </p:nvSpPr>
        <p:spPr>
          <a:xfrm>
            <a:off x="876304" y="30633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14"/>
          </p:nvPr>
        </p:nvSpPr>
        <p:spPr>
          <a:xfrm>
            <a:off x="3582149" y="30633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15"/>
          </p:nvPr>
        </p:nvSpPr>
        <p:spPr>
          <a:xfrm>
            <a:off x="6289496" y="30633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0" name="Google Shape;200;p21"/>
          <p:cNvGrpSpPr/>
          <p:nvPr/>
        </p:nvGrpSpPr>
        <p:grpSpPr>
          <a:xfrm>
            <a:off x="8347804" y="139974"/>
            <a:ext cx="777968" cy="1568368"/>
            <a:chOff x="8347804" y="139974"/>
            <a:chExt cx="777968" cy="1568368"/>
          </a:xfrm>
        </p:grpSpPr>
        <p:sp>
          <p:nvSpPr>
            <p:cNvPr id="201" name="Google Shape;201;p21"/>
            <p:cNvSpPr/>
            <p:nvPr/>
          </p:nvSpPr>
          <p:spPr>
            <a:xfrm>
              <a:off x="8433183" y="139974"/>
              <a:ext cx="11711" cy="221879"/>
            </a:xfrm>
            <a:custGeom>
              <a:avLst/>
              <a:gdLst/>
              <a:ahLst/>
              <a:cxnLst/>
              <a:rect l="l" t="t" r="r" b="b"/>
              <a:pathLst>
                <a:path w="189" h="3581" extrusionOk="0">
                  <a:moveTo>
                    <a:pt x="101" y="1"/>
                  </a:moveTo>
                  <a:cubicBezTo>
                    <a:pt x="43" y="1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8"/>
                    <a:pt x="43" y="3581"/>
                    <a:pt x="101" y="3581"/>
                  </a:cubicBezTo>
                  <a:cubicBezTo>
                    <a:pt x="146" y="3581"/>
                    <a:pt x="188" y="3538"/>
                    <a:pt x="188" y="3494"/>
                  </a:cubicBezTo>
                  <a:lnTo>
                    <a:pt x="188" y="102"/>
                  </a:lnTo>
                  <a:cubicBezTo>
                    <a:pt x="188" y="44"/>
                    <a:pt x="146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8433183" y="1027410"/>
              <a:ext cx="11711" cy="221941"/>
            </a:xfrm>
            <a:custGeom>
              <a:avLst/>
              <a:gdLst/>
              <a:ahLst/>
              <a:cxnLst/>
              <a:rect l="l" t="t" r="r" b="b"/>
              <a:pathLst>
                <a:path w="189" h="3582" extrusionOk="0">
                  <a:moveTo>
                    <a:pt x="101" y="1"/>
                  </a:moveTo>
                  <a:cubicBezTo>
                    <a:pt x="43" y="1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8"/>
                    <a:pt x="43" y="3581"/>
                    <a:pt x="101" y="3581"/>
                  </a:cubicBezTo>
                  <a:cubicBezTo>
                    <a:pt x="146" y="3581"/>
                    <a:pt x="188" y="3538"/>
                    <a:pt x="188" y="3494"/>
                  </a:cubicBezTo>
                  <a:lnTo>
                    <a:pt x="188" y="102"/>
                  </a:lnTo>
                  <a:cubicBezTo>
                    <a:pt x="188" y="44"/>
                    <a:pt x="146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21"/>
            <p:cNvGrpSpPr/>
            <p:nvPr/>
          </p:nvGrpSpPr>
          <p:grpSpPr>
            <a:xfrm>
              <a:off x="8347804" y="143567"/>
              <a:ext cx="777968" cy="1354624"/>
              <a:chOff x="8347804" y="143567"/>
              <a:chExt cx="777968" cy="1354624"/>
            </a:xfrm>
          </p:grpSpPr>
          <p:sp>
            <p:nvSpPr>
              <p:cNvPr id="204" name="Google Shape;204;p21"/>
              <p:cNvSpPr/>
              <p:nvPr/>
            </p:nvSpPr>
            <p:spPr>
              <a:xfrm>
                <a:off x="8354124" y="356396"/>
                <a:ext cx="170769" cy="677347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0932" extrusionOk="0">
                    <a:moveTo>
                      <a:pt x="1" y="1"/>
                    </a:moveTo>
                    <a:lnTo>
                      <a:pt x="1" y="10932"/>
                    </a:lnTo>
                    <a:lnTo>
                      <a:pt x="2755" y="10932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1"/>
              <p:cNvSpPr/>
              <p:nvPr/>
            </p:nvSpPr>
            <p:spPr>
              <a:xfrm>
                <a:off x="8347804" y="350200"/>
                <a:ext cx="182480" cy="688933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1119" extrusionOk="0">
                    <a:moveTo>
                      <a:pt x="2755" y="188"/>
                    </a:moveTo>
                    <a:lnTo>
                      <a:pt x="2755" y="10931"/>
                    </a:lnTo>
                    <a:lnTo>
                      <a:pt x="190" y="10931"/>
                    </a:lnTo>
                    <a:lnTo>
                      <a:pt x="190" y="188"/>
                    </a:lnTo>
                    <a:close/>
                    <a:moveTo>
                      <a:pt x="103" y="0"/>
                    </a:moveTo>
                    <a:cubicBezTo>
                      <a:pt x="45" y="0"/>
                      <a:pt x="1" y="43"/>
                      <a:pt x="1" y="101"/>
                    </a:cubicBezTo>
                    <a:lnTo>
                      <a:pt x="1" y="11032"/>
                    </a:lnTo>
                    <a:cubicBezTo>
                      <a:pt x="1" y="11090"/>
                      <a:pt x="45" y="11119"/>
                      <a:pt x="103" y="11119"/>
                    </a:cubicBezTo>
                    <a:lnTo>
                      <a:pt x="2857" y="11119"/>
                    </a:lnTo>
                    <a:cubicBezTo>
                      <a:pt x="2915" y="11119"/>
                      <a:pt x="2944" y="11090"/>
                      <a:pt x="2944" y="11032"/>
                    </a:cubicBezTo>
                    <a:lnTo>
                      <a:pt x="2944" y="101"/>
                    </a:lnTo>
                    <a:cubicBezTo>
                      <a:pt x="2944" y="43"/>
                      <a:pt x="2915" y="0"/>
                      <a:pt x="28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1"/>
              <p:cNvSpPr/>
              <p:nvPr/>
            </p:nvSpPr>
            <p:spPr>
              <a:xfrm>
                <a:off x="8651403" y="359989"/>
                <a:ext cx="170769" cy="163574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640" extrusionOk="0">
                    <a:moveTo>
                      <a:pt x="1" y="1"/>
                    </a:moveTo>
                    <a:lnTo>
                      <a:pt x="1" y="2639"/>
                    </a:lnTo>
                    <a:lnTo>
                      <a:pt x="2755" y="2639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1"/>
              <p:cNvSpPr/>
              <p:nvPr/>
            </p:nvSpPr>
            <p:spPr>
              <a:xfrm>
                <a:off x="8646013" y="353793"/>
                <a:ext cx="182480" cy="175161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827" extrusionOk="0">
                    <a:moveTo>
                      <a:pt x="2755" y="188"/>
                    </a:moveTo>
                    <a:lnTo>
                      <a:pt x="2755" y="2639"/>
                    </a:lnTo>
                    <a:lnTo>
                      <a:pt x="190" y="2639"/>
                    </a:lnTo>
                    <a:lnTo>
                      <a:pt x="190" y="188"/>
                    </a:lnTo>
                    <a:close/>
                    <a:moveTo>
                      <a:pt x="88" y="0"/>
                    </a:moveTo>
                    <a:cubicBezTo>
                      <a:pt x="45" y="0"/>
                      <a:pt x="1" y="43"/>
                      <a:pt x="1" y="101"/>
                    </a:cubicBezTo>
                    <a:lnTo>
                      <a:pt x="1" y="2739"/>
                    </a:lnTo>
                    <a:cubicBezTo>
                      <a:pt x="1" y="2783"/>
                      <a:pt x="45" y="2826"/>
                      <a:pt x="88" y="2826"/>
                    </a:cubicBezTo>
                    <a:lnTo>
                      <a:pt x="2842" y="2826"/>
                    </a:lnTo>
                    <a:cubicBezTo>
                      <a:pt x="2900" y="2826"/>
                      <a:pt x="2944" y="2783"/>
                      <a:pt x="2944" y="2739"/>
                    </a:cubicBezTo>
                    <a:lnTo>
                      <a:pt x="2944" y="101"/>
                    </a:lnTo>
                    <a:cubicBezTo>
                      <a:pt x="2944" y="43"/>
                      <a:pt x="2900" y="0"/>
                      <a:pt x="2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1"/>
              <p:cNvSpPr/>
              <p:nvPr/>
            </p:nvSpPr>
            <p:spPr>
              <a:xfrm>
                <a:off x="8731393" y="143567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1"/>
              <p:cNvSpPr/>
              <p:nvPr/>
            </p:nvSpPr>
            <p:spPr>
              <a:xfrm>
                <a:off x="8731393" y="517241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3"/>
                      <a:pt x="1" y="101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1"/>
                    </a:lnTo>
                    <a:cubicBezTo>
                      <a:pt x="188" y="43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1"/>
              <p:cNvSpPr/>
              <p:nvPr/>
            </p:nvSpPr>
            <p:spPr>
              <a:xfrm>
                <a:off x="8948745" y="538803"/>
                <a:ext cx="171636" cy="953998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5397" extrusionOk="0">
                    <a:moveTo>
                      <a:pt x="1" y="0"/>
                    </a:moveTo>
                    <a:lnTo>
                      <a:pt x="1" y="15396"/>
                    </a:lnTo>
                    <a:lnTo>
                      <a:pt x="2769" y="15396"/>
                    </a:ln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1"/>
              <p:cNvSpPr/>
              <p:nvPr/>
            </p:nvSpPr>
            <p:spPr>
              <a:xfrm>
                <a:off x="8943355" y="532483"/>
                <a:ext cx="182418" cy="965709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15586" extrusionOk="0">
                    <a:moveTo>
                      <a:pt x="2755" y="189"/>
                    </a:moveTo>
                    <a:lnTo>
                      <a:pt x="2755" y="15396"/>
                    </a:lnTo>
                    <a:lnTo>
                      <a:pt x="189" y="15396"/>
                    </a:lnTo>
                    <a:lnTo>
                      <a:pt x="189" y="189"/>
                    </a:lnTo>
                    <a:close/>
                    <a:moveTo>
                      <a:pt x="88" y="0"/>
                    </a:moveTo>
                    <a:cubicBezTo>
                      <a:pt x="44" y="0"/>
                      <a:pt x="1" y="44"/>
                      <a:pt x="1" y="102"/>
                    </a:cubicBezTo>
                    <a:lnTo>
                      <a:pt x="1" y="15498"/>
                    </a:lnTo>
                    <a:cubicBezTo>
                      <a:pt x="1" y="15541"/>
                      <a:pt x="44" y="15585"/>
                      <a:pt x="88" y="15585"/>
                    </a:cubicBezTo>
                    <a:lnTo>
                      <a:pt x="2856" y="15585"/>
                    </a:lnTo>
                    <a:cubicBezTo>
                      <a:pt x="2900" y="15585"/>
                      <a:pt x="2943" y="15541"/>
                      <a:pt x="2943" y="15498"/>
                    </a:cubicBezTo>
                    <a:lnTo>
                      <a:pt x="2943" y="102"/>
                    </a:lnTo>
                    <a:cubicBezTo>
                      <a:pt x="2943" y="44"/>
                      <a:pt x="2900" y="0"/>
                      <a:pt x="28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1"/>
              <p:cNvSpPr/>
              <p:nvPr/>
            </p:nvSpPr>
            <p:spPr>
              <a:xfrm>
                <a:off x="9028672" y="322318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8" y="0"/>
                    </a:moveTo>
                    <a:cubicBezTo>
                      <a:pt x="45" y="0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7"/>
                      <a:pt x="45" y="3581"/>
                      <a:pt x="88" y="3581"/>
                    </a:cubicBezTo>
                    <a:cubicBezTo>
                      <a:pt x="146" y="3581"/>
                      <a:pt x="190" y="3537"/>
                      <a:pt x="190" y="3494"/>
                    </a:cubicBezTo>
                    <a:lnTo>
                      <a:pt x="190" y="102"/>
                    </a:lnTo>
                    <a:cubicBezTo>
                      <a:pt x="190" y="44"/>
                      <a:pt x="146" y="0"/>
                      <a:pt x="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p21"/>
            <p:cNvSpPr/>
            <p:nvPr/>
          </p:nvSpPr>
          <p:spPr>
            <a:xfrm>
              <a:off x="9028672" y="1486401"/>
              <a:ext cx="11773" cy="221941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88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3495"/>
                  </a:lnTo>
                  <a:cubicBezTo>
                    <a:pt x="1" y="3538"/>
                    <a:pt x="45" y="3582"/>
                    <a:pt x="88" y="3582"/>
                  </a:cubicBezTo>
                  <a:cubicBezTo>
                    <a:pt x="146" y="3582"/>
                    <a:pt x="190" y="3538"/>
                    <a:pt x="190" y="3495"/>
                  </a:cubicBezTo>
                  <a:lnTo>
                    <a:pt x="190" y="102"/>
                  </a:lnTo>
                  <a:cubicBezTo>
                    <a:pt x="190" y="44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2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ubTitle" idx="1"/>
          </p:nvPr>
        </p:nvSpPr>
        <p:spPr>
          <a:xfrm>
            <a:off x="713225" y="168905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2"/>
          <p:cNvSpPr txBox="1"/>
          <p:nvPr/>
        </p:nvSpPr>
        <p:spPr>
          <a:xfrm>
            <a:off x="713225" y="38297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10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3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23"/>
          <p:cNvGrpSpPr/>
          <p:nvPr/>
        </p:nvGrpSpPr>
        <p:grpSpPr>
          <a:xfrm>
            <a:off x="-50130" y="2852650"/>
            <a:ext cx="9244147" cy="2638311"/>
            <a:chOff x="-50130" y="2852650"/>
            <a:chExt cx="9244147" cy="2638311"/>
          </a:xfrm>
        </p:grpSpPr>
        <p:sp>
          <p:nvSpPr>
            <p:cNvPr id="222" name="Google Shape;222;p23"/>
            <p:cNvSpPr/>
            <p:nvPr/>
          </p:nvSpPr>
          <p:spPr>
            <a:xfrm rot="-305187" flipH="1">
              <a:off x="-135" y="3554666"/>
              <a:ext cx="9144157" cy="1533960"/>
            </a:xfrm>
            <a:custGeom>
              <a:avLst/>
              <a:gdLst/>
              <a:ahLst/>
              <a:cxnLst/>
              <a:rect l="l" t="t" r="r" b="b"/>
              <a:pathLst>
                <a:path w="281986" h="47304" extrusionOk="0">
                  <a:moveTo>
                    <a:pt x="139742" y="0"/>
                  </a:moveTo>
                  <a:cubicBezTo>
                    <a:pt x="128653" y="0"/>
                    <a:pt x="122859" y="6646"/>
                    <a:pt x="117240" y="13075"/>
                  </a:cubicBezTo>
                  <a:cubicBezTo>
                    <a:pt x="111499" y="19628"/>
                    <a:pt x="105569" y="26413"/>
                    <a:pt x="94000" y="26413"/>
                  </a:cubicBezTo>
                  <a:cubicBezTo>
                    <a:pt x="82199" y="26413"/>
                    <a:pt x="76198" y="31676"/>
                    <a:pt x="70399" y="36750"/>
                  </a:cubicBezTo>
                  <a:cubicBezTo>
                    <a:pt x="64644" y="41809"/>
                    <a:pt x="58700" y="47028"/>
                    <a:pt x="47000" y="47028"/>
                  </a:cubicBezTo>
                  <a:cubicBezTo>
                    <a:pt x="35302" y="47028"/>
                    <a:pt x="29343" y="41809"/>
                    <a:pt x="23588" y="36750"/>
                  </a:cubicBezTo>
                  <a:cubicBezTo>
                    <a:pt x="17789" y="31676"/>
                    <a:pt x="11801" y="26413"/>
                    <a:pt x="0" y="26413"/>
                  </a:cubicBezTo>
                  <a:lnTo>
                    <a:pt x="0" y="26703"/>
                  </a:lnTo>
                  <a:cubicBezTo>
                    <a:pt x="11700" y="26703"/>
                    <a:pt x="17644" y="31922"/>
                    <a:pt x="23399" y="36967"/>
                  </a:cubicBezTo>
                  <a:cubicBezTo>
                    <a:pt x="29198" y="42056"/>
                    <a:pt x="35199" y="47304"/>
                    <a:pt x="47000" y="47304"/>
                  </a:cubicBezTo>
                  <a:cubicBezTo>
                    <a:pt x="58801" y="47304"/>
                    <a:pt x="64789" y="42056"/>
                    <a:pt x="70588" y="36967"/>
                  </a:cubicBezTo>
                  <a:cubicBezTo>
                    <a:pt x="76342" y="31922"/>
                    <a:pt x="82301" y="26703"/>
                    <a:pt x="94000" y="26703"/>
                  </a:cubicBezTo>
                  <a:cubicBezTo>
                    <a:pt x="105700" y="26703"/>
                    <a:pt x="111673" y="19860"/>
                    <a:pt x="117456" y="13249"/>
                  </a:cubicBezTo>
                  <a:cubicBezTo>
                    <a:pt x="123281" y="6588"/>
                    <a:pt x="128795" y="276"/>
                    <a:pt x="139715" y="276"/>
                  </a:cubicBezTo>
                  <a:cubicBezTo>
                    <a:pt x="140131" y="276"/>
                    <a:pt x="140554" y="285"/>
                    <a:pt x="140986" y="304"/>
                  </a:cubicBezTo>
                  <a:cubicBezTo>
                    <a:pt x="152337" y="797"/>
                    <a:pt x="158122" y="9799"/>
                    <a:pt x="164240" y="19309"/>
                  </a:cubicBezTo>
                  <a:cubicBezTo>
                    <a:pt x="170168" y="28544"/>
                    <a:pt x="176315" y="38084"/>
                    <a:pt x="187971" y="39460"/>
                  </a:cubicBezTo>
                  <a:cubicBezTo>
                    <a:pt x="189576" y="39649"/>
                    <a:pt x="191074" y="39736"/>
                    <a:pt x="192480" y="39736"/>
                  </a:cubicBezTo>
                  <a:cubicBezTo>
                    <a:pt x="201143" y="39736"/>
                    <a:pt x="206325" y="36417"/>
                    <a:pt x="211775" y="32937"/>
                  </a:cubicBezTo>
                  <a:cubicBezTo>
                    <a:pt x="217676" y="29153"/>
                    <a:pt x="223794" y="25239"/>
                    <a:pt x="235000" y="24746"/>
                  </a:cubicBezTo>
                  <a:cubicBezTo>
                    <a:pt x="246829" y="24224"/>
                    <a:pt x="252773" y="18657"/>
                    <a:pt x="258529" y="13278"/>
                  </a:cubicBezTo>
                  <a:cubicBezTo>
                    <a:pt x="264531" y="7669"/>
                    <a:pt x="270185" y="2377"/>
                    <a:pt x="281986" y="2377"/>
                  </a:cubicBezTo>
                  <a:lnTo>
                    <a:pt x="281986" y="2087"/>
                  </a:lnTo>
                  <a:cubicBezTo>
                    <a:pt x="270083" y="2087"/>
                    <a:pt x="264110" y="7669"/>
                    <a:pt x="258340" y="13075"/>
                  </a:cubicBezTo>
                  <a:cubicBezTo>
                    <a:pt x="252628" y="18425"/>
                    <a:pt x="246713" y="23948"/>
                    <a:pt x="234986" y="24470"/>
                  </a:cubicBezTo>
                  <a:cubicBezTo>
                    <a:pt x="223707" y="24949"/>
                    <a:pt x="217560" y="28892"/>
                    <a:pt x="211616" y="32691"/>
                  </a:cubicBezTo>
                  <a:cubicBezTo>
                    <a:pt x="206208" y="36155"/>
                    <a:pt x="201067" y="39448"/>
                    <a:pt x="192503" y="39448"/>
                  </a:cubicBezTo>
                  <a:cubicBezTo>
                    <a:pt x="191104" y="39448"/>
                    <a:pt x="189613" y="39360"/>
                    <a:pt x="188015" y="39170"/>
                  </a:cubicBezTo>
                  <a:cubicBezTo>
                    <a:pt x="176475" y="37823"/>
                    <a:pt x="170371" y="28326"/>
                    <a:pt x="164471" y="19164"/>
                  </a:cubicBezTo>
                  <a:cubicBezTo>
                    <a:pt x="158310" y="9582"/>
                    <a:pt x="152497" y="521"/>
                    <a:pt x="141000" y="28"/>
                  </a:cubicBezTo>
                  <a:cubicBezTo>
                    <a:pt x="140573" y="9"/>
                    <a:pt x="140154" y="0"/>
                    <a:pt x="139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-100" y="2852650"/>
              <a:ext cx="9144101" cy="2377428"/>
            </a:xfrm>
            <a:custGeom>
              <a:avLst/>
              <a:gdLst/>
              <a:ahLst/>
              <a:cxnLst/>
              <a:rect l="l" t="t" r="r" b="b"/>
              <a:pathLst>
                <a:path w="281986" h="73270" extrusionOk="0">
                  <a:moveTo>
                    <a:pt x="187986" y="1"/>
                  </a:moveTo>
                  <a:cubicBezTo>
                    <a:pt x="175851" y="1"/>
                    <a:pt x="169617" y="9932"/>
                    <a:pt x="163602" y="19529"/>
                  </a:cubicBezTo>
                  <a:cubicBezTo>
                    <a:pt x="157875" y="28647"/>
                    <a:pt x="151960" y="38086"/>
                    <a:pt x="140971" y="39288"/>
                  </a:cubicBezTo>
                  <a:cubicBezTo>
                    <a:pt x="139120" y="39493"/>
                    <a:pt x="137397" y="39586"/>
                    <a:pt x="135781" y="39586"/>
                  </a:cubicBezTo>
                  <a:cubicBezTo>
                    <a:pt x="126973" y="39586"/>
                    <a:pt x="121388" y="36806"/>
                    <a:pt x="115949" y="34098"/>
                  </a:cubicBezTo>
                  <a:cubicBezTo>
                    <a:pt x="110806" y="31527"/>
                    <a:pt x="105905" y="29087"/>
                    <a:pt x="98650" y="29087"/>
                  </a:cubicBezTo>
                  <a:cubicBezTo>
                    <a:pt x="97192" y="29087"/>
                    <a:pt x="95640" y="29185"/>
                    <a:pt x="93971" y="29401"/>
                  </a:cubicBezTo>
                  <a:cubicBezTo>
                    <a:pt x="81461" y="31025"/>
                    <a:pt x="74560" y="41362"/>
                    <a:pt x="67876" y="51365"/>
                  </a:cubicBezTo>
                  <a:cubicBezTo>
                    <a:pt x="61903" y="60295"/>
                    <a:pt x="56249" y="68732"/>
                    <a:pt x="46957" y="71414"/>
                  </a:cubicBezTo>
                  <a:cubicBezTo>
                    <a:pt x="43103" y="72530"/>
                    <a:pt x="39654" y="72985"/>
                    <a:pt x="36493" y="72985"/>
                  </a:cubicBezTo>
                  <a:cubicBezTo>
                    <a:pt x="29390" y="72985"/>
                    <a:pt x="23741" y="70690"/>
                    <a:pt x="18224" y="68443"/>
                  </a:cubicBezTo>
                  <a:cubicBezTo>
                    <a:pt x="12715" y="66210"/>
                    <a:pt x="7032" y="63890"/>
                    <a:pt x="0" y="63890"/>
                  </a:cubicBezTo>
                  <a:lnTo>
                    <a:pt x="0" y="64180"/>
                  </a:lnTo>
                  <a:cubicBezTo>
                    <a:pt x="6974" y="64180"/>
                    <a:pt x="12642" y="66485"/>
                    <a:pt x="18122" y="68703"/>
                  </a:cubicBezTo>
                  <a:cubicBezTo>
                    <a:pt x="23675" y="70965"/>
                    <a:pt x="29358" y="73269"/>
                    <a:pt x="36504" y="73269"/>
                  </a:cubicBezTo>
                  <a:cubicBezTo>
                    <a:pt x="39680" y="73269"/>
                    <a:pt x="43159" y="72806"/>
                    <a:pt x="47029" y="71690"/>
                  </a:cubicBezTo>
                  <a:cubicBezTo>
                    <a:pt x="56438" y="68978"/>
                    <a:pt x="62106" y="60498"/>
                    <a:pt x="68108" y="51510"/>
                  </a:cubicBezTo>
                  <a:cubicBezTo>
                    <a:pt x="74748" y="41579"/>
                    <a:pt x="81635" y="31301"/>
                    <a:pt x="94015" y="29691"/>
                  </a:cubicBezTo>
                  <a:cubicBezTo>
                    <a:pt x="95674" y="29474"/>
                    <a:pt x="97217" y="29376"/>
                    <a:pt x="98667" y="29376"/>
                  </a:cubicBezTo>
                  <a:cubicBezTo>
                    <a:pt x="105845" y="29376"/>
                    <a:pt x="110716" y="31800"/>
                    <a:pt x="115819" y="34345"/>
                  </a:cubicBezTo>
                  <a:cubicBezTo>
                    <a:pt x="121289" y="37068"/>
                    <a:pt x="126926" y="39874"/>
                    <a:pt x="135810" y="39874"/>
                  </a:cubicBezTo>
                  <a:cubicBezTo>
                    <a:pt x="137426" y="39874"/>
                    <a:pt x="139150" y="39781"/>
                    <a:pt x="141000" y="39578"/>
                  </a:cubicBezTo>
                  <a:cubicBezTo>
                    <a:pt x="152120" y="38346"/>
                    <a:pt x="158078" y="28850"/>
                    <a:pt x="163834" y="19674"/>
                  </a:cubicBezTo>
                  <a:cubicBezTo>
                    <a:pt x="170096" y="9700"/>
                    <a:pt x="176011" y="277"/>
                    <a:pt x="187986" y="277"/>
                  </a:cubicBezTo>
                  <a:cubicBezTo>
                    <a:pt x="200077" y="277"/>
                    <a:pt x="205918" y="7887"/>
                    <a:pt x="212094" y="15934"/>
                  </a:cubicBezTo>
                  <a:cubicBezTo>
                    <a:pt x="217806" y="23370"/>
                    <a:pt x="223707" y="31054"/>
                    <a:pt x="234971" y="32809"/>
                  </a:cubicBezTo>
                  <a:cubicBezTo>
                    <a:pt x="237288" y="33168"/>
                    <a:pt x="239388" y="33326"/>
                    <a:pt x="241322" y="33326"/>
                  </a:cubicBezTo>
                  <a:cubicBezTo>
                    <a:pt x="248362" y="33326"/>
                    <a:pt x="253189" y="31223"/>
                    <a:pt x="258239" y="29039"/>
                  </a:cubicBezTo>
                  <a:cubicBezTo>
                    <a:pt x="264110" y="26488"/>
                    <a:pt x="270765" y="23588"/>
                    <a:pt x="281986" y="23588"/>
                  </a:cubicBezTo>
                  <a:lnTo>
                    <a:pt x="281986" y="23312"/>
                  </a:lnTo>
                  <a:cubicBezTo>
                    <a:pt x="270707" y="23312"/>
                    <a:pt x="264023" y="26212"/>
                    <a:pt x="258123" y="28778"/>
                  </a:cubicBezTo>
                  <a:cubicBezTo>
                    <a:pt x="252935" y="31034"/>
                    <a:pt x="248290" y="33053"/>
                    <a:pt x="241459" y="33053"/>
                  </a:cubicBezTo>
                  <a:cubicBezTo>
                    <a:pt x="239510" y="33053"/>
                    <a:pt x="237383" y="32889"/>
                    <a:pt x="235015" y="32519"/>
                  </a:cubicBezTo>
                  <a:cubicBezTo>
                    <a:pt x="223852" y="30793"/>
                    <a:pt x="217995" y="23153"/>
                    <a:pt x="212312" y="15774"/>
                  </a:cubicBezTo>
                  <a:cubicBezTo>
                    <a:pt x="206092" y="7655"/>
                    <a:pt x="200206" y="1"/>
                    <a:pt x="187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4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341" y="-6858"/>
            <a:ext cx="9141319" cy="51572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24"/>
          <p:cNvGrpSpPr/>
          <p:nvPr/>
        </p:nvGrpSpPr>
        <p:grpSpPr>
          <a:xfrm>
            <a:off x="4302436" y="-600403"/>
            <a:ext cx="4823336" cy="2308744"/>
            <a:chOff x="4302436" y="-600403"/>
            <a:chExt cx="4823336" cy="2308744"/>
          </a:xfrm>
        </p:grpSpPr>
        <p:grpSp>
          <p:nvGrpSpPr>
            <p:cNvPr id="227" name="Google Shape;227;p24"/>
            <p:cNvGrpSpPr/>
            <p:nvPr/>
          </p:nvGrpSpPr>
          <p:grpSpPr>
            <a:xfrm>
              <a:off x="8347804" y="139974"/>
              <a:ext cx="777968" cy="1568368"/>
              <a:chOff x="8347804" y="139974"/>
              <a:chExt cx="777968" cy="1568368"/>
            </a:xfrm>
          </p:grpSpPr>
          <p:sp>
            <p:nvSpPr>
              <p:cNvPr id="228" name="Google Shape;228;p24"/>
              <p:cNvSpPr/>
              <p:nvPr/>
            </p:nvSpPr>
            <p:spPr>
              <a:xfrm>
                <a:off x="8433183" y="139974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101" y="1"/>
                    </a:moveTo>
                    <a:cubicBezTo>
                      <a:pt x="43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3" y="3581"/>
                      <a:pt x="101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>
                <a:off x="8433183" y="1027410"/>
                <a:ext cx="11711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2" extrusionOk="0">
                    <a:moveTo>
                      <a:pt x="101" y="1"/>
                    </a:moveTo>
                    <a:cubicBezTo>
                      <a:pt x="43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3" y="3581"/>
                      <a:pt x="101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0" name="Google Shape;230;p24"/>
              <p:cNvGrpSpPr/>
              <p:nvPr/>
            </p:nvGrpSpPr>
            <p:grpSpPr>
              <a:xfrm>
                <a:off x="8347804" y="143567"/>
                <a:ext cx="777968" cy="1354624"/>
                <a:chOff x="8347804" y="143567"/>
                <a:chExt cx="777968" cy="1354624"/>
              </a:xfrm>
            </p:grpSpPr>
            <p:sp>
              <p:nvSpPr>
                <p:cNvPr id="231" name="Google Shape;231;p24"/>
                <p:cNvSpPr/>
                <p:nvPr/>
              </p:nvSpPr>
              <p:spPr>
                <a:xfrm>
                  <a:off x="8354124" y="356396"/>
                  <a:ext cx="170769" cy="677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6" h="10932" extrusionOk="0">
                      <a:moveTo>
                        <a:pt x="1" y="1"/>
                      </a:moveTo>
                      <a:lnTo>
                        <a:pt x="1" y="10932"/>
                      </a:lnTo>
                      <a:lnTo>
                        <a:pt x="2755" y="10932"/>
                      </a:lnTo>
                      <a:lnTo>
                        <a:pt x="2755" y="1"/>
                      </a:lnTo>
                      <a:close/>
                    </a:path>
                  </a:pathLst>
                </a:custGeom>
                <a:solidFill>
                  <a:srgbClr val="00FF00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4"/>
                <p:cNvSpPr/>
                <p:nvPr/>
              </p:nvSpPr>
              <p:spPr>
                <a:xfrm>
                  <a:off x="8347804" y="350200"/>
                  <a:ext cx="182480" cy="688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" h="11119" extrusionOk="0">
                      <a:moveTo>
                        <a:pt x="2755" y="188"/>
                      </a:moveTo>
                      <a:lnTo>
                        <a:pt x="2755" y="10931"/>
                      </a:lnTo>
                      <a:lnTo>
                        <a:pt x="190" y="10931"/>
                      </a:lnTo>
                      <a:lnTo>
                        <a:pt x="190" y="188"/>
                      </a:lnTo>
                      <a:close/>
                      <a:moveTo>
                        <a:pt x="103" y="0"/>
                      </a:moveTo>
                      <a:cubicBezTo>
                        <a:pt x="45" y="0"/>
                        <a:pt x="1" y="43"/>
                        <a:pt x="1" y="101"/>
                      </a:cubicBezTo>
                      <a:lnTo>
                        <a:pt x="1" y="11032"/>
                      </a:lnTo>
                      <a:cubicBezTo>
                        <a:pt x="1" y="11090"/>
                        <a:pt x="45" y="11119"/>
                        <a:pt x="103" y="11119"/>
                      </a:cubicBezTo>
                      <a:lnTo>
                        <a:pt x="2857" y="11119"/>
                      </a:lnTo>
                      <a:cubicBezTo>
                        <a:pt x="2915" y="11119"/>
                        <a:pt x="2944" y="11090"/>
                        <a:pt x="2944" y="11032"/>
                      </a:cubicBezTo>
                      <a:lnTo>
                        <a:pt x="2944" y="101"/>
                      </a:lnTo>
                      <a:cubicBezTo>
                        <a:pt x="2944" y="43"/>
                        <a:pt x="2915" y="0"/>
                        <a:pt x="285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4"/>
                <p:cNvSpPr/>
                <p:nvPr/>
              </p:nvSpPr>
              <p:spPr>
                <a:xfrm>
                  <a:off x="8651403" y="359989"/>
                  <a:ext cx="170769" cy="163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6" h="2640" extrusionOk="0">
                      <a:moveTo>
                        <a:pt x="1" y="1"/>
                      </a:moveTo>
                      <a:lnTo>
                        <a:pt x="1" y="2639"/>
                      </a:lnTo>
                      <a:lnTo>
                        <a:pt x="2755" y="2639"/>
                      </a:lnTo>
                      <a:lnTo>
                        <a:pt x="2755" y="1"/>
                      </a:lnTo>
                      <a:close/>
                    </a:path>
                  </a:pathLst>
                </a:custGeom>
                <a:solidFill>
                  <a:srgbClr val="89FFFF">
                    <a:alpha val="44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4"/>
                <p:cNvSpPr/>
                <p:nvPr/>
              </p:nvSpPr>
              <p:spPr>
                <a:xfrm>
                  <a:off x="8646013" y="353793"/>
                  <a:ext cx="182480" cy="17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" h="2827" extrusionOk="0">
                      <a:moveTo>
                        <a:pt x="2755" y="188"/>
                      </a:moveTo>
                      <a:lnTo>
                        <a:pt x="2755" y="2639"/>
                      </a:lnTo>
                      <a:lnTo>
                        <a:pt x="190" y="2639"/>
                      </a:lnTo>
                      <a:lnTo>
                        <a:pt x="190" y="188"/>
                      </a:lnTo>
                      <a:close/>
                      <a:moveTo>
                        <a:pt x="88" y="0"/>
                      </a:moveTo>
                      <a:cubicBezTo>
                        <a:pt x="45" y="0"/>
                        <a:pt x="1" y="43"/>
                        <a:pt x="1" y="101"/>
                      </a:cubicBezTo>
                      <a:lnTo>
                        <a:pt x="1" y="2739"/>
                      </a:lnTo>
                      <a:cubicBezTo>
                        <a:pt x="1" y="2783"/>
                        <a:pt x="45" y="2826"/>
                        <a:pt x="88" y="2826"/>
                      </a:cubicBezTo>
                      <a:lnTo>
                        <a:pt x="2842" y="2826"/>
                      </a:lnTo>
                      <a:cubicBezTo>
                        <a:pt x="2900" y="2826"/>
                        <a:pt x="2944" y="2783"/>
                        <a:pt x="2944" y="2739"/>
                      </a:cubicBezTo>
                      <a:lnTo>
                        <a:pt x="2944" y="101"/>
                      </a:lnTo>
                      <a:cubicBezTo>
                        <a:pt x="2944" y="43"/>
                        <a:pt x="2900" y="0"/>
                        <a:pt x="28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4"/>
                <p:cNvSpPr/>
                <p:nvPr/>
              </p:nvSpPr>
              <p:spPr>
                <a:xfrm>
                  <a:off x="8731393" y="143567"/>
                  <a:ext cx="11711" cy="221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581" extrusionOk="0">
                      <a:moveTo>
                        <a:pt x="88" y="1"/>
                      </a:moveTo>
                      <a:cubicBezTo>
                        <a:pt x="44" y="1"/>
                        <a:pt x="1" y="44"/>
                        <a:pt x="1" y="102"/>
                      </a:cubicBezTo>
                      <a:lnTo>
                        <a:pt x="1" y="3494"/>
                      </a:lnTo>
                      <a:cubicBezTo>
                        <a:pt x="1" y="3538"/>
                        <a:pt x="44" y="3581"/>
                        <a:pt x="88" y="3581"/>
                      </a:cubicBezTo>
                      <a:cubicBezTo>
                        <a:pt x="146" y="3581"/>
                        <a:pt x="188" y="3538"/>
                        <a:pt x="188" y="3494"/>
                      </a:cubicBezTo>
                      <a:lnTo>
                        <a:pt x="188" y="102"/>
                      </a:lnTo>
                      <a:cubicBezTo>
                        <a:pt x="188" y="44"/>
                        <a:pt x="146" y="1"/>
                        <a:pt x="8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4"/>
                <p:cNvSpPr/>
                <p:nvPr/>
              </p:nvSpPr>
              <p:spPr>
                <a:xfrm>
                  <a:off x="8731393" y="517241"/>
                  <a:ext cx="11711" cy="221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581" extrusionOk="0">
                      <a:moveTo>
                        <a:pt x="88" y="1"/>
                      </a:moveTo>
                      <a:cubicBezTo>
                        <a:pt x="44" y="1"/>
                        <a:pt x="1" y="43"/>
                        <a:pt x="1" y="101"/>
                      </a:cubicBezTo>
                      <a:lnTo>
                        <a:pt x="1" y="3494"/>
                      </a:lnTo>
                      <a:cubicBezTo>
                        <a:pt x="1" y="3538"/>
                        <a:pt x="44" y="3581"/>
                        <a:pt x="88" y="3581"/>
                      </a:cubicBezTo>
                      <a:cubicBezTo>
                        <a:pt x="146" y="3581"/>
                        <a:pt x="188" y="3538"/>
                        <a:pt x="188" y="3494"/>
                      </a:cubicBezTo>
                      <a:lnTo>
                        <a:pt x="188" y="101"/>
                      </a:lnTo>
                      <a:cubicBezTo>
                        <a:pt x="188" y="43"/>
                        <a:pt x="146" y="1"/>
                        <a:pt x="8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4"/>
                <p:cNvSpPr/>
                <p:nvPr/>
              </p:nvSpPr>
              <p:spPr>
                <a:xfrm>
                  <a:off x="8948745" y="538803"/>
                  <a:ext cx="171636" cy="953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" h="15397" extrusionOk="0">
                      <a:moveTo>
                        <a:pt x="1" y="0"/>
                      </a:moveTo>
                      <a:lnTo>
                        <a:pt x="1" y="15396"/>
                      </a:lnTo>
                      <a:lnTo>
                        <a:pt x="2769" y="15396"/>
                      </a:lnTo>
                      <a:lnTo>
                        <a:pt x="2769" y="0"/>
                      </a:lnTo>
                      <a:close/>
                    </a:path>
                  </a:pathLst>
                </a:custGeom>
                <a:solidFill>
                  <a:srgbClr val="89FFFF">
                    <a:alpha val="44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4"/>
                <p:cNvSpPr/>
                <p:nvPr/>
              </p:nvSpPr>
              <p:spPr>
                <a:xfrm>
                  <a:off x="8943355" y="532483"/>
                  <a:ext cx="182418" cy="965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4" h="15586" extrusionOk="0">
                      <a:moveTo>
                        <a:pt x="2755" y="189"/>
                      </a:moveTo>
                      <a:lnTo>
                        <a:pt x="2755" y="15396"/>
                      </a:lnTo>
                      <a:lnTo>
                        <a:pt x="189" y="15396"/>
                      </a:lnTo>
                      <a:lnTo>
                        <a:pt x="189" y="189"/>
                      </a:lnTo>
                      <a:close/>
                      <a:moveTo>
                        <a:pt x="88" y="0"/>
                      </a:moveTo>
                      <a:cubicBezTo>
                        <a:pt x="44" y="0"/>
                        <a:pt x="1" y="44"/>
                        <a:pt x="1" y="102"/>
                      </a:cubicBezTo>
                      <a:lnTo>
                        <a:pt x="1" y="15498"/>
                      </a:lnTo>
                      <a:cubicBezTo>
                        <a:pt x="1" y="15541"/>
                        <a:pt x="44" y="15585"/>
                        <a:pt x="88" y="15585"/>
                      </a:cubicBezTo>
                      <a:lnTo>
                        <a:pt x="2856" y="15585"/>
                      </a:lnTo>
                      <a:cubicBezTo>
                        <a:pt x="2900" y="15585"/>
                        <a:pt x="2943" y="15541"/>
                        <a:pt x="2943" y="15498"/>
                      </a:cubicBezTo>
                      <a:lnTo>
                        <a:pt x="2943" y="102"/>
                      </a:lnTo>
                      <a:cubicBezTo>
                        <a:pt x="2943" y="44"/>
                        <a:pt x="2900" y="0"/>
                        <a:pt x="28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4"/>
                <p:cNvSpPr/>
                <p:nvPr/>
              </p:nvSpPr>
              <p:spPr>
                <a:xfrm>
                  <a:off x="9028672" y="322318"/>
                  <a:ext cx="11773" cy="221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582" extrusionOk="0">
                      <a:moveTo>
                        <a:pt x="88" y="0"/>
                      </a:moveTo>
                      <a:cubicBezTo>
                        <a:pt x="45" y="0"/>
                        <a:pt x="1" y="44"/>
                        <a:pt x="1" y="102"/>
                      </a:cubicBezTo>
                      <a:lnTo>
                        <a:pt x="1" y="3494"/>
                      </a:lnTo>
                      <a:cubicBezTo>
                        <a:pt x="1" y="3537"/>
                        <a:pt x="45" y="3581"/>
                        <a:pt x="88" y="3581"/>
                      </a:cubicBezTo>
                      <a:cubicBezTo>
                        <a:pt x="146" y="3581"/>
                        <a:pt x="190" y="3537"/>
                        <a:pt x="190" y="3494"/>
                      </a:cubicBezTo>
                      <a:lnTo>
                        <a:pt x="190" y="102"/>
                      </a:lnTo>
                      <a:cubicBezTo>
                        <a:pt x="190" y="44"/>
                        <a:pt x="146" y="0"/>
                        <a:pt x="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0" name="Google Shape;240;p24"/>
              <p:cNvSpPr/>
              <p:nvPr/>
            </p:nvSpPr>
            <p:spPr>
              <a:xfrm>
                <a:off x="9028672" y="1486401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8" y="0"/>
                    </a:moveTo>
                    <a:cubicBezTo>
                      <a:pt x="45" y="0"/>
                      <a:pt x="1" y="44"/>
                      <a:pt x="1" y="102"/>
                    </a:cubicBezTo>
                    <a:lnTo>
                      <a:pt x="1" y="3495"/>
                    </a:lnTo>
                    <a:cubicBezTo>
                      <a:pt x="1" y="3538"/>
                      <a:pt x="45" y="3582"/>
                      <a:pt x="88" y="3582"/>
                    </a:cubicBezTo>
                    <a:cubicBezTo>
                      <a:pt x="146" y="3582"/>
                      <a:pt x="190" y="3538"/>
                      <a:pt x="190" y="3495"/>
                    </a:cubicBezTo>
                    <a:lnTo>
                      <a:pt x="190" y="102"/>
                    </a:lnTo>
                    <a:cubicBezTo>
                      <a:pt x="190" y="44"/>
                      <a:pt x="146" y="0"/>
                      <a:pt x="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24"/>
            <p:cNvGrpSpPr/>
            <p:nvPr/>
          </p:nvGrpSpPr>
          <p:grpSpPr>
            <a:xfrm flipH="1">
              <a:off x="7480141" y="-242895"/>
              <a:ext cx="777101" cy="1564775"/>
              <a:chOff x="25728" y="3503092"/>
              <a:chExt cx="777101" cy="1564775"/>
            </a:xfrm>
          </p:grpSpPr>
          <p:sp>
            <p:nvSpPr>
              <p:cNvPr id="242" name="Google Shape;242;p24"/>
              <p:cNvSpPr/>
              <p:nvPr/>
            </p:nvSpPr>
            <p:spPr>
              <a:xfrm>
                <a:off x="31119" y="3719514"/>
                <a:ext cx="170769" cy="163574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640" extrusionOk="0">
                    <a:moveTo>
                      <a:pt x="1" y="1"/>
                    </a:moveTo>
                    <a:lnTo>
                      <a:pt x="1" y="2639"/>
                    </a:lnTo>
                    <a:lnTo>
                      <a:pt x="2755" y="2639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4"/>
              <p:cNvSpPr/>
              <p:nvPr/>
            </p:nvSpPr>
            <p:spPr>
              <a:xfrm>
                <a:off x="25728" y="3713318"/>
                <a:ext cx="182480" cy="175161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827" extrusionOk="0">
                    <a:moveTo>
                      <a:pt x="2755" y="188"/>
                    </a:moveTo>
                    <a:lnTo>
                      <a:pt x="2755" y="2639"/>
                    </a:lnTo>
                    <a:lnTo>
                      <a:pt x="190" y="2639"/>
                    </a:lnTo>
                    <a:lnTo>
                      <a:pt x="190" y="188"/>
                    </a:lnTo>
                    <a:close/>
                    <a:moveTo>
                      <a:pt x="88" y="0"/>
                    </a:moveTo>
                    <a:cubicBezTo>
                      <a:pt x="45" y="0"/>
                      <a:pt x="1" y="43"/>
                      <a:pt x="1" y="101"/>
                    </a:cubicBezTo>
                    <a:lnTo>
                      <a:pt x="1" y="2739"/>
                    </a:lnTo>
                    <a:cubicBezTo>
                      <a:pt x="1" y="2783"/>
                      <a:pt x="45" y="2826"/>
                      <a:pt x="88" y="2826"/>
                    </a:cubicBezTo>
                    <a:lnTo>
                      <a:pt x="2842" y="2826"/>
                    </a:lnTo>
                    <a:cubicBezTo>
                      <a:pt x="2900" y="2826"/>
                      <a:pt x="2944" y="2783"/>
                      <a:pt x="2944" y="2739"/>
                    </a:cubicBezTo>
                    <a:lnTo>
                      <a:pt x="2944" y="101"/>
                    </a:lnTo>
                    <a:cubicBezTo>
                      <a:pt x="2944" y="43"/>
                      <a:pt x="2900" y="0"/>
                      <a:pt x="2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4"/>
              <p:cNvSpPr/>
              <p:nvPr/>
            </p:nvSpPr>
            <p:spPr>
              <a:xfrm>
                <a:off x="111108" y="3503092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>
                <a:off x="111108" y="3876766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3"/>
                      <a:pt x="1" y="101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1"/>
                    </a:lnTo>
                    <a:cubicBezTo>
                      <a:pt x="188" y="43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>
                <a:off x="328460" y="3898328"/>
                <a:ext cx="171636" cy="953998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5397" extrusionOk="0">
                    <a:moveTo>
                      <a:pt x="1" y="0"/>
                    </a:moveTo>
                    <a:lnTo>
                      <a:pt x="1" y="15396"/>
                    </a:lnTo>
                    <a:lnTo>
                      <a:pt x="2769" y="15396"/>
                    </a:ln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323070" y="3892008"/>
                <a:ext cx="182418" cy="965709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15586" extrusionOk="0">
                    <a:moveTo>
                      <a:pt x="2755" y="189"/>
                    </a:moveTo>
                    <a:lnTo>
                      <a:pt x="2755" y="15396"/>
                    </a:lnTo>
                    <a:lnTo>
                      <a:pt x="189" y="15396"/>
                    </a:lnTo>
                    <a:lnTo>
                      <a:pt x="189" y="189"/>
                    </a:lnTo>
                    <a:close/>
                    <a:moveTo>
                      <a:pt x="88" y="0"/>
                    </a:moveTo>
                    <a:cubicBezTo>
                      <a:pt x="44" y="0"/>
                      <a:pt x="1" y="44"/>
                      <a:pt x="1" y="102"/>
                    </a:cubicBezTo>
                    <a:lnTo>
                      <a:pt x="1" y="15498"/>
                    </a:lnTo>
                    <a:cubicBezTo>
                      <a:pt x="1" y="15541"/>
                      <a:pt x="44" y="15585"/>
                      <a:pt x="88" y="15585"/>
                    </a:cubicBezTo>
                    <a:lnTo>
                      <a:pt x="2856" y="15585"/>
                    </a:lnTo>
                    <a:cubicBezTo>
                      <a:pt x="2900" y="15585"/>
                      <a:pt x="2943" y="15541"/>
                      <a:pt x="2943" y="15498"/>
                    </a:cubicBezTo>
                    <a:lnTo>
                      <a:pt x="2943" y="102"/>
                    </a:lnTo>
                    <a:cubicBezTo>
                      <a:pt x="2943" y="44"/>
                      <a:pt x="2900" y="0"/>
                      <a:pt x="28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>
                <a:off x="408388" y="3681843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8" y="0"/>
                    </a:moveTo>
                    <a:cubicBezTo>
                      <a:pt x="45" y="0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7"/>
                      <a:pt x="45" y="3581"/>
                      <a:pt x="88" y="3581"/>
                    </a:cubicBezTo>
                    <a:cubicBezTo>
                      <a:pt x="146" y="3581"/>
                      <a:pt x="190" y="3537"/>
                      <a:pt x="190" y="3494"/>
                    </a:cubicBezTo>
                    <a:lnTo>
                      <a:pt x="190" y="102"/>
                    </a:lnTo>
                    <a:cubicBezTo>
                      <a:pt x="190" y="44"/>
                      <a:pt x="146" y="0"/>
                      <a:pt x="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>
                <a:off x="408388" y="4845926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8" y="0"/>
                    </a:moveTo>
                    <a:cubicBezTo>
                      <a:pt x="45" y="0"/>
                      <a:pt x="1" y="44"/>
                      <a:pt x="1" y="102"/>
                    </a:cubicBezTo>
                    <a:lnTo>
                      <a:pt x="1" y="3495"/>
                    </a:lnTo>
                    <a:cubicBezTo>
                      <a:pt x="1" y="3538"/>
                      <a:pt x="45" y="3582"/>
                      <a:pt x="88" y="3582"/>
                    </a:cubicBezTo>
                    <a:cubicBezTo>
                      <a:pt x="146" y="3582"/>
                      <a:pt x="190" y="3538"/>
                      <a:pt x="190" y="3495"/>
                    </a:cubicBezTo>
                    <a:lnTo>
                      <a:pt x="190" y="102"/>
                    </a:lnTo>
                    <a:cubicBezTo>
                      <a:pt x="190" y="44"/>
                      <a:pt x="146" y="0"/>
                      <a:pt x="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626670" y="4713892"/>
                <a:ext cx="170769" cy="13841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234" extrusionOk="0">
                    <a:moveTo>
                      <a:pt x="1" y="1"/>
                    </a:moveTo>
                    <a:lnTo>
                      <a:pt x="1" y="2233"/>
                    </a:lnTo>
                    <a:lnTo>
                      <a:pt x="2755" y="2233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620350" y="4707572"/>
                <a:ext cx="182480" cy="150129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423" extrusionOk="0">
                    <a:moveTo>
                      <a:pt x="2755" y="190"/>
                    </a:moveTo>
                    <a:lnTo>
                      <a:pt x="2755" y="2233"/>
                    </a:lnTo>
                    <a:lnTo>
                      <a:pt x="190" y="2233"/>
                    </a:lnTo>
                    <a:lnTo>
                      <a:pt x="190" y="190"/>
                    </a:lnTo>
                    <a:close/>
                    <a:moveTo>
                      <a:pt x="103" y="1"/>
                    </a:moveTo>
                    <a:cubicBezTo>
                      <a:pt x="45" y="1"/>
                      <a:pt x="1" y="45"/>
                      <a:pt x="1" y="103"/>
                    </a:cubicBezTo>
                    <a:lnTo>
                      <a:pt x="1" y="2335"/>
                    </a:lnTo>
                    <a:cubicBezTo>
                      <a:pt x="1" y="2378"/>
                      <a:pt x="45" y="2422"/>
                      <a:pt x="103" y="2422"/>
                    </a:cubicBezTo>
                    <a:lnTo>
                      <a:pt x="2857" y="2422"/>
                    </a:lnTo>
                    <a:cubicBezTo>
                      <a:pt x="2915" y="2422"/>
                      <a:pt x="2944" y="2378"/>
                      <a:pt x="2944" y="2335"/>
                    </a:cubicBezTo>
                    <a:lnTo>
                      <a:pt x="2944" y="103"/>
                    </a:lnTo>
                    <a:cubicBezTo>
                      <a:pt x="2944" y="45"/>
                      <a:pt x="2915" y="1"/>
                      <a:pt x="2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705729" y="4497408"/>
                <a:ext cx="11711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2" extrusionOk="0">
                    <a:moveTo>
                      <a:pt x="102" y="0"/>
                    </a:moveTo>
                    <a:cubicBezTo>
                      <a:pt x="44" y="0"/>
                      <a:pt x="1" y="45"/>
                      <a:pt x="1" y="103"/>
                    </a:cubicBezTo>
                    <a:lnTo>
                      <a:pt x="1" y="3495"/>
                    </a:lnTo>
                    <a:cubicBezTo>
                      <a:pt x="1" y="3538"/>
                      <a:pt x="44" y="3582"/>
                      <a:pt x="102" y="3582"/>
                    </a:cubicBezTo>
                    <a:cubicBezTo>
                      <a:pt x="146" y="3582"/>
                      <a:pt x="189" y="3538"/>
                      <a:pt x="189" y="3495"/>
                    </a:cubicBezTo>
                    <a:lnTo>
                      <a:pt x="189" y="103"/>
                    </a:lnTo>
                    <a:cubicBezTo>
                      <a:pt x="189" y="45"/>
                      <a:pt x="146" y="0"/>
                      <a:pt x="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>
                <a:off x="705729" y="4845926"/>
                <a:ext cx="11711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2" extrusionOk="0">
                    <a:moveTo>
                      <a:pt x="102" y="0"/>
                    </a:moveTo>
                    <a:cubicBezTo>
                      <a:pt x="44" y="0"/>
                      <a:pt x="1" y="44"/>
                      <a:pt x="1" y="102"/>
                    </a:cubicBezTo>
                    <a:lnTo>
                      <a:pt x="1" y="3495"/>
                    </a:lnTo>
                    <a:cubicBezTo>
                      <a:pt x="1" y="3538"/>
                      <a:pt x="44" y="3582"/>
                      <a:pt x="102" y="3582"/>
                    </a:cubicBezTo>
                    <a:cubicBezTo>
                      <a:pt x="146" y="3582"/>
                      <a:pt x="189" y="3538"/>
                      <a:pt x="189" y="3495"/>
                    </a:cubicBezTo>
                    <a:lnTo>
                      <a:pt x="189" y="102"/>
                    </a:lnTo>
                    <a:cubicBezTo>
                      <a:pt x="189" y="44"/>
                      <a:pt x="146" y="0"/>
                      <a:pt x="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24"/>
            <p:cNvGrpSpPr/>
            <p:nvPr/>
          </p:nvGrpSpPr>
          <p:grpSpPr>
            <a:xfrm>
              <a:off x="4302436" y="-600403"/>
              <a:ext cx="480689" cy="1365391"/>
              <a:chOff x="4226236" y="-600403"/>
              <a:chExt cx="480689" cy="1365391"/>
            </a:xfrm>
          </p:grpSpPr>
          <p:sp>
            <p:nvSpPr>
              <p:cNvPr id="255" name="Google Shape;255;p24"/>
              <p:cNvSpPr/>
              <p:nvPr/>
            </p:nvSpPr>
            <p:spPr>
              <a:xfrm rot="10800000" flipH="1">
                <a:off x="4232556" y="305869"/>
                <a:ext cx="170769" cy="243503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3930" extrusionOk="0">
                    <a:moveTo>
                      <a:pt x="1" y="0"/>
                    </a:moveTo>
                    <a:lnTo>
                      <a:pt x="1" y="3929"/>
                    </a:lnTo>
                    <a:lnTo>
                      <a:pt x="2755" y="3929"/>
                    </a:lnTo>
                    <a:lnTo>
                      <a:pt x="2755" y="0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 rot="10800000" flipH="1">
                <a:off x="4226236" y="299611"/>
                <a:ext cx="182480" cy="256019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4132" extrusionOk="0">
                    <a:moveTo>
                      <a:pt x="2755" y="188"/>
                    </a:moveTo>
                    <a:lnTo>
                      <a:pt x="2755" y="3943"/>
                    </a:lnTo>
                    <a:lnTo>
                      <a:pt x="190" y="3943"/>
                    </a:lnTo>
                    <a:lnTo>
                      <a:pt x="190" y="188"/>
                    </a:lnTo>
                    <a:close/>
                    <a:moveTo>
                      <a:pt x="103" y="0"/>
                    </a:moveTo>
                    <a:cubicBezTo>
                      <a:pt x="45" y="0"/>
                      <a:pt x="1" y="43"/>
                      <a:pt x="1" y="101"/>
                    </a:cubicBezTo>
                    <a:lnTo>
                      <a:pt x="1" y="4030"/>
                    </a:lnTo>
                    <a:cubicBezTo>
                      <a:pt x="1" y="4088"/>
                      <a:pt x="45" y="4131"/>
                      <a:pt x="103" y="4131"/>
                    </a:cubicBezTo>
                    <a:lnTo>
                      <a:pt x="2857" y="4131"/>
                    </a:lnTo>
                    <a:cubicBezTo>
                      <a:pt x="2900" y="4131"/>
                      <a:pt x="2944" y="4088"/>
                      <a:pt x="2944" y="4030"/>
                    </a:cubicBezTo>
                    <a:lnTo>
                      <a:pt x="2944" y="101"/>
                    </a:lnTo>
                    <a:cubicBezTo>
                      <a:pt x="2944" y="43"/>
                      <a:pt x="2900" y="0"/>
                      <a:pt x="2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 rot="10800000" flipH="1">
                <a:off x="4311615" y="90314"/>
                <a:ext cx="11711" cy="22101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67" extrusionOk="0">
                    <a:moveTo>
                      <a:pt x="101" y="0"/>
                    </a:moveTo>
                    <a:cubicBezTo>
                      <a:pt x="43" y="0"/>
                      <a:pt x="0" y="43"/>
                      <a:pt x="0" y="87"/>
                    </a:cubicBezTo>
                    <a:lnTo>
                      <a:pt x="0" y="3480"/>
                    </a:lnTo>
                    <a:cubicBezTo>
                      <a:pt x="0" y="3523"/>
                      <a:pt x="43" y="3567"/>
                      <a:pt x="101" y="3567"/>
                    </a:cubicBezTo>
                    <a:cubicBezTo>
                      <a:pt x="145" y="3567"/>
                      <a:pt x="188" y="3523"/>
                      <a:pt x="188" y="3480"/>
                    </a:cubicBezTo>
                    <a:lnTo>
                      <a:pt x="188" y="87"/>
                    </a:lnTo>
                    <a:cubicBezTo>
                      <a:pt x="188" y="43"/>
                      <a:pt x="145" y="0"/>
                      <a:pt x="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 rot="10800000" flipH="1">
                <a:off x="4311615" y="543915"/>
                <a:ext cx="11711" cy="221073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68" extrusionOk="0">
                    <a:moveTo>
                      <a:pt x="101" y="1"/>
                    </a:moveTo>
                    <a:cubicBezTo>
                      <a:pt x="43" y="1"/>
                      <a:pt x="0" y="30"/>
                      <a:pt x="0" y="88"/>
                    </a:cubicBezTo>
                    <a:lnTo>
                      <a:pt x="0" y="3480"/>
                    </a:lnTo>
                    <a:cubicBezTo>
                      <a:pt x="0" y="3524"/>
                      <a:pt x="43" y="3567"/>
                      <a:pt x="101" y="3567"/>
                    </a:cubicBezTo>
                    <a:cubicBezTo>
                      <a:pt x="145" y="3567"/>
                      <a:pt x="188" y="3524"/>
                      <a:pt x="188" y="3480"/>
                    </a:cubicBezTo>
                    <a:lnTo>
                      <a:pt x="188" y="88"/>
                    </a:lnTo>
                    <a:cubicBezTo>
                      <a:pt x="188" y="30"/>
                      <a:pt x="145" y="1"/>
                      <a:pt x="1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 rot="10800000" flipH="1">
                <a:off x="4529835" y="-384856"/>
                <a:ext cx="170769" cy="677347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0932" extrusionOk="0">
                    <a:moveTo>
                      <a:pt x="1" y="0"/>
                    </a:moveTo>
                    <a:lnTo>
                      <a:pt x="1" y="10931"/>
                    </a:lnTo>
                    <a:lnTo>
                      <a:pt x="2755" y="10931"/>
                    </a:lnTo>
                    <a:lnTo>
                      <a:pt x="2755" y="0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 rot="10800000" flipH="1">
                <a:off x="4523577" y="-390247"/>
                <a:ext cx="183347" cy="688995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1120" extrusionOk="0">
                    <a:moveTo>
                      <a:pt x="2769" y="188"/>
                    </a:moveTo>
                    <a:lnTo>
                      <a:pt x="2769" y="10931"/>
                    </a:lnTo>
                    <a:lnTo>
                      <a:pt x="189" y="10931"/>
                    </a:lnTo>
                    <a:lnTo>
                      <a:pt x="189" y="188"/>
                    </a:lnTo>
                    <a:close/>
                    <a:moveTo>
                      <a:pt x="102" y="0"/>
                    </a:moveTo>
                    <a:cubicBezTo>
                      <a:pt x="44" y="0"/>
                      <a:pt x="1" y="43"/>
                      <a:pt x="1" y="101"/>
                    </a:cubicBezTo>
                    <a:lnTo>
                      <a:pt x="1" y="11032"/>
                    </a:lnTo>
                    <a:cubicBezTo>
                      <a:pt x="1" y="11076"/>
                      <a:pt x="44" y="11119"/>
                      <a:pt x="102" y="11119"/>
                    </a:cubicBezTo>
                    <a:lnTo>
                      <a:pt x="2856" y="11119"/>
                    </a:lnTo>
                    <a:cubicBezTo>
                      <a:pt x="2914" y="11119"/>
                      <a:pt x="2958" y="11076"/>
                      <a:pt x="2958" y="11032"/>
                    </a:cubicBezTo>
                    <a:lnTo>
                      <a:pt x="2958" y="101"/>
                    </a:lnTo>
                    <a:cubicBezTo>
                      <a:pt x="2958" y="43"/>
                      <a:pt x="2914" y="0"/>
                      <a:pt x="28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 rot="10800000" flipH="1">
                <a:off x="4609824" y="-600403"/>
                <a:ext cx="10843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581" extrusionOk="0">
                    <a:moveTo>
                      <a:pt x="87" y="0"/>
                    </a:moveTo>
                    <a:cubicBezTo>
                      <a:pt x="29" y="0"/>
                      <a:pt x="0" y="43"/>
                      <a:pt x="0" y="101"/>
                    </a:cubicBezTo>
                    <a:lnTo>
                      <a:pt x="0" y="3494"/>
                    </a:lnTo>
                    <a:cubicBezTo>
                      <a:pt x="0" y="3538"/>
                      <a:pt x="29" y="3580"/>
                      <a:pt x="87" y="3580"/>
                    </a:cubicBezTo>
                    <a:cubicBezTo>
                      <a:pt x="145" y="3580"/>
                      <a:pt x="174" y="3538"/>
                      <a:pt x="174" y="3494"/>
                    </a:cubicBezTo>
                    <a:lnTo>
                      <a:pt x="174" y="101"/>
                    </a:lnTo>
                    <a:cubicBezTo>
                      <a:pt x="174" y="43"/>
                      <a:pt x="145" y="0"/>
                      <a:pt x="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 rot="10800000" flipH="1">
                <a:off x="4609824" y="287034"/>
                <a:ext cx="10843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581" extrusionOk="0">
                    <a:moveTo>
                      <a:pt x="87" y="0"/>
                    </a:moveTo>
                    <a:cubicBezTo>
                      <a:pt x="29" y="0"/>
                      <a:pt x="0" y="43"/>
                      <a:pt x="0" y="101"/>
                    </a:cubicBezTo>
                    <a:lnTo>
                      <a:pt x="0" y="3493"/>
                    </a:lnTo>
                    <a:cubicBezTo>
                      <a:pt x="0" y="3537"/>
                      <a:pt x="29" y="3580"/>
                      <a:pt x="87" y="3580"/>
                    </a:cubicBezTo>
                    <a:cubicBezTo>
                      <a:pt x="145" y="3580"/>
                      <a:pt x="174" y="3537"/>
                      <a:pt x="174" y="3493"/>
                    </a:cubicBezTo>
                    <a:lnTo>
                      <a:pt x="174" y="101"/>
                    </a:lnTo>
                    <a:cubicBezTo>
                      <a:pt x="174" y="43"/>
                      <a:pt x="145" y="0"/>
                      <a:pt x="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24"/>
            <p:cNvGrpSpPr/>
            <p:nvPr/>
          </p:nvGrpSpPr>
          <p:grpSpPr>
            <a:xfrm>
              <a:off x="6688769" y="2"/>
              <a:ext cx="777039" cy="1366258"/>
              <a:chOff x="-3076431" y="1851552"/>
              <a:chExt cx="777039" cy="1366258"/>
            </a:xfrm>
          </p:grpSpPr>
          <p:sp>
            <p:nvSpPr>
              <p:cNvPr id="264" name="Google Shape;264;p24"/>
              <p:cNvSpPr/>
              <p:nvPr/>
            </p:nvSpPr>
            <p:spPr>
              <a:xfrm>
                <a:off x="-3071040" y="2757824"/>
                <a:ext cx="170769" cy="244370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3944" extrusionOk="0">
                    <a:moveTo>
                      <a:pt x="1" y="1"/>
                    </a:moveTo>
                    <a:lnTo>
                      <a:pt x="1" y="3944"/>
                    </a:lnTo>
                    <a:lnTo>
                      <a:pt x="2755" y="3944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>
                <a:off x="-3076431" y="2752434"/>
                <a:ext cx="182418" cy="255151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118" extrusionOk="0">
                    <a:moveTo>
                      <a:pt x="2755" y="190"/>
                    </a:moveTo>
                    <a:lnTo>
                      <a:pt x="2755" y="3930"/>
                    </a:lnTo>
                    <a:lnTo>
                      <a:pt x="175" y="3930"/>
                    </a:lnTo>
                    <a:lnTo>
                      <a:pt x="175" y="190"/>
                    </a:lnTo>
                    <a:close/>
                    <a:moveTo>
                      <a:pt x="88" y="1"/>
                    </a:moveTo>
                    <a:cubicBezTo>
                      <a:pt x="30" y="1"/>
                      <a:pt x="1" y="45"/>
                      <a:pt x="1" y="88"/>
                    </a:cubicBezTo>
                    <a:lnTo>
                      <a:pt x="1" y="4031"/>
                    </a:lnTo>
                    <a:cubicBezTo>
                      <a:pt x="1" y="4075"/>
                      <a:pt x="30" y="4118"/>
                      <a:pt x="88" y="4118"/>
                    </a:cubicBezTo>
                    <a:lnTo>
                      <a:pt x="2842" y="4118"/>
                    </a:lnTo>
                    <a:cubicBezTo>
                      <a:pt x="2900" y="4118"/>
                      <a:pt x="2943" y="4075"/>
                      <a:pt x="2943" y="4031"/>
                    </a:cubicBezTo>
                    <a:lnTo>
                      <a:pt x="2943" y="88"/>
                    </a:lnTo>
                    <a:cubicBezTo>
                      <a:pt x="2943" y="45"/>
                      <a:pt x="2900" y="1"/>
                      <a:pt x="28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>
                <a:off x="-2991113" y="2542270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7" y="0"/>
                    </a:moveTo>
                    <a:cubicBezTo>
                      <a:pt x="29" y="0"/>
                      <a:pt x="0" y="44"/>
                      <a:pt x="0" y="102"/>
                    </a:cubicBezTo>
                    <a:lnTo>
                      <a:pt x="0" y="3480"/>
                    </a:lnTo>
                    <a:cubicBezTo>
                      <a:pt x="0" y="3538"/>
                      <a:pt x="29" y="3582"/>
                      <a:pt x="87" y="3582"/>
                    </a:cubicBezTo>
                    <a:cubicBezTo>
                      <a:pt x="145" y="3582"/>
                      <a:pt x="189" y="3538"/>
                      <a:pt x="189" y="3480"/>
                    </a:cubicBezTo>
                    <a:lnTo>
                      <a:pt x="189" y="102"/>
                    </a:lnTo>
                    <a:cubicBezTo>
                      <a:pt x="189" y="44"/>
                      <a:pt x="145" y="0"/>
                      <a:pt x="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4"/>
              <p:cNvSpPr/>
              <p:nvPr/>
            </p:nvSpPr>
            <p:spPr>
              <a:xfrm>
                <a:off x="-2991113" y="2995870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7" y="1"/>
                    </a:moveTo>
                    <a:cubicBezTo>
                      <a:pt x="29" y="1"/>
                      <a:pt x="0" y="44"/>
                      <a:pt x="0" y="102"/>
                    </a:cubicBezTo>
                    <a:lnTo>
                      <a:pt x="0" y="3480"/>
                    </a:lnTo>
                    <a:cubicBezTo>
                      <a:pt x="0" y="3538"/>
                      <a:pt x="29" y="3581"/>
                      <a:pt x="87" y="3581"/>
                    </a:cubicBezTo>
                    <a:cubicBezTo>
                      <a:pt x="145" y="3581"/>
                      <a:pt x="189" y="3538"/>
                      <a:pt x="189" y="3480"/>
                    </a:cubicBezTo>
                    <a:lnTo>
                      <a:pt x="189" y="102"/>
                    </a:lnTo>
                    <a:cubicBezTo>
                      <a:pt x="189" y="44"/>
                      <a:pt x="145" y="1"/>
                      <a:pt x="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-2773761" y="2067975"/>
                <a:ext cx="171698" cy="677347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10932" extrusionOk="0">
                    <a:moveTo>
                      <a:pt x="1" y="1"/>
                    </a:moveTo>
                    <a:lnTo>
                      <a:pt x="1" y="10932"/>
                    </a:lnTo>
                    <a:lnTo>
                      <a:pt x="2770" y="10932"/>
                    </a:lnTo>
                    <a:lnTo>
                      <a:pt x="2770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-2779151" y="2061717"/>
                <a:ext cx="182480" cy="688995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1120" extrusionOk="0">
                    <a:moveTo>
                      <a:pt x="2755" y="189"/>
                    </a:moveTo>
                    <a:lnTo>
                      <a:pt x="2755" y="10932"/>
                    </a:lnTo>
                    <a:lnTo>
                      <a:pt x="190" y="10932"/>
                    </a:lnTo>
                    <a:lnTo>
                      <a:pt x="190" y="189"/>
                    </a:lnTo>
                    <a:close/>
                    <a:moveTo>
                      <a:pt x="88" y="1"/>
                    </a:moveTo>
                    <a:cubicBezTo>
                      <a:pt x="45" y="1"/>
                      <a:pt x="1" y="44"/>
                      <a:pt x="1" y="102"/>
                    </a:cubicBezTo>
                    <a:lnTo>
                      <a:pt x="1" y="11033"/>
                    </a:lnTo>
                    <a:cubicBezTo>
                      <a:pt x="1" y="11077"/>
                      <a:pt x="45" y="11120"/>
                      <a:pt x="88" y="11120"/>
                    </a:cubicBezTo>
                    <a:lnTo>
                      <a:pt x="2857" y="11120"/>
                    </a:lnTo>
                    <a:cubicBezTo>
                      <a:pt x="2900" y="11120"/>
                      <a:pt x="2944" y="11077"/>
                      <a:pt x="2944" y="11033"/>
                    </a:cubicBezTo>
                    <a:lnTo>
                      <a:pt x="2944" y="102"/>
                    </a:lnTo>
                    <a:cubicBezTo>
                      <a:pt x="2944" y="44"/>
                      <a:pt x="2900" y="1"/>
                      <a:pt x="2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-2693772" y="1851552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3"/>
                      <a:pt x="1" y="101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1"/>
                    </a:lnTo>
                    <a:cubicBezTo>
                      <a:pt x="188" y="43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-2693772" y="2738989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-2475552" y="2070701"/>
                <a:ext cx="170769" cy="164442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654" extrusionOk="0">
                    <a:moveTo>
                      <a:pt x="1" y="1"/>
                    </a:moveTo>
                    <a:lnTo>
                      <a:pt x="1" y="2653"/>
                    </a:lnTo>
                    <a:lnTo>
                      <a:pt x="2755" y="2653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-2481810" y="2065310"/>
                <a:ext cx="182418" cy="175223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2828" extrusionOk="0">
                    <a:moveTo>
                      <a:pt x="2755" y="189"/>
                    </a:moveTo>
                    <a:lnTo>
                      <a:pt x="2755" y="2639"/>
                    </a:lnTo>
                    <a:lnTo>
                      <a:pt x="189" y="2639"/>
                    </a:lnTo>
                    <a:lnTo>
                      <a:pt x="189" y="189"/>
                    </a:lnTo>
                    <a:close/>
                    <a:moveTo>
                      <a:pt x="102" y="1"/>
                    </a:moveTo>
                    <a:cubicBezTo>
                      <a:pt x="44" y="1"/>
                      <a:pt x="1" y="44"/>
                      <a:pt x="1" y="88"/>
                    </a:cubicBezTo>
                    <a:lnTo>
                      <a:pt x="1" y="2740"/>
                    </a:lnTo>
                    <a:cubicBezTo>
                      <a:pt x="1" y="2784"/>
                      <a:pt x="44" y="2827"/>
                      <a:pt x="102" y="2827"/>
                    </a:cubicBezTo>
                    <a:lnTo>
                      <a:pt x="2856" y="2827"/>
                    </a:lnTo>
                    <a:cubicBezTo>
                      <a:pt x="2900" y="2827"/>
                      <a:pt x="2943" y="2784"/>
                      <a:pt x="2943" y="2740"/>
                    </a:cubicBezTo>
                    <a:lnTo>
                      <a:pt x="2943" y="88"/>
                    </a:lnTo>
                    <a:cubicBezTo>
                      <a:pt x="2943" y="44"/>
                      <a:pt x="2900" y="1"/>
                      <a:pt x="28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-2396492" y="1855146"/>
                <a:ext cx="11773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1" extrusionOk="0">
                    <a:moveTo>
                      <a:pt x="103" y="1"/>
                    </a:moveTo>
                    <a:cubicBezTo>
                      <a:pt x="45" y="1"/>
                      <a:pt x="1" y="43"/>
                      <a:pt x="1" y="101"/>
                    </a:cubicBezTo>
                    <a:lnTo>
                      <a:pt x="1" y="3480"/>
                    </a:lnTo>
                    <a:cubicBezTo>
                      <a:pt x="1" y="3538"/>
                      <a:pt x="45" y="3581"/>
                      <a:pt x="103" y="3581"/>
                    </a:cubicBezTo>
                    <a:cubicBezTo>
                      <a:pt x="146" y="3581"/>
                      <a:pt x="190" y="3538"/>
                      <a:pt x="190" y="3480"/>
                    </a:cubicBezTo>
                    <a:lnTo>
                      <a:pt x="190" y="101"/>
                    </a:lnTo>
                    <a:cubicBezTo>
                      <a:pt x="190" y="43"/>
                      <a:pt x="146" y="1"/>
                      <a:pt x="1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-2396492" y="2228820"/>
                <a:ext cx="11773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1" extrusionOk="0">
                    <a:moveTo>
                      <a:pt x="103" y="0"/>
                    </a:moveTo>
                    <a:cubicBezTo>
                      <a:pt x="45" y="0"/>
                      <a:pt x="1" y="43"/>
                      <a:pt x="1" y="101"/>
                    </a:cubicBezTo>
                    <a:lnTo>
                      <a:pt x="1" y="3480"/>
                    </a:lnTo>
                    <a:cubicBezTo>
                      <a:pt x="1" y="3538"/>
                      <a:pt x="45" y="3581"/>
                      <a:pt x="103" y="3581"/>
                    </a:cubicBezTo>
                    <a:cubicBezTo>
                      <a:pt x="146" y="3581"/>
                      <a:pt x="190" y="3538"/>
                      <a:pt x="190" y="3480"/>
                    </a:cubicBezTo>
                    <a:lnTo>
                      <a:pt x="190" y="101"/>
                    </a:lnTo>
                    <a:cubicBezTo>
                      <a:pt x="190" y="43"/>
                      <a:pt x="146" y="0"/>
                      <a:pt x="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24"/>
            <p:cNvGrpSpPr/>
            <p:nvPr/>
          </p:nvGrpSpPr>
          <p:grpSpPr>
            <a:xfrm>
              <a:off x="4942387" y="-134882"/>
              <a:ext cx="1655820" cy="1386023"/>
              <a:chOff x="79937" y="-134882"/>
              <a:chExt cx="1655820" cy="1386023"/>
            </a:xfrm>
          </p:grpSpPr>
          <p:sp>
            <p:nvSpPr>
              <p:cNvPr id="277" name="Google Shape;277;p24"/>
              <p:cNvSpPr/>
              <p:nvPr/>
            </p:nvSpPr>
            <p:spPr>
              <a:xfrm>
                <a:off x="85327" y="360445"/>
                <a:ext cx="171636" cy="244370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3944" extrusionOk="0">
                    <a:moveTo>
                      <a:pt x="1" y="1"/>
                    </a:moveTo>
                    <a:lnTo>
                      <a:pt x="1" y="3944"/>
                    </a:lnTo>
                    <a:lnTo>
                      <a:pt x="2769" y="3944"/>
                    </a:lnTo>
                    <a:lnTo>
                      <a:pt x="2769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4"/>
              <p:cNvSpPr/>
              <p:nvPr/>
            </p:nvSpPr>
            <p:spPr>
              <a:xfrm>
                <a:off x="79937" y="355055"/>
                <a:ext cx="182418" cy="255151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118" extrusionOk="0">
                    <a:moveTo>
                      <a:pt x="2755" y="190"/>
                    </a:moveTo>
                    <a:lnTo>
                      <a:pt x="2755" y="3930"/>
                    </a:lnTo>
                    <a:lnTo>
                      <a:pt x="189" y="3930"/>
                    </a:lnTo>
                    <a:lnTo>
                      <a:pt x="189" y="190"/>
                    </a:lnTo>
                    <a:close/>
                    <a:moveTo>
                      <a:pt x="88" y="1"/>
                    </a:moveTo>
                    <a:cubicBezTo>
                      <a:pt x="44" y="1"/>
                      <a:pt x="1" y="45"/>
                      <a:pt x="1" y="88"/>
                    </a:cubicBezTo>
                    <a:lnTo>
                      <a:pt x="1" y="4031"/>
                    </a:lnTo>
                    <a:cubicBezTo>
                      <a:pt x="1" y="4075"/>
                      <a:pt x="44" y="4118"/>
                      <a:pt x="88" y="4118"/>
                    </a:cubicBezTo>
                    <a:lnTo>
                      <a:pt x="2856" y="4118"/>
                    </a:lnTo>
                    <a:cubicBezTo>
                      <a:pt x="2900" y="4118"/>
                      <a:pt x="2943" y="4075"/>
                      <a:pt x="2943" y="4031"/>
                    </a:cubicBezTo>
                    <a:lnTo>
                      <a:pt x="2943" y="88"/>
                    </a:lnTo>
                    <a:cubicBezTo>
                      <a:pt x="2943" y="45"/>
                      <a:pt x="2900" y="1"/>
                      <a:pt x="28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165254" y="144891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102" y="0"/>
                    </a:moveTo>
                    <a:cubicBezTo>
                      <a:pt x="44" y="0"/>
                      <a:pt x="0" y="45"/>
                      <a:pt x="0" y="103"/>
                    </a:cubicBezTo>
                    <a:lnTo>
                      <a:pt x="0" y="3480"/>
                    </a:lnTo>
                    <a:cubicBezTo>
                      <a:pt x="0" y="3538"/>
                      <a:pt x="44" y="3582"/>
                      <a:pt x="102" y="3582"/>
                    </a:cubicBezTo>
                    <a:cubicBezTo>
                      <a:pt x="145" y="3582"/>
                      <a:pt x="189" y="3538"/>
                      <a:pt x="189" y="3480"/>
                    </a:cubicBezTo>
                    <a:lnTo>
                      <a:pt x="189" y="103"/>
                    </a:lnTo>
                    <a:cubicBezTo>
                      <a:pt x="189" y="45"/>
                      <a:pt x="145" y="0"/>
                      <a:pt x="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165254" y="598553"/>
                <a:ext cx="11773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1" extrusionOk="0">
                    <a:moveTo>
                      <a:pt x="102" y="0"/>
                    </a:moveTo>
                    <a:cubicBezTo>
                      <a:pt x="44" y="0"/>
                      <a:pt x="0" y="43"/>
                      <a:pt x="0" y="101"/>
                    </a:cubicBezTo>
                    <a:lnTo>
                      <a:pt x="0" y="3493"/>
                    </a:lnTo>
                    <a:cubicBezTo>
                      <a:pt x="0" y="3537"/>
                      <a:pt x="44" y="3580"/>
                      <a:pt x="102" y="3580"/>
                    </a:cubicBezTo>
                    <a:cubicBezTo>
                      <a:pt x="145" y="3580"/>
                      <a:pt x="189" y="3537"/>
                      <a:pt x="189" y="3493"/>
                    </a:cubicBezTo>
                    <a:lnTo>
                      <a:pt x="189" y="101"/>
                    </a:lnTo>
                    <a:cubicBezTo>
                      <a:pt x="189" y="43"/>
                      <a:pt x="145" y="0"/>
                      <a:pt x="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>
                <a:off x="383536" y="127796"/>
                <a:ext cx="170769" cy="677347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0932" extrusionOk="0">
                    <a:moveTo>
                      <a:pt x="1" y="1"/>
                    </a:moveTo>
                    <a:lnTo>
                      <a:pt x="1" y="10932"/>
                    </a:lnTo>
                    <a:lnTo>
                      <a:pt x="2755" y="10932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4"/>
              <p:cNvSpPr/>
              <p:nvPr/>
            </p:nvSpPr>
            <p:spPr>
              <a:xfrm>
                <a:off x="377216" y="121600"/>
                <a:ext cx="182480" cy="688933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1119" extrusionOk="0">
                    <a:moveTo>
                      <a:pt x="2755" y="188"/>
                    </a:moveTo>
                    <a:lnTo>
                      <a:pt x="2755" y="10931"/>
                    </a:lnTo>
                    <a:lnTo>
                      <a:pt x="190" y="10931"/>
                    </a:lnTo>
                    <a:lnTo>
                      <a:pt x="190" y="188"/>
                    </a:lnTo>
                    <a:close/>
                    <a:moveTo>
                      <a:pt x="103" y="0"/>
                    </a:moveTo>
                    <a:cubicBezTo>
                      <a:pt x="45" y="0"/>
                      <a:pt x="1" y="43"/>
                      <a:pt x="1" y="101"/>
                    </a:cubicBezTo>
                    <a:lnTo>
                      <a:pt x="1" y="11032"/>
                    </a:lnTo>
                    <a:cubicBezTo>
                      <a:pt x="1" y="11090"/>
                      <a:pt x="45" y="11119"/>
                      <a:pt x="103" y="11119"/>
                    </a:cubicBezTo>
                    <a:lnTo>
                      <a:pt x="2857" y="11119"/>
                    </a:lnTo>
                    <a:cubicBezTo>
                      <a:pt x="2915" y="11119"/>
                      <a:pt x="2944" y="11090"/>
                      <a:pt x="2944" y="11032"/>
                    </a:cubicBezTo>
                    <a:lnTo>
                      <a:pt x="2944" y="101"/>
                    </a:lnTo>
                    <a:cubicBezTo>
                      <a:pt x="2944" y="43"/>
                      <a:pt x="2915" y="0"/>
                      <a:pt x="28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>
                <a:off x="462596" y="-88626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101" y="1"/>
                    </a:moveTo>
                    <a:cubicBezTo>
                      <a:pt x="43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3" y="3581"/>
                      <a:pt x="101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>
                <a:off x="462596" y="798810"/>
                <a:ext cx="11711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2" extrusionOk="0">
                    <a:moveTo>
                      <a:pt x="101" y="1"/>
                    </a:moveTo>
                    <a:cubicBezTo>
                      <a:pt x="43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3" y="3581"/>
                      <a:pt x="101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>
                <a:off x="680816" y="131389"/>
                <a:ext cx="170769" cy="163574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640" extrusionOk="0">
                    <a:moveTo>
                      <a:pt x="1" y="1"/>
                    </a:moveTo>
                    <a:lnTo>
                      <a:pt x="1" y="2639"/>
                    </a:lnTo>
                    <a:lnTo>
                      <a:pt x="2755" y="2639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>
                <a:off x="675425" y="125193"/>
                <a:ext cx="182480" cy="175161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827" extrusionOk="0">
                    <a:moveTo>
                      <a:pt x="2755" y="188"/>
                    </a:moveTo>
                    <a:lnTo>
                      <a:pt x="2755" y="2639"/>
                    </a:lnTo>
                    <a:lnTo>
                      <a:pt x="190" y="2639"/>
                    </a:lnTo>
                    <a:lnTo>
                      <a:pt x="190" y="188"/>
                    </a:lnTo>
                    <a:close/>
                    <a:moveTo>
                      <a:pt x="88" y="0"/>
                    </a:moveTo>
                    <a:cubicBezTo>
                      <a:pt x="45" y="0"/>
                      <a:pt x="1" y="43"/>
                      <a:pt x="1" y="101"/>
                    </a:cubicBezTo>
                    <a:lnTo>
                      <a:pt x="1" y="2739"/>
                    </a:lnTo>
                    <a:cubicBezTo>
                      <a:pt x="1" y="2783"/>
                      <a:pt x="45" y="2826"/>
                      <a:pt x="88" y="2826"/>
                    </a:cubicBezTo>
                    <a:lnTo>
                      <a:pt x="2842" y="2826"/>
                    </a:lnTo>
                    <a:cubicBezTo>
                      <a:pt x="2900" y="2826"/>
                      <a:pt x="2944" y="2783"/>
                      <a:pt x="2944" y="2739"/>
                    </a:cubicBezTo>
                    <a:lnTo>
                      <a:pt x="2944" y="101"/>
                    </a:lnTo>
                    <a:cubicBezTo>
                      <a:pt x="2944" y="43"/>
                      <a:pt x="2900" y="0"/>
                      <a:pt x="2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4"/>
              <p:cNvSpPr/>
              <p:nvPr/>
            </p:nvSpPr>
            <p:spPr>
              <a:xfrm>
                <a:off x="760805" y="-85033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4"/>
              <p:cNvSpPr/>
              <p:nvPr/>
            </p:nvSpPr>
            <p:spPr>
              <a:xfrm>
                <a:off x="760805" y="288641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3"/>
                      <a:pt x="1" y="101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1"/>
                    </a:lnTo>
                    <a:cubicBezTo>
                      <a:pt x="188" y="43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4"/>
              <p:cNvSpPr/>
              <p:nvPr/>
            </p:nvSpPr>
            <p:spPr>
              <a:xfrm>
                <a:off x="978157" y="81603"/>
                <a:ext cx="171636" cy="953998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5397" extrusionOk="0">
                    <a:moveTo>
                      <a:pt x="1" y="0"/>
                    </a:moveTo>
                    <a:lnTo>
                      <a:pt x="1" y="15396"/>
                    </a:lnTo>
                    <a:lnTo>
                      <a:pt x="2769" y="15396"/>
                    </a:ln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>
                <a:off x="972767" y="75283"/>
                <a:ext cx="182418" cy="965709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15586" extrusionOk="0">
                    <a:moveTo>
                      <a:pt x="2755" y="189"/>
                    </a:moveTo>
                    <a:lnTo>
                      <a:pt x="2755" y="15396"/>
                    </a:lnTo>
                    <a:lnTo>
                      <a:pt x="189" y="15396"/>
                    </a:lnTo>
                    <a:lnTo>
                      <a:pt x="189" y="189"/>
                    </a:lnTo>
                    <a:close/>
                    <a:moveTo>
                      <a:pt x="88" y="0"/>
                    </a:moveTo>
                    <a:cubicBezTo>
                      <a:pt x="44" y="0"/>
                      <a:pt x="1" y="44"/>
                      <a:pt x="1" y="102"/>
                    </a:cubicBezTo>
                    <a:lnTo>
                      <a:pt x="1" y="15498"/>
                    </a:lnTo>
                    <a:cubicBezTo>
                      <a:pt x="1" y="15541"/>
                      <a:pt x="44" y="15585"/>
                      <a:pt x="88" y="15585"/>
                    </a:cubicBezTo>
                    <a:lnTo>
                      <a:pt x="2856" y="15585"/>
                    </a:lnTo>
                    <a:cubicBezTo>
                      <a:pt x="2900" y="15585"/>
                      <a:pt x="2943" y="15541"/>
                      <a:pt x="2943" y="15498"/>
                    </a:cubicBezTo>
                    <a:lnTo>
                      <a:pt x="2943" y="102"/>
                    </a:lnTo>
                    <a:cubicBezTo>
                      <a:pt x="2943" y="44"/>
                      <a:pt x="2900" y="0"/>
                      <a:pt x="28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4"/>
              <p:cNvSpPr/>
              <p:nvPr/>
            </p:nvSpPr>
            <p:spPr>
              <a:xfrm>
                <a:off x="1058085" y="-134882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8" y="0"/>
                    </a:moveTo>
                    <a:cubicBezTo>
                      <a:pt x="45" y="0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7"/>
                      <a:pt x="45" y="3581"/>
                      <a:pt x="88" y="3581"/>
                    </a:cubicBezTo>
                    <a:cubicBezTo>
                      <a:pt x="146" y="3581"/>
                      <a:pt x="190" y="3537"/>
                      <a:pt x="190" y="3494"/>
                    </a:cubicBezTo>
                    <a:lnTo>
                      <a:pt x="190" y="102"/>
                    </a:lnTo>
                    <a:cubicBezTo>
                      <a:pt x="190" y="44"/>
                      <a:pt x="146" y="0"/>
                      <a:pt x="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4"/>
              <p:cNvSpPr/>
              <p:nvPr/>
            </p:nvSpPr>
            <p:spPr>
              <a:xfrm>
                <a:off x="1058085" y="1029201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8" y="0"/>
                    </a:moveTo>
                    <a:cubicBezTo>
                      <a:pt x="45" y="0"/>
                      <a:pt x="1" y="44"/>
                      <a:pt x="1" y="102"/>
                    </a:cubicBezTo>
                    <a:lnTo>
                      <a:pt x="1" y="3495"/>
                    </a:lnTo>
                    <a:cubicBezTo>
                      <a:pt x="1" y="3538"/>
                      <a:pt x="45" y="3582"/>
                      <a:pt x="88" y="3582"/>
                    </a:cubicBezTo>
                    <a:cubicBezTo>
                      <a:pt x="146" y="3582"/>
                      <a:pt x="190" y="3538"/>
                      <a:pt x="190" y="3495"/>
                    </a:cubicBezTo>
                    <a:lnTo>
                      <a:pt x="190" y="102"/>
                    </a:lnTo>
                    <a:cubicBezTo>
                      <a:pt x="190" y="44"/>
                      <a:pt x="146" y="0"/>
                      <a:pt x="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1276367" y="668567"/>
                <a:ext cx="170769" cy="13841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234" extrusionOk="0">
                    <a:moveTo>
                      <a:pt x="1" y="1"/>
                    </a:moveTo>
                    <a:lnTo>
                      <a:pt x="1" y="2233"/>
                    </a:lnTo>
                    <a:lnTo>
                      <a:pt x="2755" y="2233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4"/>
              <p:cNvSpPr/>
              <p:nvPr/>
            </p:nvSpPr>
            <p:spPr>
              <a:xfrm>
                <a:off x="1270047" y="662247"/>
                <a:ext cx="182480" cy="150129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423" extrusionOk="0">
                    <a:moveTo>
                      <a:pt x="2755" y="190"/>
                    </a:moveTo>
                    <a:lnTo>
                      <a:pt x="2755" y="2233"/>
                    </a:lnTo>
                    <a:lnTo>
                      <a:pt x="190" y="2233"/>
                    </a:lnTo>
                    <a:lnTo>
                      <a:pt x="190" y="190"/>
                    </a:lnTo>
                    <a:close/>
                    <a:moveTo>
                      <a:pt x="103" y="1"/>
                    </a:moveTo>
                    <a:cubicBezTo>
                      <a:pt x="45" y="1"/>
                      <a:pt x="1" y="45"/>
                      <a:pt x="1" y="103"/>
                    </a:cubicBezTo>
                    <a:lnTo>
                      <a:pt x="1" y="2335"/>
                    </a:lnTo>
                    <a:cubicBezTo>
                      <a:pt x="1" y="2378"/>
                      <a:pt x="45" y="2422"/>
                      <a:pt x="103" y="2422"/>
                    </a:cubicBezTo>
                    <a:lnTo>
                      <a:pt x="2857" y="2422"/>
                    </a:lnTo>
                    <a:cubicBezTo>
                      <a:pt x="2915" y="2422"/>
                      <a:pt x="2944" y="2378"/>
                      <a:pt x="2944" y="2335"/>
                    </a:cubicBezTo>
                    <a:lnTo>
                      <a:pt x="2944" y="103"/>
                    </a:lnTo>
                    <a:cubicBezTo>
                      <a:pt x="2944" y="45"/>
                      <a:pt x="2915" y="1"/>
                      <a:pt x="2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4"/>
              <p:cNvSpPr/>
              <p:nvPr/>
            </p:nvSpPr>
            <p:spPr>
              <a:xfrm>
                <a:off x="1355426" y="452083"/>
                <a:ext cx="11711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2" extrusionOk="0">
                    <a:moveTo>
                      <a:pt x="102" y="0"/>
                    </a:moveTo>
                    <a:cubicBezTo>
                      <a:pt x="44" y="0"/>
                      <a:pt x="1" y="45"/>
                      <a:pt x="1" y="103"/>
                    </a:cubicBezTo>
                    <a:lnTo>
                      <a:pt x="1" y="3495"/>
                    </a:lnTo>
                    <a:cubicBezTo>
                      <a:pt x="1" y="3538"/>
                      <a:pt x="44" y="3582"/>
                      <a:pt x="102" y="3582"/>
                    </a:cubicBezTo>
                    <a:cubicBezTo>
                      <a:pt x="146" y="3582"/>
                      <a:pt x="189" y="3538"/>
                      <a:pt x="189" y="3495"/>
                    </a:cubicBezTo>
                    <a:lnTo>
                      <a:pt x="189" y="103"/>
                    </a:lnTo>
                    <a:cubicBezTo>
                      <a:pt x="189" y="45"/>
                      <a:pt x="146" y="0"/>
                      <a:pt x="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1355426" y="800601"/>
                <a:ext cx="11711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2" extrusionOk="0">
                    <a:moveTo>
                      <a:pt x="102" y="0"/>
                    </a:moveTo>
                    <a:cubicBezTo>
                      <a:pt x="44" y="0"/>
                      <a:pt x="1" y="44"/>
                      <a:pt x="1" y="102"/>
                    </a:cubicBezTo>
                    <a:lnTo>
                      <a:pt x="1" y="3495"/>
                    </a:lnTo>
                    <a:cubicBezTo>
                      <a:pt x="1" y="3538"/>
                      <a:pt x="44" y="3582"/>
                      <a:pt x="102" y="3582"/>
                    </a:cubicBezTo>
                    <a:cubicBezTo>
                      <a:pt x="146" y="3582"/>
                      <a:pt x="189" y="3538"/>
                      <a:pt x="189" y="3495"/>
                    </a:cubicBezTo>
                    <a:lnTo>
                      <a:pt x="189" y="102"/>
                    </a:lnTo>
                    <a:cubicBezTo>
                      <a:pt x="189" y="44"/>
                      <a:pt x="146" y="0"/>
                      <a:pt x="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4"/>
              <p:cNvSpPr/>
              <p:nvPr/>
            </p:nvSpPr>
            <p:spPr>
              <a:xfrm>
                <a:off x="1559659" y="218104"/>
                <a:ext cx="170707" cy="200379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3234" extrusionOk="0">
                    <a:moveTo>
                      <a:pt x="0" y="0"/>
                    </a:moveTo>
                    <a:lnTo>
                      <a:pt x="0" y="3234"/>
                    </a:lnTo>
                    <a:lnTo>
                      <a:pt x="2755" y="3234"/>
                    </a:lnTo>
                    <a:lnTo>
                      <a:pt x="2755" y="0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>
                <a:off x="1553339" y="211846"/>
                <a:ext cx="182418" cy="212027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3422" extrusionOk="0">
                    <a:moveTo>
                      <a:pt x="2755" y="188"/>
                    </a:moveTo>
                    <a:lnTo>
                      <a:pt x="2755" y="3233"/>
                    </a:lnTo>
                    <a:lnTo>
                      <a:pt x="189" y="3233"/>
                    </a:lnTo>
                    <a:lnTo>
                      <a:pt x="189" y="188"/>
                    </a:lnTo>
                    <a:close/>
                    <a:moveTo>
                      <a:pt x="102" y="0"/>
                    </a:moveTo>
                    <a:cubicBezTo>
                      <a:pt x="44" y="0"/>
                      <a:pt x="0" y="43"/>
                      <a:pt x="0" y="101"/>
                    </a:cubicBezTo>
                    <a:lnTo>
                      <a:pt x="0" y="3335"/>
                    </a:lnTo>
                    <a:cubicBezTo>
                      <a:pt x="0" y="3378"/>
                      <a:pt x="44" y="3422"/>
                      <a:pt x="102" y="3422"/>
                    </a:cubicBezTo>
                    <a:lnTo>
                      <a:pt x="2857" y="3422"/>
                    </a:lnTo>
                    <a:cubicBezTo>
                      <a:pt x="2900" y="3422"/>
                      <a:pt x="2944" y="3378"/>
                      <a:pt x="2944" y="3335"/>
                    </a:cubicBezTo>
                    <a:lnTo>
                      <a:pt x="2944" y="101"/>
                    </a:lnTo>
                    <a:cubicBezTo>
                      <a:pt x="2944" y="43"/>
                      <a:pt x="2900" y="0"/>
                      <a:pt x="2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4"/>
              <p:cNvSpPr/>
              <p:nvPr/>
            </p:nvSpPr>
            <p:spPr>
              <a:xfrm>
                <a:off x="1638657" y="1681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102" y="0"/>
                    </a:moveTo>
                    <a:cubicBezTo>
                      <a:pt x="44" y="0"/>
                      <a:pt x="1" y="43"/>
                      <a:pt x="1" y="101"/>
                    </a:cubicBezTo>
                    <a:lnTo>
                      <a:pt x="1" y="3493"/>
                    </a:lnTo>
                    <a:cubicBezTo>
                      <a:pt x="1" y="3537"/>
                      <a:pt x="44" y="3580"/>
                      <a:pt x="102" y="3580"/>
                    </a:cubicBezTo>
                    <a:cubicBezTo>
                      <a:pt x="146" y="3580"/>
                      <a:pt x="189" y="3537"/>
                      <a:pt x="189" y="3493"/>
                    </a:cubicBezTo>
                    <a:lnTo>
                      <a:pt x="189" y="101"/>
                    </a:lnTo>
                    <a:cubicBezTo>
                      <a:pt x="189" y="43"/>
                      <a:pt x="146" y="0"/>
                      <a:pt x="1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4"/>
              <p:cNvSpPr/>
              <p:nvPr/>
            </p:nvSpPr>
            <p:spPr>
              <a:xfrm>
                <a:off x="1638657" y="412097"/>
                <a:ext cx="11711" cy="222003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3" extrusionOk="0">
                    <a:moveTo>
                      <a:pt x="102" y="1"/>
                    </a:moveTo>
                    <a:cubicBezTo>
                      <a:pt x="44" y="1"/>
                      <a:pt x="1" y="45"/>
                      <a:pt x="1" y="103"/>
                    </a:cubicBezTo>
                    <a:lnTo>
                      <a:pt x="1" y="3495"/>
                    </a:lnTo>
                    <a:cubicBezTo>
                      <a:pt x="1" y="3538"/>
                      <a:pt x="44" y="3582"/>
                      <a:pt x="102" y="3582"/>
                    </a:cubicBezTo>
                    <a:cubicBezTo>
                      <a:pt x="146" y="3582"/>
                      <a:pt x="189" y="3538"/>
                      <a:pt x="189" y="3495"/>
                    </a:cubicBezTo>
                    <a:lnTo>
                      <a:pt x="189" y="103"/>
                    </a:lnTo>
                    <a:cubicBezTo>
                      <a:pt x="189" y="45"/>
                      <a:pt x="146" y="1"/>
                      <a:pt x="1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1" y="-6858"/>
            <a:ext cx="9143998" cy="515721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>
            <a:off x="8298336" y="4201128"/>
            <a:ext cx="845673" cy="942381"/>
            <a:chOff x="8298336" y="4201128"/>
            <a:chExt cx="845673" cy="942381"/>
          </a:xfrm>
        </p:grpSpPr>
        <p:sp>
          <p:nvSpPr>
            <p:cNvPr id="22" name="Google Shape;22;p4"/>
            <p:cNvSpPr/>
            <p:nvPr/>
          </p:nvSpPr>
          <p:spPr>
            <a:xfrm flipH="1">
              <a:off x="8304823" y="4661118"/>
              <a:ext cx="177018" cy="169567"/>
            </a:xfrm>
            <a:custGeom>
              <a:avLst/>
              <a:gdLst/>
              <a:ahLst/>
              <a:cxnLst/>
              <a:rect l="l" t="t" r="r" b="b"/>
              <a:pathLst>
                <a:path w="2756" h="2640" extrusionOk="0">
                  <a:moveTo>
                    <a:pt x="1" y="1"/>
                  </a:moveTo>
                  <a:lnTo>
                    <a:pt x="1" y="2639"/>
                  </a:lnTo>
                  <a:lnTo>
                    <a:pt x="2755" y="2639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flipH="1">
              <a:off x="8298336" y="4654631"/>
              <a:ext cx="189093" cy="181642"/>
            </a:xfrm>
            <a:custGeom>
              <a:avLst/>
              <a:gdLst/>
              <a:ahLst/>
              <a:cxnLst/>
              <a:rect l="l" t="t" r="r" b="b"/>
              <a:pathLst>
                <a:path w="2944" h="2828" extrusionOk="0">
                  <a:moveTo>
                    <a:pt x="2755" y="189"/>
                  </a:moveTo>
                  <a:lnTo>
                    <a:pt x="2755" y="2653"/>
                  </a:lnTo>
                  <a:lnTo>
                    <a:pt x="189" y="2653"/>
                  </a:lnTo>
                  <a:lnTo>
                    <a:pt x="189" y="189"/>
                  </a:lnTo>
                  <a:close/>
                  <a:moveTo>
                    <a:pt x="88" y="1"/>
                  </a:moveTo>
                  <a:cubicBezTo>
                    <a:pt x="44" y="1"/>
                    <a:pt x="1" y="44"/>
                    <a:pt x="1" y="102"/>
                  </a:cubicBezTo>
                  <a:lnTo>
                    <a:pt x="1" y="2740"/>
                  </a:lnTo>
                  <a:cubicBezTo>
                    <a:pt x="1" y="2798"/>
                    <a:pt x="44" y="2827"/>
                    <a:pt x="88" y="2827"/>
                  </a:cubicBezTo>
                  <a:lnTo>
                    <a:pt x="2842" y="2827"/>
                  </a:lnTo>
                  <a:cubicBezTo>
                    <a:pt x="2900" y="2827"/>
                    <a:pt x="2943" y="2798"/>
                    <a:pt x="2943" y="2740"/>
                  </a:cubicBezTo>
                  <a:lnTo>
                    <a:pt x="2943" y="102"/>
                  </a:lnTo>
                  <a:cubicBezTo>
                    <a:pt x="2943" y="44"/>
                    <a:pt x="2900" y="1"/>
                    <a:pt x="2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flipH="1">
              <a:off x="8386781" y="4825032"/>
              <a:ext cx="12204" cy="229108"/>
            </a:xfrm>
            <a:custGeom>
              <a:avLst/>
              <a:gdLst/>
              <a:ahLst/>
              <a:cxnLst/>
              <a:rect l="l" t="t" r="r" b="b"/>
              <a:pathLst>
                <a:path w="190" h="3567" extrusionOk="0">
                  <a:moveTo>
                    <a:pt x="87" y="0"/>
                  </a:moveTo>
                  <a:cubicBezTo>
                    <a:pt x="44" y="0"/>
                    <a:pt x="0" y="29"/>
                    <a:pt x="0" y="87"/>
                  </a:cubicBezTo>
                  <a:lnTo>
                    <a:pt x="0" y="3480"/>
                  </a:lnTo>
                  <a:cubicBezTo>
                    <a:pt x="0" y="3524"/>
                    <a:pt x="44" y="3567"/>
                    <a:pt x="87" y="3567"/>
                  </a:cubicBezTo>
                  <a:cubicBezTo>
                    <a:pt x="145" y="3567"/>
                    <a:pt x="189" y="3524"/>
                    <a:pt x="189" y="3480"/>
                  </a:cubicBezTo>
                  <a:lnTo>
                    <a:pt x="189" y="87"/>
                  </a:lnTo>
                  <a:cubicBezTo>
                    <a:pt x="189" y="29"/>
                    <a:pt x="145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 flipH="1">
              <a:off x="8386781" y="4436763"/>
              <a:ext cx="12204" cy="230008"/>
            </a:xfrm>
            <a:custGeom>
              <a:avLst/>
              <a:gdLst/>
              <a:ahLst/>
              <a:cxnLst/>
              <a:rect l="l" t="t" r="r" b="b"/>
              <a:pathLst>
                <a:path w="190" h="3581" extrusionOk="0">
                  <a:moveTo>
                    <a:pt x="87" y="0"/>
                  </a:moveTo>
                  <a:cubicBezTo>
                    <a:pt x="44" y="0"/>
                    <a:pt x="0" y="43"/>
                    <a:pt x="0" y="101"/>
                  </a:cubicBezTo>
                  <a:lnTo>
                    <a:pt x="0" y="3494"/>
                  </a:lnTo>
                  <a:cubicBezTo>
                    <a:pt x="0" y="3538"/>
                    <a:pt x="44" y="3581"/>
                    <a:pt x="87" y="3581"/>
                  </a:cubicBezTo>
                  <a:cubicBezTo>
                    <a:pt x="145" y="3581"/>
                    <a:pt x="189" y="3538"/>
                    <a:pt x="189" y="3494"/>
                  </a:cubicBezTo>
                  <a:lnTo>
                    <a:pt x="189" y="101"/>
                  </a:lnTo>
                  <a:cubicBezTo>
                    <a:pt x="189" y="43"/>
                    <a:pt x="145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flipH="1">
              <a:off x="8960503" y="4425547"/>
              <a:ext cx="177018" cy="143490"/>
            </a:xfrm>
            <a:custGeom>
              <a:avLst/>
              <a:gdLst/>
              <a:ahLst/>
              <a:cxnLst/>
              <a:rect l="l" t="t" r="r" b="b"/>
              <a:pathLst>
                <a:path w="2756" h="2234" extrusionOk="0">
                  <a:moveTo>
                    <a:pt x="1" y="1"/>
                  </a:moveTo>
                  <a:lnTo>
                    <a:pt x="1" y="2233"/>
                  </a:lnTo>
                  <a:lnTo>
                    <a:pt x="2755" y="2233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flipH="1">
              <a:off x="9043360" y="4562421"/>
              <a:ext cx="11240" cy="230072"/>
            </a:xfrm>
            <a:custGeom>
              <a:avLst/>
              <a:gdLst/>
              <a:ahLst/>
              <a:cxnLst/>
              <a:rect l="l" t="t" r="r" b="b"/>
              <a:pathLst>
                <a:path w="175" h="3582" extrusionOk="0">
                  <a:moveTo>
                    <a:pt x="88" y="0"/>
                  </a:moveTo>
                  <a:cubicBezTo>
                    <a:pt x="30" y="0"/>
                    <a:pt x="1" y="44"/>
                    <a:pt x="1" y="102"/>
                  </a:cubicBezTo>
                  <a:lnTo>
                    <a:pt x="1" y="3495"/>
                  </a:lnTo>
                  <a:cubicBezTo>
                    <a:pt x="1" y="3538"/>
                    <a:pt x="30" y="3582"/>
                    <a:pt x="88" y="3582"/>
                  </a:cubicBezTo>
                  <a:cubicBezTo>
                    <a:pt x="146" y="3582"/>
                    <a:pt x="175" y="3538"/>
                    <a:pt x="175" y="3495"/>
                  </a:cubicBezTo>
                  <a:lnTo>
                    <a:pt x="175" y="102"/>
                  </a:lnTo>
                  <a:cubicBezTo>
                    <a:pt x="175" y="44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9043360" y="4201128"/>
              <a:ext cx="11240" cy="230072"/>
            </a:xfrm>
            <a:custGeom>
              <a:avLst/>
              <a:gdLst/>
              <a:ahLst/>
              <a:cxnLst/>
              <a:rect l="l" t="t" r="r" b="b"/>
              <a:pathLst>
                <a:path w="175" h="3582" extrusionOk="0">
                  <a:moveTo>
                    <a:pt x="88" y="0"/>
                  </a:moveTo>
                  <a:cubicBezTo>
                    <a:pt x="30" y="0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30" y="3582"/>
                    <a:pt x="88" y="3582"/>
                  </a:cubicBezTo>
                  <a:cubicBezTo>
                    <a:pt x="146" y="3582"/>
                    <a:pt x="175" y="3538"/>
                    <a:pt x="175" y="3495"/>
                  </a:cubicBezTo>
                  <a:lnTo>
                    <a:pt x="175" y="103"/>
                  </a:lnTo>
                  <a:cubicBezTo>
                    <a:pt x="175" y="45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8652264" y="4571734"/>
              <a:ext cx="177018" cy="348319"/>
            </a:xfrm>
            <a:custGeom>
              <a:avLst/>
              <a:gdLst/>
              <a:ahLst/>
              <a:cxnLst/>
              <a:rect l="l" t="t" r="r" b="b"/>
              <a:pathLst>
                <a:path w="2756" h="5423" extrusionOk="0">
                  <a:moveTo>
                    <a:pt x="1" y="0"/>
                  </a:moveTo>
                  <a:lnTo>
                    <a:pt x="1" y="5422"/>
                  </a:lnTo>
                  <a:lnTo>
                    <a:pt x="2755" y="5422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flipH="1">
              <a:off x="8645777" y="4565247"/>
              <a:ext cx="189093" cy="360395"/>
            </a:xfrm>
            <a:custGeom>
              <a:avLst/>
              <a:gdLst/>
              <a:ahLst/>
              <a:cxnLst/>
              <a:rect l="l" t="t" r="r" b="b"/>
              <a:pathLst>
                <a:path w="2944" h="5611" extrusionOk="0">
                  <a:moveTo>
                    <a:pt x="2755" y="188"/>
                  </a:moveTo>
                  <a:lnTo>
                    <a:pt x="2755" y="5422"/>
                  </a:lnTo>
                  <a:lnTo>
                    <a:pt x="189" y="5422"/>
                  </a:lnTo>
                  <a:lnTo>
                    <a:pt x="189" y="188"/>
                  </a:lnTo>
                  <a:close/>
                  <a:moveTo>
                    <a:pt x="88" y="0"/>
                  </a:moveTo>
                  <a:cubicBezTo>
                    <a:pt x="44" y="0"/>
                    <a:pt x="1" y="43"/>
                    <a:pt x="1" y="101"/>
                  </a:cubicBezTo>
                  <a:lnTo>
                    <a:pt x="1" y="5523"/>
                  </a:lnTo>
                  <a:cubicBezTo>
                    <a:pt x="1" y="5567"/>
                    <a:pt x="44" y="5610"/>
                    <a:pt x="88" y="5610"/>
                  </a:cubicBezTo>
                  <a:lnTo>
                    <a:pt x="2842" y="5610"/>
                  </a:lnTo>
                  <a:cubicBezTo>
                    <a:pt x="2900" y="5610"/>
                    <a:pt x="2943" y="5567"/>
                    <a:pt x="2943" y="5523"/>
                  </a:cubicBezTo>
                  <a:lnTo>
                    <a:pt x="2943" y="101"/>
                  </a:lnTo>
                  <a:cubicBezTo>
                    <a:pt x="2943" y="43"/>
                    <a:pt x="2900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8734222" y="4913501"/>
              <a:ext cx="12204" cy="230008"/>
            </a:xfrm>
            <a:custGeom>
              <a:avLst/>
              <a:gdLst/>
              <a:ahLst/>
              <a:cxnLst/>
              <a:rect l="l" t="t" r="r" b="b"/>
              <a:pathLst>
                <a:path w="190" h="3581" extrusionOk="0">
                  <a:moveTo>
                    <a:pt x="88" y="0"/>
                  </a:moveTo>
                  <a:cubicBezTo>
                    <a:pt x="45" y="0"/>
                    <a:pt x="1" y="43"/>
                    <a:pt x="1" y="101"/>
                  </a:cubicBezTo>
                  <a:lnTo>
                    <a:pt x="1" y="3494"/>
                  </a:lnTo>
                  <a:cubicBezTo>
                    <a:pt x="1" y="3538"/>
                    <a:pt x="45" y="3581"/>
                    <a:pt x="88" y="3581"/>
                  </a:cubicBezTo>
                  <a:cubicBezTo>
                    <a:pt x="146" y="3581"/>
                    <a:pt x="190" y="3538"/>
                    <a:pt x="190" y="3494"/>
                  </a:cubicBezTo>
                  <a:lnTo>
                    <a:pt x="190" y="101"/>
                  </a:lnTo>
                  <a:cubicBezTo>
                    <a:pt x="190" y="43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8734222" y="4348278"/>
              <a:ext cx="12204" cy="229108"/>
            </a:xfrm>
            <a:custGeom>
              <a:avLst/>
              <a:gdLst/>
              <a:ahLst/>
              <a:cxnLst/>
              <a:rect l="l" t="t" r="r" b="b"/>
              <a:pathLst>
                <a:path w="190" h="3567" extrusionOk="0">
                  <a:moveTo>
                    <a:pt x="88" y="0"/>
                  </a:moveTo>
                  <a:cubicBezTo>
                    <a:pt x="45" y="0"/>
                    <a:pt x="1" y="29"/>
                    <a:pt x="1" y="87"/>
                  </a:cubicBezTo>
                  <a:lnTo>
                    <a:pt x="1" y="3479"/>
                  </a:lnTo>
                  <a:cubicBezTo>
                    <a:pt x="1" y="3523"/>
                    <a:pt x="45" y="3566"/>
                    <a:pt x="88" y="3566"/>
                  </a:cubicBezTo>
                  <a:cubicBezTo>
                    <a:pt x="146" y="3566"/>
                    <a:pt x="190" y="3523"/>
                    <a:pt x="190" y="3479"/>
                  </a:cubicBezTo>
                  <a:lnTo>
                    <a:pt x="190" y="87"/>
                  </a:lnTo>
                  <a:cubicBezTo>
                    <a:pt x="190" y="29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8953952" y="4418996"/>
              <a:ext cx="190057" cy="155629"/>
            </a:xfrm>
            <a:custGeom>
              <a:avLst/>
              <a:gdLst/>
              <a:ahLst/>
              <a:cxnLst/>
              <a:rect l="l" t="t" r="r" b="b"/>
              <a:pathLst>
                <a:path w="2959" h="2423" extrusionOk="0">
                  <a:moveTo>
                    <a:pt x="2769" y="190"/>
                  </a:moveTo>
                  <a:lnTo>
                    <a:pt x="2769" y="2233"/>
                  </a:lnTo>
                  <a:lnTo>
                    <a:pt x="189" y="2233"/>
                  </a:lnTo>
                  <a:lnTo>
                    <a:pt x="189" y="190"/>
                  </a:lnTo>
                  <a:close/>
                  <a:moveTo>
                    <a:pt x="102" y="1"/>
                  </a:moveTo>
                  <a:cubicBezTo>
                    <a:pt x="44" y="1"/>
                    <a:pt x="1" y="45"/>
                    <a:pt x="1" y="103"/>
                  </a:cubicBezTo>
                  <a:lnTo>
                    <a:pt x="1" y="2335"/>
                  </a:lnTo>
                  <a:cubicBezTo>
                    <a:pt x="1" y="2378"/>
                    <a:pt x="44" y="2422"/>
                    <a:pt x="102" y="2422"/>
                  </a:cubicBezTo>
                  <a:lnTo>
                    <a:pt x="2856" y="2422"/>
                  </a:lnTo>
                  <a:cubicBezTo>
                    <a:pt x="2914" y="2422"/>
                    <a:pt x="2958" y="2378"/>
                    <a:pt x="2958" y="2335"/>
                  </a:cubicBezTo>
                  <a:lnTo>
                    <a:pt x="2958" y="103"/>
                  </a:lnTo>
                  <a:cubicBezTo>
                    <a:pt x="2958" y="45"/>
                    <a:pt x="2914" y="1"/>
                    <a:pt x="2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4"/>
          <p:cNvSpPr/>
          <p:nvPr/>
        </p:nvSpPr>
        <p:spPr>
          <a:xfrm rot="745779" flipH="1">
            <a:off x="-4348736" y="4577748"/>
            <a:ext cx="9544045" cy="1601042"/>
          </a:xfrm>
          <a:custGeom>
            <a:avLst/>
            <a:gdLst/>
            <a:ahLst/>
            <a:cxnLst/>
            <a:rect l="l" t="t" r="r" b="b"/>
            <a:pathLst>
              <a:path w="281986" h="47304" extrusionOk="0">
                <a:moveTo>
                  <a:pt x="139742" y="0"/>
                </a:moveTo>
                <a:cubicBezTo>
                  <a:pt x="128653" y="0"/>
                  <a:pt x="122859" y="6646"/>
                  <a:pt x="117240" y="13075"/>
                </a:cubicBezTo>
                <a:cubicBezTo>
                  <a:pt x="111499" y="19628"/>
                  <a:pt x="105569" y="26413"/>
                  <a:pt x="94000" y="26413"/>
                </a:cubicBezTo>
                <a:cubicBezTo>
                  <a:pt x="82199" y="26413"/>
                  <a:pt x="76198" y="31676"/>
                  <a:pt x="70399" y="36750"/>
                </a:cubicBezTo>
                <a:cubicBezTo>
                  <a:pt x="64644" y="41809"/>
                  <a:pt x="58700" y="47028"/>
                  <a:pt x="47000" y="47028"/>
                </a:cubicBezTo>
                <a:cubicBezTo>
                  <a:pt x="35302" y="47028"/>
                  <a:pt x="29343" y="41809"/>
                  <a:pt x="23588" y="36750"/>
                </a:cubicBezTo>
                <a:cubicBezTo>
                  <a:pt x="17789" y="31676"/>
                  <a:pt x="11801" y="26413"/>
                  <a:pt x="0" y="26413"/>
                </a:cubicBezTo>
                <a:lnTo>
                  <a:pt x="0" y="26703"/>
                </a:lnTo>
                <a:cubicBezTo>
                  <a:pt x="11700" y="26703"/>
                  <a:pt x="17644" y="31922"/>
                  <a:pt x="23399" y="36967"/>
                </a:cubicBezTo>
                <a:cubicBezTo>
                  <a:pt x="29198" y="42056"/>
                  <a:pt x="35199" y="47304"/>
                  <a:pt x="47000" y="47304"/>
                </a:cubicBezTo>
                <a:cubicBezTo>
                  <a:pt x="58801" y="47304"/>
                  <a:pt x="64789" y="42056"/>
                  <a:pt x="70588" y="36967"/>
                </a:cubicBezTo>
                <a:cubicBezTo>
                  <a:pt x="76342" y="31922"/>
                  <a:pt x="82301" y="26703"/>
                  <a:pt x="94000" y="26703"/>
                </a:cubicBezTo>
                <a:cubicBezTo>
                  <a:pt x="105700" y="26703"/>
                  <a:pt x="111673" y="19860"/>
                  <a:pt x="117456" y="13249"/>
                </a:cubicBezTo>
                <a:cubicBezTo>
                  <a:pt x="123281" y="6588"/>
                  <a:pt x="128795" y="276"/>
                  <a:pt x="139715" y="276"/>
                </a:cubicBezTo>
                <a:cubicBezTo>
                  <a:pt x="140131" y="276"/>
                  <a:pt x="140554" y="285"/>
                  <a:pt x="140986" y="304"/>
                </a:cubicBezTo>
                <a:cubicBezTo>
                  <a:pt x="152337" y="797"/>
                  <a:pt x="158122" y="9799"/>
                  <a:pt x="164240" y="19309"/>
                </a:cubicBezTo>
                <a:cubicBezTo>
                  <a:pt x="170168" y="28544"/>
                  <a:pt x="176315" y="38084"/>
                  <a:pt x="187971" y="39460"/>
                </a:cubicBezTo>
                <a:cubicBezTo>
                  <a:pt x="189576" y="39649"/>
                  <a:pt x="191074" y="39736"/>
                  <a:pt x="192480" y="39736"/>
                </a:cubicBezTo>
                <a:cubicBezTo>
                  <a:pt x="201143" y="39736"/>
                  <a:pt x="206325" y="36417"/>
                  <a:pt x="211775" y="32937"/>
                </a:cubicBezTo>
                <a:cubicBezTo>
                  <a:pt x="217676" y="29153"/>
                  <a:pt x="223794" y="25239"/>
                  <a:pt x="235000" y="24746"/>
                </a:cubicBezTo>
                <a:cubicBezTo>
                  <a:pt x="246829" y="24224"/>
                  <a:pt x="252773" y="18657"/>
                  <a:pt x="258529" y="13278"/>
                </a:cubicBezTo>
                <a:cubicBezTo>
                  <a:pt x="264531" y="7669"/>
                  <a:pt x="270185" y="2377"/>
                  <a:pt x="281986" y="2377"/>
                </a:cubicBezTo>
                <a:lnTo>
                  <a:pt x="281986" y="2087"/>
                </a:lnTo>
                <a:cubicBezTo>
                  <a:pt x="270083" y="2087"/>
                  <a:pt x="264110" y="7669"/>
                  <a:pt x="258340" y="13075"/>
                </a:cubicBezTo>
                <a:cubicBezTo>
                  <a:pt x="252628" y="18425"/>
                  <a:pt x="246713" y="23948"/>
                  <a:pt x="234986" y="24470"/>
                </a:cubicBezTo>
                <a:cubicBezTo>
                  <a:pt x="223707" y="24949"/>
                  <a:pt x="217560" y="28892"/>
                  <a:pt x="211616" y="32691"/>
                </a:cubicBezTo>
                <a:cubicBezTo>
                  <a:pt x="206208" y="36155"/>
                  <a:pt x="201067" y="39448"/>
                  <a:pt x="192503" y="39448"/>
                </a:cubicBezTo>
                <a:cubicBezTo>
                  <a:pt x="191104" y="39448"/>
                  <a:pt x="189613" y="39360"/>
                  <a:pt x="188015" y="39170"/>
                </a:cubicBezTo>
                <a:cubicBezTo>
                  <a:pt x="176475" y="37823"/>
                  <a:pt x="170371" y="28326"/>
                  <a:pt x="164471" y="19164"/>
                </a:cubicBezTo>
                <a:cubicBezTo>
                  <a:pt x="158310" y="9582"/>
                  <a:pt x="152497" y="521"/>
                  <a:pt x="141000" y="28"/>
                </a:cubicBezTo>
                <a:cubicBezTo>
                  <a:pt x="140573" y="9"/>
                  <a:pt x="140154" y="0"/>
                  <a:pt x="1397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" y="-6858"/>
            <a:ext cx="9143998" cy="515721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5002946" y="2939601"/>
            <a:ext cx="33504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713225" y="2939601"/>
            <a:ext cx="33504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713225" y="2365950"/>
            <a:ext cx="3350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5002942" y="2365950"/>
            <a:ext cx="3350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/>
          <p:nvPr/>
        </p:nvSpPr>
        <p:spPr>
          <a:xfrm rot="425134">
            <a:off x="678648" y="-938956"/>
            <a:ext cx="9144143" cy="1533957"/>
          </a:xfrm>
          <a:custGeom>
            <a:avLst/>
            <a:gdLst/>
            <a:ahLst/>
            <a:cxnLst/>
            <a:rect l="l" t="t" r="r" b="b"/>
            <a:pathLst>
              <a:path w="281986" h="47304" extrusionOk="0">
                <a:moveTo>
                  <a:pt x="139742" y="0"/>
                </a:moveTo>
                <a:cubicBezTo>
                  <a:pt x="128653" y="0"/>
                  <a:pt x="122859" y="6646"/>
                  <a:pt x="117240" y="13075"/>
                </a:cubicBezTo>
                <a:cubicBezTo>
                  <a:pt x="111499" y="19628"/>
                  <a:pt x="105569" y="26413"/>
                  <a:pt x="94000" y="26413"/>
                </a:cubicBezTo>
                <a:cubicBezTo>
                  <a:pt x="82199" y="26413"/>
                  <a:pt x="76198" y="31676"/>
                  <a:pt x="70399" y="36750"/>
                </a:cubicBezTo>
                <a:cubicBezTo>
                  <a:pt x="64644" y="41809"/>
                  <a:pt x="58700" y="47028"/>
                  <a:pt x="47000" y="47028"/>
                </a:cubicBezTo>
                <a:cubicBezTo>
                  <a:pt x="35302" y="47028"/>
                  <a:pt x="29343" y="41809"/>
                  <a:pt x="23588" y="36750"/>
                </a:cubicBezTo>
                <a:cubicBezTo>
                  <a:pt x="17789" y="31676"/>
                  <a:pt x="11801" y="26413"/>
                  <a:pt x="0" y="26413"/>
                </a:cubicBezTo>
                <a:lnTo>
                  <a:pt x="0" y="26703"/>
                </a:lnTo>
                <a:cubicBezTo>
                  <a:pt x="11700" y="26703"/>
                  <a:pt x="17644" y="31922"/>
                  <a:pt x="23399" y="36967"/>
                </a:cubicBezTo>
                <a:cubicBezTo>
                  <a:pt x="29198" y="42056"/>
                  <a:pt x="35199" y="47304"/>
                  <a:pt x="47000" y="47304"/>
                </a:cubicBezTo>
                <a:cubicBezTo>
                  <a:pt x="58801" y="47304"/>
                  <a:pt x="64789" y="42056"/>
                  <a:pt x="70588" y="36967"/>
                </a:cubicBezTo>
                <a:cubicBezTo>
                  <a:pt x="76342" y="31922"/>
                  <a:pt x="82301" y="26703"/>
                  <a:pt x="94000" y="26703"/>
                </a:cubicBezTo>
                <a:cubicBezTo>
                  <a:pt x="105700" y="26703"/>
                  <a:pt x="111673" y="19860"/>
                  <a:pt x="117456" y="13249"/>
                </a:cubicBezTo>
                <a:cubicBezTo>
                  <a:pt x="123281" y="6588"/>
                  <a:pt x="128795" y="276"/>
                  <a:pt x="139715" y="276"/>
                </a:cubicBezTo>
                <a:cubicBezTo>
                  <a:pt x="140131" y="276"/>
                  <a:pt x="140554" y="285"/>
                  <a:pt x="140986" y="304"/>
                </a:cubicBezTo>
                <a:cubicBezTo>
                  <a:pt x="152337" y="797"/>
                  <a:pt x="158122" y="9799"/>
                  <a:pt x="164240" y="19309"/>
                </a:cubicBezTo>
                <a:cubicBezTo>
                  <a:pt x="170168" y="28544"/>
                  <a:pt x="176315" y="38084"/>
                  <a:pt x="187971" y="39460"/>
                </a:cubicBezTo>
                <a:cubicBezTo>
                  <a:pt x="189576" y="39649"/>
                  <a:pt x="191074" y="39736"/>
                  <a:pt x="192480" y="39736"/>
                </a:cubicBezTo>
                <a:cubicBezTo>
                  <a:pt x="201143" y="39736"/>
                  <a:pt x="206325" y="36417"/>
                  <a:pt x="211775" y="32937"/>
                </a:cubicBezTo>
                <a:cubicBezTo>
                  <a:pt x="217676" y="29153"/>
                  <a:pt x="223794" y="25239"/>
                  <a:pt x="235000" y="24746"/>
                </a:cubicBezTo>
                <a:cubicBezTo>
                  <a:pt x="246829" y="24224"/>
                  <a:pt x="252773" y="18657"/>
                  <a:pt x="258529" y="13278"/>
                </a:cubicBezTo>
                <a:cubicBezTo>
                  <a:pt x="264531" y="7669"/>
                  <a:pt x="270185" y="2377"/>
                  <a:pt x="281986" y="2377"/>
                </a:cubicBezTo>
                <a:lnTo>
                  <a:pt x="281986" y="2087"/>
                </a:lnTo>
                <a:cubicBezTo>
                  <a:pt x="270083" y="2087"/>
                  <a:pt x="264110" y="7669"/>
                  <a:pt x="258340" y="13075"/>
                </a:cubicBezTo>
                <a:cubicBezTo>
                  <a:pt x="252628" y="18425"/>
                  <a:pt x="246713" y="23948"/>
                  <a:pt x="234986" y="24470"/>
                </a:cubicBezTo>
                <a:cubicBezTo>
                  <a:pt x="223707" y="24949"/>
                  <a:pt x="217560" y="28892"/>
                  <a:pt x="211616" y="32691"/>
                </a:cubicBezTo>
                <a:cubicBezTo>
                  <a:pt x="206208" y="36155"/>
                  <a:pt x="201067" y="39448"/>
                  <a:pt x="192503" y="39448"/>
                </a:cubicBezTo>
                <a:cubicBezTo>
                  <a:pt x="191104" y="39448"/>
                  <a:pt x="189613" y="39360"/>
                  <a:pt x="188015" y="39170"/>
                </a:cubicBezTo>
                <a:cubicBezTo>
                  <a:pt x="176475" y="37823"/>
                  <a:pt x="170371" y="28326"/>
                  <a:pt x="164471" y="19164"/>
                </a:cubicBezTo>
                <a:cubicBezTo>
                  <a:pt x="158310" y="9582"/>
                  <a:pt x="152497" y="521"/>
                  <a:pt x="141000" y="28"/>
                </a:cubicBezTo>
                <a:cubicBezTo>
                  <a:pt x="140573" y="9"/>
                  <a:pt x="140154" y="0"/>
                  <a:pt x="1397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6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1" y="-6858"/>
            <a:ext cx="9143998" cy="515721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-1779475" y="-826875"/>
            <a:ext cx="9144101" cy="2377428"/>
          </a:xfrm>
          <a:custGeom>
            <a:avLst/>
            <a:gdLst/>
            <a:ahLst/>
            <a:cxnLst/>
            <a:rect l="l" t="t" r="r" b="b"/>
            <a:pathLst>
              <a:path w="281986" h="73270" extrusionOk="0">
                <a:moveTo>
                  <a:pt x="187986" y="1"/>
                </a:moveTo>
                <a:cubicBezTo>
                  <a:pt x="175851" y="1"/>
                  <a:pt x="169617" y="9932"/>
                  <a:pt x="163602" y="19529"/>
                </a:cubicBezTo>
                <a:cubicBezTo>
                  <a:pt x="157875" y="28647"/>
                  <a:pt x="151960" y="38086"/>
                  <a:pt x="140971" y="39288"/>
                </a:cubicBezTo>
                <a:cubicBezTo>
                  <a:pt x="139120" y="39493"/>
                  <a:pt x="137397" y="39586"/>
                  <a:pt x="135781" y="39586"/>
                </a:cubicBezTo>
                <a:cubicBezTo>
                  <a:pt x="126973" y="39586"/>
                  <a:pt x="121388" y="36806"/>
                  <a:pt x="115949" y="34098"/>
                </a:cubicBezTo>
                <a:cubicBezTo>
                  <a:pt x="110806" y="31527"/>
                  <a:pt x="105905" y="29087"/>
                  <a:pt x="98650" y="29087"/>
                </a:cubicBezTo>
                <a:cubicBezTo>
                  <a:pt x="97192" y="29087"/>
                  <a:pt x="95640" y="29185"/>
                  <a:pt x="93971" y="29401"/>
                </a:cubicBezTo>
                <a:cubicBezTo>
                  <a:pt x="81461" y="31025"/>
                  <a:pt x="74560" y="41362"/>
                  <a:pt x="67876" y="51365"/>
                </a:cubicBezTo>
                <a:cubicBezTo>
                  <a:pt x="61903" y="60295"/>
                  <a:pt x="56249" y="68732"/>
                  <a:pt x="46957" y="71414"/>
                </a:cubicBezTo>
                <a:cubicBezTo>
                  <a:pt x="43103" y="72530"/>
                  <a:pt x="39654" y="72985"/>
                  <a:pt x="36493" y="72985"/>
                </a:cubicBezTo>
                <a:cubicBezTo>
                  <a:pt x="29390" y="72985"/>
                  <a:pt x="23741" y="70690"/>
                  <a:pt x="18224" y="68443"/>
                </a:cubicBezTo>
                <a:cubicBezTo>
                  <a:pt x="12715" y="66210"/>
                  <a:pt x="7032" y="63890"/>
                  <a:pt x="0" y="63890"/>
                </a:cubicBezTo>
                <a:lnTo>
                  <a:pt x="0" y="64180"/>
                </a:lnTo>
                <a:cubicBezTo>
                  <a:pt x="6974" y="64180"/>
                  <a:pt x="12642" y="66485"/>
                  <a:pt x="18122" y="68703"/>
                </a:cubicBezTo>
                <a:cubicBezTo>
                  <a:pt x="23675" y="70965"/>
                  <a:pt x="29358" y="73269"/>
                  <a:pt x="36504" y="73269"/>
                </a:cubicBezTo>
                <a:cubicBezTo>
                  <a:pt x="39680" y="73269"/>
                  <a:pt x="43159" y="72806"/>
                  <a:pt x="47029" y="71690"/>
                </a:cubicBezTo>
                <a:cubicBezTo>
                  <a:pt x="56438" y="68978"/>
                  <a:pt x="62106" y="60498"/>
                  <a:pt x="68108" y="51510"/>
                </a:cubicBezTo>
                <a:cubicBezTo>
                  <a:pt x="74748" y="41579"/>
                  <a:pt x="81635" y="31301"/>
                  <a:pt x="94015" y="29691"/>
                </a:cubicBezTo>
                <a:cubicBezTo>
                  <a:pt x="95674" y="29474"/>
                  <a:pt x="97217" y="29376"/>
                  <a:pt x="98667" y="29376"/>
                </a:cubicBezTo>
                <a:cubicBezTo>
                  <a:pt x="105845" y="29376"/>
                  <a:pt x="110716" y="31800"/>
                  <a:pt x="115819" y="34345"/>
                </a:cubicBezTo>
                <a:cubicBezTo>
                  <a:pt x="121289" y="37068"/>
                  <a:pt x="126926" y="39874"/>
                  <a:pt x="135810" y="39874"/>
                </a:cubicBezTo>
                <a:cubicBezTo>
                  <a:pt x="137426" y="39874"/>
                  <a:pt x="139150" y="39781"/>
                  <a:pt x="141000" y="39578"/>
                </a:cubicBezTo>
                <a:cubicBezTo>
                  <a:pt x="152120" y="38346"/>
                  <a:pt x="158078" y="28850"/>
                  <a:pt x="163834" y="19674"/>
                </a:cubicBezTo>
                <a:cubicBezTo>
                  <a:pt x="170096" y="9700"/>
                  <a:pt x="176011" y="277"/>
                  <a:pt x="187986" y="277"/>
                </a:cubicBezTo>
                <a:cubicBezTo>
                  <a:pt x="200077" y="277"/>
                  <a:pt x="205918" y="7887"/>
                  <a:pt x="212094" y="15934"/>
                </a:cubicBezTo>
                <a:cubicBezTo>
                  <a:pt x="217806" y="23370"/>
                  <a:pt x="223707" y="31054"/>
                  <a:pt x="234971" y="32809"/>
                </a:cubicBezTo>
                <a:cubicBezTo>
                  <a:pt x="237288" y="33168"/>
                  <a:pt x="239388" y="33326"/>
                  <a:pt x="241322" y="33326"/>
                </a:cubicBezTo>
                <a:cubicBezTo>
                  <a:pt x="248362" y="33326"/>
                  <a:pt x="253189" y="31223"/>
                  <a:pt x="258239" y="29039"/>
                </a:cubicBezTo>
                <a:cubicBezTo>
                  <a:pt x="264110" y="26488"/>
                  <a:pt x="270765" y="23588"/>
                  <a:pt x="281986" y="23588"/>
                </a:cubicBezTo>
                <a:lnTo>
                  <a:pt x="281986" y="23312"/>
                </a:lnTo>
                <a:cubicBezTo>
                  <a:pt x="270707" y="23312"/>
                  <a:pt x="264023" y="26212"/>
                  <a:pt x="258123" y="28778"/>
                </a:cubicBezTo>
                <a:cubicBezTo>
                  <a:pt x="252935" y="31034"/>
                  <a:pt x="248290" y="33053"/>
                  <a:pt x="241459" y="33053"/>
                </a:cubicBezTo>
                <a:cubicBezTo>
                  <a:pt x="239510" y="33053"/>
                  <a:pt x="237383" y="32889"/>
                  <a:pt x="235015" y="32519"/>
                </a:cubicBezTo>
                <a:cubicBezTo>
                  <a:pt x="223852" y="30793"/>
                  <a:pt x="217995" y="23153"/>
                  <a:pt x="212312" y="15774"/>
                </a:cubicBezTo>
                <a:cubicBezTo>
                  <a:pt x="206092" y="7655"/>
                  <a:pt x="200206" y="1"/>
                  <a:pt x="187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13225" y="1365525"/>
            <a:ext cx="323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713225" y="2005250"/>
            <a:ext cx="3232800" cy="17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>
            <a:spLocks noGrp="1"/>
          </p:cNvSpPr>
          <p:nvPr>
            <p:ph type="pic" idx="2"/>
          </p:nvPr>
        </p:nvSpPr>
        <p:spPr>
          <a:xfrm>
            <a:off x="5273125" y="1093375"/>
            <a:ext cx="3157800" cy="2956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7"/>
          <p:cNvSpPr/>
          <p:nvPr/>
        </p:nvSpPr>
        <p:spPr>
          <a:xfrm rot="-365325" flipH="1">
            <a:off x="-47690" y="4153624"/>
            <a:ext cx="9544079" cy="1601048"/>
          </a:xfrm>
          <a:custGeom>
            <a:avLst/>
            <a:gdLst/>
            <a:ahLst/>
            <a:cxnLst/>
            <a:rect l="l" t="t" r="r" b="b"/>
            <a:pathLst>
              <a:path w="281986" h="47304" extrusionOk="0">
                <a:moveTo>
                  <a:pt x="139742" y="0"/>
                </a:moveTo>
                <a:cubicBezTo>
                  <a:pt x="128653" y="0"/>
                  <a:pt x="122859" y="6646"/>
                  <a:pt x="117240" y="13075"/>
                </a:cubicBezTo>
                <a:cubicBezTo>
                  <a:pt x="111499" y="19628"/>
                  <a:pt x="105569" y="26413"/>
                  <a:pt x="94000" y="26413"/>
                </a:cubicBezTo>
                <a:cubicBezTo>
                  <a:pt x="82199" y="26413"/>
                  <a:pt x="76198" y="31676"/>
                  <a:pt x="70399" y="36750"/>
                </a:cubicBezTo>
                <a:cubicBezTo>
                  <a:pt x="64644" y="41809"/>
                  <a:pt x="58700" y="47028"/>
                  <a:pt x="47000" y="47028"/>
                </a:cubicBezTo>
                <a:cubicBezTo>
                  <a:pt x="35302" y="47028"/>
                  <a:pt x="29343" y="41809"/>
                  <a:pt x="23588" y="36750"/>
                </a:cubicBezTo>
                <a:cubicBezTo>
                  <a:pt x="17789" y="31676"/>
                  <a:pt x="11801" y="26413"/>
                  <a:pt x="0" y="26413"/>
                </a:cubicBezTo>
                <a:lnTo>
                  <a:pt x="0" y="26703"/>
                </a:lnTo>
                <a:cubicBezTo>
                  <a:pt x="11700" y="26703"/>
                  <a:pt x="17644" y="31922"/>
                  <a:pt x="23399" y="36967"/>
                </a:cubicBezTo>
                <a:cubicBezTo>
                  <a:pt x="29198" y="42056"/>
                  <a:pt x="35199" y="47304"/>
                  <a:pt x="47000" y="47304"/>
                </a:cubicBezTo>
                <a:cubicBezTo>
                  <a:pt x="58801" y="47304"/>
                  <a:pt x="64789" y="42056"/>
                  <a:pt x="70588" y="36967"/>
                </a:cubicBezTo>
                <a:cubicBezTo>
                  <a:pt x="76342" y="31922"/>
                  <a:pt x="82301" y="26703"/>
                  <a:pt x="94000" y="26703"/>
                </a:cubicBezTo>
                <a:cubicBezTo>
                  <a:pt x="105700" y="26703"/>
                  <a:pt x="111673" y="19860"/>
                  <a:pt x="117456" y="13249"/>
                </a:cubicBezTo>
                <a:cubicBezTo>
                  <a:pt x="123281" y="6588"/>
                  <a:pt x="128795" y="276"/>
                  <a:pt x="139715" y="276"/>
                </a:cubicBezTo>
                <a:cubicBezTo>
                  <a:pt x="140131" y="276"/>
                  <a:pt x="140554" y="285"/>
                  <a:pt x="140986" y="304"/>
                </a:cubicBezTo>
                <a:cubicBezTo>
                  <a:pt x="152337" y="797"/>
                  <a:pt x="158122" y="9799"/>
                  <a:pt x="164240" y="19309"/>
                </a:cubicBezTo>
                <a:cubicBezTo>
                  <a:pt x="170168" y="28544"/>
                  <a:pt x="176315" y="38084"/>
                  <a:pt x="187971" y="39460"/>
                </a:cubicBezTo>
                <a:cubicBezTo>
                  <a:pt x="189576" y="39649"/>
                  <a:pt x="191074" y="39736"/>
                  <a:pt x="192480" y="39736"/>
                </a:cubicBezTo>
                <a:cubicBezTo>
                  <a:pt x="201143" y="39736"/>
                  <a:pt x="206325" y="36417"/>
                  <a:pt x="211775" y="32937"/>
                </a:cubicBezTo>
                <a:cubicBezTo>
                  <a:pt x="217676" y="29153"/>
                  <a:pt x="223794" y="25239"/>
                  <a:pt x="235000" y="24746"/>
                </a:cubicBezTo>
                <a:cubicBezTo>
                  <a:pt x="246829" y="24224"/>
                  <a:pt x="252773" y="18657"/>
                  <a:pt x="258529" y="13278"/>
                </a:cubicBezTo>
                <a:cubicBezTo>
                  <a:pt x="264531" y="7669"/>
                  <a:pt x="270185" y="2377"/>
                  <a:pt x="281986" y="2377"/>
                </a:cubicBezTo>
                <a:lnTo>
                  <a:pt x="281986" y="2087"/>
                </a:lnTo>
                <a:cubicBezTo>
                  <a:pt x="270083" y="2087"/>
                  <a:pt x="264110" y="7669"/>
                  <a:pt x="258340" y="13075"/>
                </a:cubicBezTo>
                <a:cubicBezTo>
                  <a:pt x="252628" y="18425"/>
                  <a:pt x="246713" y="23948"/>
                  <a:pt x="234986" y="24470"/>
                </a:cubicBezTo>
                <a:cubicBezTo>
                  <a:pt x="223707" y="24949"/>
                  <a:pt x="217560" y="28892"/>
                  <a:pt x="211616" y="32691"/>
                </a:cubicBezTo>
                <a:cubicBezTo>
                  <a:pt x="206208" y="36155"/>
                  <a:pt x="201067" y="39448"/>
                  <a:pt x="192503" y="39448"/>
                </a:cubicBezTo>
                <a:cubicBezTo>
                  <a:pt x="191104" y="39448"/>
                  <a:pt x="189613" y="39360"/>
                  <a:pt x="188015" y="39170"/>
                </a:cubicBezTo>
                <a:cubicBezTo>
                  <a:pt x="176475" y="37823"/>
                  <a:pt x="170371" y="28326"/>
                  <a:pt x="164471" y="19164"/>
                </a:cubicBezTo>
                <a:cubicBezTo>
                  <a:pt x="158310" y="9582"/>
                  <a:pt x="152497" y="521"/>
                  <a:pt x="141000" y="28"/>
                </a:cubicBezTo>
                <a:cubicBezTo>
                  <a:pt x="140573" y="9"/>
                  <a:pt x="140154" y="0"/>
                  <a:pt x="1397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8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1" y="-6858"/>
            <a:ext cx="9143998" cy="51572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529511" y="3752003"/>
            <a:ext cx="498296" cy="1259034"/>
            <a:chOff x="137488" y="-9872"/>
            <a:chExt cx="498296" cy="1259034"/>
          </a:xfrm>
        </p:grpSpPr>
        <p:sp>
          <p:nvSpPr>
            <p:cNvPr id="57" name="Google Shape;57;p8"/>
            <p:cNvSpPr/>
            <p:nvPr/>
          </p:nvSpPr>
          <p:spPr>
            <a:xfrm rot="10800000" flipH="1">
              <a:off x="144103" y="226685"/>
              <a:ext cx="176954" cy="797994"/>
            </a:xfrm>
            <a:custGeom>
              <a:avLst/>
              <a:gdLst/>
              <a:ahLst/>
              <a:cxnLst/>
              <a:rect l="l" t="t" r="r" b="b"/>
              <a:pathLst>
                <a:path w="2755" h="12424" extrusionOk="0">
                  <a:moveTo>
                    <a:pt x="0" y="0"/>
                  </a:moveTo>
                  <a:lnTo>
                    <a:pt x="0" y="12424"/>
                  </a:lnTo>
                  <a:lnTo>
                    <a:pt x="2754" y="1242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10800000" flipH="1">
              <a:off x="137488" y="220134"/>
              <a:ext cx="189157" cy="811096"/>
            </a:xfrm>
            <a:custGeom>
              <a:avLst/>
              <a:gdLst/>
              <a:ahLst/>
              <a:cxnLst/>
              <a:rect l="l" t="t" r="r" b="b"/>
              <a:pathLst>
                <a:path w="2945" h="12628" extrusionOk="0">
                  <a:moveTo>
                    <a:pt x="2755" y="189"/>
                  </a:moveTo>
                  <a:lnTo>
                    <a:pt x="2755" y="12439"/>
                  </a:lnTo>
                  <a:lnTo>
                    <a:pt x="190" y="12439"/>
                  </a:lnTo>
                  <a:lnTo>
                    <a:pt x="190" y="189"/>
                  </a:lnTo>
                  <a:close/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12526"/>
                  </a:lnTo>
                  <a:cubicBezTo>
                    <a:pt x="1" y="12584"/>
                    <a:pt x="45" y="12628"/>
                    <a:pt x="103" y="12628"/>
                  </a:cubicBezTo>
                  <a:lnTo>
                    <a:pt x="2857" y="12628"/>
                  </a:lnTo>
                  <a:cubicBezTo>
                    <a:pt x="2900" y="12628"/>
                    <a:pt x="2944" y="12584"/>
                    <a:pt x="2944" y="12526"/>
                  </a:cubicBezTo>
                  <a:lnTo>
                    <a:pt x="2944" y="102"/>
                  </a:lnTo>
                  <a:cubicBezTo>
                    <a:pt x="2944" y="44"/>
                    <a:pt x="2900" y="0"/>
                    <a:pt x="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10800000" flipH="1">
              <a:off x="225996" y="3167"/>
              <a:ext cx="12139" cy="229173"/>
            </a:xfrm>
            <a:custGeom>
              <a:avLst/>
              <a:gdLst/>
              <a:ahLst/>
              <a:cxnLst/>
              <a:rect l="l" t="t" r="r" b="b"/>
              <a:pathLst>
                <a:path w="189" h="3568" extrusionOk="0">
                  <a:moveTo>
                    <a:pt x="102" y="1"/>
                  </a:moveTo>
                  <a:cubicBezTo>
                    <a:pt x="44" y="1"/>
                    <a:pt x="1" y="45"/>
                    <a:pt x="1" y="88"/>
                  </a:cubicBezTo>
                  <a:lnTo>
                    <a:pt x="1" y="3480"/>
                  </a:lnTo>
                  <a:cubicBezTo>
                    <a:pt x="1" y="3538"/>
                    <a:pt x="44" y="3567"/>
                    <a:pt x="102" y="3567"/>
                  </a:cubicBezTo>
                  <a:cubicBezTo>
                    <a:pt x="146" y="3567"/>
                    <a:pt x="189" y="3538"/>
                    <a:pt x="189" y="3480"/>
                  </a:cubicBezTo>
                  <a:lnTo>
                    <a:pt x="189" y="88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10800000" flipH="1">
              <a:off x="225996" y="1019026"/>
              <a:ext cx="12139" cy="230136"/>
            </a:xfrm>
            <a:custGeom>
              <a:avLst/>
              <a:gdLst/>
              <a:ahLst/>
              <a:cxnLst/>
              <a:rect l="l" t="t" r="r" b="b"/>
              <a:pathLst>
                <a:path w="189" h="3583" extrusionOk="0">
                  <a:moveTo>
                    <a:pt x="102" y="1"/>
                  </a:moveTo>
                  <a:cubicBezTo>
                    <a:pt x="44" y="1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4" y="3582"/>
                    <a:pt x="102" y="3582"/>
                  </a:cubicBezTo>
                  <a:cubicBezTo>
                    <a:pt x="146" y="3582"/>
                    <a:pt x="189" y="3538"/>
                    <a:pt x="189" y="3495"/>
                  </a:cubicBezTo>
                  <a:lnTo>
                    <a:pt x="189" y="103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10800000" flipH="1">
              <a:off x="452278" y="213648"/>
              <a:ext cx="176954" cy="207656"/>
            </a:xfrm>
            <a:custGeom>
              <a:avLst/>
              <a:gdLst/>
              <a:ahLst/>
              <a:cxnLst/>
              <a:rect l="l" t="t" r="r" b="b"/>
              <a:pathLst>
                <a:path w="2755" h="3233" extrusionOk="0">
                  <a:moveTo>
                    <a:pt x="0" y="0"/>
                  </a:moveTo>
                  <a:lnTo>
                    <a:pt x="0" y="3233"/>
                  </a:lnTo>
                  <a:lnTo>
                    <a:pt x="2754" y="3233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10800000" flipH="1">
              <a:off x="534171" y="-9872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1"/>
                  </a:moveTo>
                  <a:cubicBezTo>
                    <a:pt x="45" y="1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8"/>
                    <a:pt x="45" y="3581"/>
                    <a:pt x="103" y="3581"/>
                  </a:cubicBezTo>
                  <a:cubicBezTo>
                    <a:pt x="161" y="3581"/>
                    <a:pt x="190" y="3538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 rot="10800000" flipH="1">
              <a:off x="534171" y="415651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7"/>
                    <a:pt x="45" y="3581"/>
                    <a:pt x="103" y="3581"/>
                  </a:cubicBezTo>
                  <a:cubicBezTo>
                    <a:pt x="161" y="3581"/>
                    <a:pt x="190" y="3537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10800000" flipH="1">
              <a:off x="445791" y="208060"/>
              <a:ext cx="189992" cy="219795"/>
            </a:xfrm>
            <a:custGeom>
              <a:avLst/>
              <a:gdLst/>
              <a:ahLst/>
              <a:cxnLst/>
              <a:rect l="l" t="t" r="r" b="b"/>
              <a:pathLst>
                <a:path w="2958" h="3422" extrusionOk="0">
                  <a:moveTo>
                    <a:pt x="2768" y="189"/>
                  </a:moveTo>
                  <a:lnTo>
                    <a:pt x="2768" y="3234"/>
                  </a:lnTo>
                  <a:lnTo>
                    <a:pt x="188" y="3234"/>
                  </a:lnTo>
                  <a:lnTo>
                    <a:pt x="188" y="189"/>
                  </a:lnTo>
                  <a:close/>
                  <a:moveTo>
                    <a:pt x="101" y="0"/>
                  </a:moveTo>
                  <a:cubicBezTo>
                    <a:pt x="43" y="0"/>
                    <a:pt x="0" y="44"/>
                    <a:pt x="0" y="102"/>
                  </a:cubicBezTo>
                  <a:lnTo>
                    <a:pt x="0" y="3335"/>
                  </a:lnTo>
                  <a:cubicBezTo>
                    <a:pt x="0" y="3379"/>
                    <a:pt x="43" y="3422"/>
                    <a:pt x="101" y="3422"/>
                  </a:cubicBezTo>
                  <a:lnTo>
                    <a:pt x="2855" y="3422"/>
                  </a:lnTo>
                  <a:cubicBezTo>
                    <a:pt x="2913" y="3422"/>
                    <a:pt x="2958" y="3379"/>
                    <a:pt x="2958" y="3335"/>
                  </a:cubicBezTo>
                  <a:lnTo>
                    <a:pt x="2958" y="102"/>
                  </a:lnTo>
                  <a:cubicBezTo>
                    <a:pt x="2958" y="44"/>
                    <a:pt x="2913" y="0"/>
                    <a:pt x="2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9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/>
          <p:nvPr/>
        </p:nvSpPr>
        <p:spPr>
          <a:xfrm rot="745779" flipH="1">
            <a:off x="-5511786" y="3575123"/>
            <a:ext cx="9544045" cy="1601042"/>
          </a:xfrm>
          <a:custGeom>
            <a:avLst/>
            <a:gdLst/>
            <a:ahLst/>
            <a:cxnLst/>
            <a:rect l="l" t="t" r="r" b="b"/>
            <a:pathLst>
              <a:path w="281986" h="47304" extrusionOk="0">
                <a:moveTo>
                  <a:pt x="139742" y="0"/>
                </a:moveTo>
                <a:cubicBezTo>
                  <a:pt x="128653" y="0"/>
                  <a:pt x="122859" y="6646"/>
                  <a:pt x="117240" y="13075"/>
                </a:cubicBezTo>
                <a:cubicBezTo>
                  <a:pt x="111499" y="19628"/>
                  <a:pt x="105569" y="26413"/>
                  <a:pt x="94000" y="26413"/>
                </a:cubicBezTo>
                <a:cubicBezTo>
                  <a:pt x="82199" y="26413"/>
                  <a:pt x="76198" y="31676"/>
                  <a:pt x="70399" y="36750"/>
                </a:cubicBezTo>
                <a:cubicBezTo>
                  <a:pt x="64644" y="41809"/>
                  <a:pt x="58700" y="47028"/>
                  <a:pt x="47000" y="47028"/>
                </a:cubicBezTo>
                <a:cubicBezTo>
                  <a:pt x="35302" y="47028"/>
                  <a:pt x="29343" y="41809"/>
                  <a:pt x="23588" y="36750"/>
                </a:cubicBezTo>
                <a:cubicBezTo>
                  <a:pt x="17789" y="31676"/>
                  <a:pt x="11801" y="26413"/>
                  <a:pt x="0" y="26413"/>
                </a:cubicBezTo>
                <a:lnTo>
                  <a:pt x="0" y="26703"/>
                </a:lnTo>
                <a:cubicBezTo>
                  <a:pt x="11700" y="26703"/>
                  <a:pt x="17644" y="31922"/>
                  <a:pt x="23399" y="36967"/>
                </a:cubicBezTo>
                <a:cubicBezTo>
                  <a:pt x="29198" y="42056"/>
                  <a:pt x="35199" y="47304"/>
                  <a:pt x="47000" y="47304"/>
                </a:cubicBezTo>
                <a:cubicBezTo>
                  <a:pt x="58801" y="47304"/>
                  <a:pt x="64789" y="42056"/>
                  <a:pt x="70588" y="36967"/>
                </a:cubicBezTo>
                <a:cubicBezTo>
                  <a:pt x="76342" y="31922"/>
                  <a:pt x="82301" y="26703"/>
                  <a:pt x="94000" y="26703"/>
                </a:cubicBezTo>
                <a:cubicBezTo>
                  <a:pt x="105700" y="26703"/>
                  <a:pt x="111673" y="19860"/>
                  <a:pt x="117456" y="13249"/>
                </a:cubicBezTo>
                <a:cubicBezTo>
                  <a:pt x="123281" y="6588"/>
                  <a:pt x="128795" y="276"/>
                  <a:pt x="139715" y="276"/>
                </a:cubicBezTo>
                <a:cubicBezTo>
                  <a:pt x="140131" y="276"/>
                  <a:pt x="140554" y="285"/>
                  <a:pt x="140986" y="304"/>
                </a:cubicBezTo>
                <a:cubicBezTo>
                  <a:pt x="152337" y="797"/>
                  <a:pt x="158122" y="9799"/>
                  <a:pt x="164240" y="19309"/>
                </a:cubicBezTo>
                <a:cubicBezTo>
                  <a:pt x="170168" y="28544"/>
                  <a:pt x="176315" y="38084"/>
                  <a:pt x="187971" y="39460"/>
                </a:cubicBezTo>
                <a:cubicBezTo>
                  <a:pt x="189576" y="39649"/>
                  <a:pt x="191074" y="39736"/>
                  <a:pt x="192480" y="39736"/>
                </a:cubicBezTo>
                <a:cubicBezTo>
                  <a:pt x="201143" y="39736"/>
                  <a:pt x="206325" y="36417"/>
                  <a:pt x="211775" y="32937"/>
                </a:cubicBezTo>
                <a:cubicBezTo>
                  <a:pt x="217676" y="29153"/>
                  <a:pt x="223794" y="25239"/>
                  <a:pt x="235000" y="24746"/>
                </a:cubicBezTo>
                <a:cubicBezTo>
                  <a:pt x="246829" y="24224"/>
                  <a:pt x="252773" y="18657"/>
                  <a:pt x="258529" y="13278"/>
                </a:cubicBezTo>
                <a:cubicBezTo>
                  <a:pt x="264531" y="7669"/>
                  <a:pt x="270185" y="2377"/>
                  <a:pt x="281986" y="2377"/>
                </a:cubicBezTo>
                <a:lnTo>
                  <a:pt x="281986" y="2087"/>
                </a:lnTo>
                <a:cubicBezTo>
                  <a:pt x="270083" y="2087"/>
                  <a:pt x="264110" y="7669"/>
                  <a:pt x="258340" y="13075"/>
                </a:cubicBezTo>
                <a:cubicBezTo>
                  <a:pt x="252628" y="18425"/>
                  <a:pt x="246713" y="23948"/>
                  <a:pt x="234986" y="24470"/>
                </a:cubicBezTo>
                <a:cubicBezTo>
                  <a:pt x="223707" y="24949"/>
                  <a:pt x="217560" y="28892"/>
                  <a:pt x="211616" y="32691"/>
                </a:cubicBezTo>
                <a:cubicBezTo>
                  <a:pt x="206208" y="36155"/>
                  <a:pt x="201067" y="39448"/>
                  <a:pt x="192503" y="39448"/>
                </a:cubicBezTo>
                <a:cubicBezTo>
                  <a:pt x="191104" y="39448"/>
                  <a:pt x="189613" y="39360"/>
                  <a:pt x="188015" y="39170"/>
                </a:cubicBezTo>
                <a:cubicBezTo>
                  <a:pt x="176475" y="37823"/>
                  <a:pt x="170371" y="28326"/>
                  <a:pt x="164471" y="19164"/>
                </a:cubicBezTo>
                <a:cubicBezTo>
                  <a:pt x="158310" y="9582"/>
                  <a:pt x="152497" y="521"/>
                  <a:pt x="141000" y="28"/>
                </a:cubicBezTo>
                <a:cubicBezTo>
                  <a:pt x="140573" y="9"/>
                  <a:pt x="140154" y="0"/>
                  <a:pt x="1397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-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hyperlink" Target="https://docs.google.com/spreadsheets/d/1BwXf8uZk5IQgY90cLmdbGkKDR8J-zup9cy0WO7IVvb4/copy#gid=184830679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s://docs.google.com/spreadsheets/d/1BwXf8uZk5IQgY90cLmdbGkKDR8J-zup9cy0WO7IVvb4/copy#gid=1269137935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30B07Gq" TargetMode="External"/><Relationship Id="rId13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3" Type="http://schemas.openxmlformats.org/officeDocument/2006/relationships/slide" Target="slide22.xml"/><Relationship Id="rId7" Type="http://schemas.openxmlformats.org/officeDocument/2006/relationships/hyperlink" Target="https://bit.ly/3A1uf1Q" TargetMode="External"/><Relationship Id="rId12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11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5" Type="http://schemas.openxmlformats.org/officeDocument/2006/relationships/slide" Target="slide20.xml"/><Relationship Id="rId10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4" Type="http://schemas.openxmlformats.org/officeDocument/2006/relationships/slide" Target="slide21.xml"/><Relationship Id="rId9" Type="http://schemas.openxmlformats.org/officeDocument/2006/relationships/hyperlink" Target="http://bit.ly/33VAFh3" TargetMode="External"/><Relationship Id="rId14" Type="http://schemas.openxmlformats.org/officeDocument/2006/relationships/hyperlink" Target="https://www.videvo.net/?utm_source=slidesgo_template&amp;utm_medium=referral-link&amp;utm_campaign=sg_resources&amp;utm_content=videv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hand-drawn-flat-design-stock-market-concept_19928736.htm#&amp;position=1&amp;from_view=undefine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freepik.com/free-vector/hand-drawn-flat-design-stock-market-concept_19928739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hand-drawn-flat-design-stock-market-concept_19928736.htm/?utm_source=slidesgo_template&amp;utm_medium=referral-link&amp;utm_campaign=sg_resources&amp;utm_content=freepik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medium-shot-man-talking-phone_19924267.htm/?utm_source=slidesgo_template&amp;utm_medium=referral-link&amp;utm_campaign=sg_resources&amp;utm_content=freepik" TargetMode="External"/><Relationship Id="rId13" Type="http://schemas.openxmlformats.org/officeDocument/2006/relationships/hyperlink" Target="https://www.freepik.com/free-photo/close-up-hand-holding-clipboard_19905361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vector/gradient-stock-market-concept_21534707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business-concept-with-calculator-close-up_19924242.htm/?utm_source=slidesgo_template&amp;utm_medium=referral-link&amp;utm_campaign=sg_resources&amp;utm_content=freepik" TargetMode="External"/><Relationship Id="rId12" Type="http://schemas.openxmlformats.org/officeDocument/2006/relationships/hyperlink" Target="https://www.freepik.com/free-photo/medium-shot-queer-people-work_52883161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free-photo/business-concept-with-calculator-close-up_19924242.htm#&amp;position=7&amp;from_view=undefined" TargetMode="External"/><Relationship Id="rId11" Type="http://schemas.openxmlformats.org/officeDocument/2006/relationships/hyperlink" Target="https://www.freepik.com/free-photo/full-shot-woman-sitting-with-tablet_19905397.htm#&amp;position=11&amp;from_view=undefined" TargetMode="External"/><Relationship Id="rId5" Type="http://schemas.openxmlformats.org/officeDocument/2006/relationships/hyperlink" Target="https://www.freepik.com/free-photo/close-up-hand-typing-calculator_19924889.htm/?utm_source=slidesgo_template&amp;utm_medium=referral-link&amp;utm_campaign=sg_resources&amp;utm_content=freepik" TargetMode="External"/><Relationship Id="rId10" Type="http://schemas.openxmlformats.org/officeDocument/2006/relationships/hyperlink" Target="https://www.freepik.com/free-photo/close-up-hand-holding-smartphone_19905350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gradient-cryptocurrency-concept_21534706.htm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photo/close-up-hand-holding-smartphone_19905350.htm#&amp;position=9&amp;from_view=undefined" TargetMode="External"/><Relationship Id="rId14" Type="http://schemas.openxmlformats.org/officeDocument/2006/relationships/hyperlink" Target="https://www.freepik.com/free-photo/people-office-during-work-day_58597322.htm/?utm_source=slidesgo_template&amp;utm_medium=referral-link&amp;utm_campaign=sg_resources&amp;utm_content=freepi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ctrTitle"/>
          </p:nvPr>
        </p:nvSpPr>
        <p:spPr>
          <a:xfrm>
            <a:off x="1027200" y="1676225"/>
            <a:ext cx="7089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Stock</a:t>
            </a:r>
            <a:br>
              <a:rPr lang="en" dirty="0"/>
            </a:br>
            <a:r>
              <a:rPr lang="en" dirty="0"/>
              <a:t>Analysis</a:t>
            </a:r>
            <a:br>
              <a:rPr lang="en" dirty="0"/>
            </a:br>
            <a:endParaRPr dirty="0"/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1"/>
          </p:nvPr>
        </p:nvSpPr>
        <p:spPr>
          <a:xfrm>
            <a:off x="2307650" y="28105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-6" y="3501520"/>
            <a:ext cx="9144101" cy="1533950"/>
          </a:xfrm>
          <a:custGeom>
            <a:avLst/>
            <a:gdLst/>
            <a:ahLst/>
            <a:cxnLst/>
            <a:rect l="l" t="t" r="r" b="b"/>
            <a:pathLst>
              <a:path w="281986" h="47304" extrusionOk="0">
                <a:moveTo>
                  <a:pt x="139742" y="0"/>
                </a:moveTo>
                <a:cubicBezTo>
                  <a:pt x="128653" y="0"/>
                  <a:pt x="122859" y="6646"/>
                  <a:pt x="117240" y="13075"/>
                </a:cubicBezTo>
                <a:cubicBezTo>
                  <a:pt x="111499" y="19628"/>
                  <a:pt x="105569" y="26413"/>
                  <a:pt x="94000" y="26413"/>
                </a:cubicBezTo>
                <a:cubicBezTo>
                  <a:pt x="82199" y="26413"/>
                  <a:pt x="76198" y="31676"/>
                  <a:pt x="70399" y="36750"/>
                </a:cubicBezTo>
                <a:cubicBezTo>
                  <a:pt x="64644" y="41809"/>
                  <a:pt x="58700" y="47028"/>
                  <a:pt x="47000" y="47028"/>
                </a:cubicBezTo>
                <a:cubicBezTo>
                  <a:pt x="35302" y="47028"/>
                  <a:pt x="29343" y="41809"/>
                  <a:pt x="23588" y="36750"/>
                </a:cubicBezTo>
                <a:cubicBezTo>
                  <a:pt x="17789" y="31676"/>
                  <a:pt x="11801" y="26413"/>
                  <a:pt x="0" y="26413"/>
                </a:cubicBezTo>
                <a:lnTo>
                  <a:pt x="0" y="26703"/>
                </a:lnTo>
                <a:cubicBezTo>
                  <a:pt x="11700" y="26703"/>
                  <a:pt x="17644" y="31922"/>
                  <a:pt x="23399" y="36967"/>
                </a:cubicBezTo>
                <a:cubicBezTo>
                  <a:pt x="29198" y="42056"/>
                  <a:pt x="35199" y="47304"/>
                  <a:pt x="47000" y="47304"/>
                </a:cubicBezTo>
                <a:cubicBezTo>
                  <a:pt x="58801" y="47304"/>
                  <a:pt x="64789" y="42056"/>
                  <a:pt x="70588" y="36967"/>
                </a:cubicBezTo>
                <a:cubicBezTo>
                  <a:pt x="76342" y="31922"/>
                  <a:pt x="82301" y="26703"/>
                  <a:pt x="94000" y="26703"/>
                </a:cubicBezTo>
                <a:cubicBezTo>
                  <a:pt x="105700" y="26703"/>
                  <a:pt x="111673" y="19860"/>
                  <a:pt x="117456" y="13249"/>
                </a:cubicBezTo>
                <a:cubicBezTo>
                  <a:pt x="123281" y="6588"/>
                  <a:pt x="128795" y="276"/>
                  <a:pt x="139715" y="276"/>
                </a:cubicBezTo>
                <a:cubicBezTo>
                  <a:pt x="140131" y="276"/>
                  <a:pt x="140554" y="285"/>
                  <a:pt x="140986" y="304"/>
                </a:cubicBezTo>
                <a:cubicBezTo>
                  <a:pt x="152337" y="797"/>
                  <a:pt x="158122" y="9799"/>
                  <a:pt x="164240" y="19309"/>
                </a:cubicBezTo>
                <a:cubicBezTo>
                  <a:pt x="170168" y="28544"/>
                  <a:pt x="176315" y="38084"/>
                  <a:pt x="187971" y="39460"/>
                </a:cubicBezTo>
                <a:cubicBezTo>
                  <a:pt x="189576" y="39649"/>
                  <a:pt x="191074" y="39736"/>
                  <a:pt x="192480" y="39736"/>
                </a:cubicBezTo>
                <a:cubicBezTo>
                  <a:pt x="201143" y="39736"/>
                  <a:pt x="206325" y="36417"/>
                  <a:pt x="211775" y="32937"/>
                </a:cubicBezTo>
                <a:cubicBezTo>
                  <a:pt x="217676" y="29153"/>
                  <a:pt x="223794" y="25239"/>
                  <a:pt x="235000" y="24746"/>
                </a:cubicBezTo>
                <a:cubicBezTo>
                  <a:pt x="246829" y="24224"/>
                  <a:pt x="252773" y="18657"/>
                  <a:pt x="258529" y="13278"/>
                </a:cubicBezTo>
                <a:cubicBezTo>
                  <a:pt x="264531" y="7669"/>
                  <a:pt x="270185" y="2377"/>
                  <a:pt x="281986" y="2377"/>
                </a:cubicBezTo>
                <a:lnTo>
                  <a:pt x="281986" y="2087"/>
                </a:lnTo>
                <a:cubicBezTo>
                  <a:pt x="270083" y="2087"/>
                  <a:pt x="264110" y="7669"/>
                  <a:pt x="258340" y="13075"/>
                </a:cubicBezTo>
                <a:cubicBezTo>
                  <a:pt x="252628" y="18425"/>
                  <a:pt x="246713" y="23948"/>
                  <a:pt x="234986" y="24470"/>
                </a:cubicBezTo>
                <a:cubicBezTo>
                  <a:pt x="223707" y="24949"/>
                  <a:pt x="217560" y="28892"/>
                  <a:pt x="211616" y="32691"/>
                </a:cubicBezTo>
                <a:cubicBezTo>
                  <a:pt x="206208" y="36155"/>
                  <a:pt x="201067" y="39448"/>
                  <a:pt x="192503" y="39448"/>
                </a:cubicBezTo>
                <a:cubicBezTo>
                  <a:pt x="191104" y="39448"/>
                  <a:pt x="189613" y="39360"/>
                  <a:pt x="188015" y="39170"/>
                </a:cubicBezTo>
                <a:cubicBezTo>
                  <a:pt x="176475" y="37823"/>
                  <a:pt x="170371" y="28326"/>
                  <a:pt x="164471" y="19164"/>
                </a:cubicBezTo>
                <a:cubicBezTo>
                  <a:pt x="158310" y="9582"/>
                  <a:pt x="152497" y="521"/>
                  <a:pt x="141000" y="28"/>
                </a:cubicBezTo>
                <a:cubicBezTo>
                  <a:pt x="140573" y="9"/>
                  <a:pt x="140154" y="0"/>
                  <a:pt x="1397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7"/>
          <p:cNvSpPr txBox="1">
            <a:spLocks noGrp="1"/>
          </p:cNvSpPr>
          <p:nvPr>
            <p:ph type="title"/>
          </p:nvPr>
        </p:nvSpPr>
        <p:spPr>
          <a:xfrm>
            <a:off x="1854775" y="2908698"/>
            <a:ext cx="6576000" cy="11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4,498,300,000</a:t>
            </a:r>
            <a:endParaRPr/>
          </a:p>
        </p:txBody>
      </p:sp>
      <p:sp>
        <p:nvSpPr>
          <p:cNvPr id="510" name="Google Shape;510;p37"/>
          <p:cNvSpPr txBox="1">
            <a:spLocks noGrp="1"/>
          </p:cNvSpPr>
          <p:nvPr>
            <p:ph type="subTitle" idx="1"/>
          </p:nvPr>
        </p:nvSpPr>
        <p:spPr>
          <a:xfrm>
            <a:off x="1854775" y="410690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sp>
        <p:nvSpPr>
          <p:cNvPr id="511" name="Google Shape;511;p37"/>
          <p:cNvSpPr/>
          <p:nvPr/>
        </p:nvSpPr>
        <p:spPr>
          <a:xfrm flipH="1">
            <a:off x="-15325" y="-417700"/>
            <a:ext cx="9144101" cy="2377428"/>
          </a:xfrm>
          <a:custGeom>
            <a:avLst/>
            <a:gdLst/>
            <a:ahLst/>
            <a:cxnLst/>
            <a:rect l="l" t="t" r="r" b="b"/>
            <a:pathLst>
              <a:path w="281986" h="73270" extrusionOk="0">
                <a:moveTo>
                  <a:pt x="187986" y="1"/>
                </a:moveTo>
                <a:cubicBezTo>
                  <a:pt x="175851" y="1"/>
                  <a:pt x="169617" y="9932"/>
                  <a:pt x="163602" y="19529"/>
                </a:cubicBezTo>
                <a:cubicBezTo>
                  <a:pt x="157875" y="28647"/>
                  <a:pt x="151960" y="38086"/>
                  <a:pt x="140971" y="39288"/>
                </a:cubicBezTo>
                <a:cubicBezTo>
                  <a:pt x="139120" y="39493"/>
                  <a:pt x="137397" y="39586"/>
                  <a:pt x="135781" y="39586"/>
                </a:cubicBezTo>
                <a:cubicBezTo>
                  <a:pt x="126973" y="39586"/>
                  <a:pt x="121388" y="36806"/>
                  <a:pt x="115949" y="34098"/>
                </a:cubicBezTo>
                <a:cubicBezTo>
                  <a:pt x="110806" y="31527"/>
                  <a:pt x="105905" y="29087"/>
                  <a:pt x="98650" y="29087"/>
                </a:cubicBezTo>
                <a:cubicBezTo>
                  <a:pt x="97192" y="29087"/>
                  <a:pt x="95640" y="29185"/>
                  <a:pt x="93971" y="29401"/>
                </a:cubicBezTo>
                <a:cubicBezTo>
                  <a:pt x="81461" y="31025"/>
                  <a:pt x="74560" y="41362"/>
                  <a:pt x="67876" y="51365"/>
                </a:cubicBezTo>
                <a:cubicBezTo>
                  <a:pt x="61903" y="60295"/>
                  <a:pt x="56249" y="68732"/>
                  <a:pt x="46957" y="71414"/>
                </a:cubicBezTo>
                <a:cubicBezTo>
                  <a:pt x="43103" y="72530"/>
                  <a:pt x="39654" y="72985"/>
                  <a:pt x="36493" y="72985"/>
                </a:cubicBezTo>
                <a:cubicBezTo>
                  <a:pt x="29390" y="72985"/>
                  <a:pt x="23741" y="70690"/>
                  <a:pt x="18224" y="68443"/>
                </a:cubicBezTo>
                <a:cubicBezTo>
                  <a:pt x="12715" y="66210"/>
                  <a:pt x="7032" y="63890"/>
                  <a:pt x="0" y="63890"/>
                </a:cubicBezTo>
                <a:lnTo>
                  <a:pt x="0" y="64180"/>
                </a:lnTo>
                <a:cubicBezTo>
                  <a:pt x="6974" y="64180"/>
                  <a:pt x="12642" y="66485"/>
                  <a:pt x="18122" y="68703"/>
                </a:cubicBezTo>
                <a:cubicBezTo>
                  <a:pt x="23675" y="70965"/>
                  <a:pt x="29358" y="73269"/>
                  <a:pt x="36504" y="73269"/>
                </a:cubicBezTo>
                <a:cubicBezTo>
                  <a:pt x="39680" y="73269"/>
                  <a:pt x="43159" y="72806"/>
                  <a:pt x="47029" y="71690"/>
                </a:cubicBezTo>
                <a:cubicBezTo>
                  <a:pt x="56438" y="68978"/>
                  <a:pt x="62106" y="60498"/>
                  <a:pt x="68108" y="51510"/>
                </a:cubicBezTo>
                <a:cubicBezTo>
                  <a:pt x="74748" y="41579"/>
                  <a:pt x="81635" y="31301"/>
                  <a:pt x="94015" y="29691"/>
                </a:cubicBezTo>
                <a:cubicBezTo>
                  <a:pt x="95674" y="29474"/>
                  <a:pt x="97217" y="29376"/>
                  <a:pt x="98667" y="29376"/>
                </a:cubicBezTo>
                <a:cubicBezTo>
                  <a:pt x="105845" y="29376"/>
                  <a:pt x="110716" y="31800"/>
                  <a:pt x="115819" y="34345"/>
                </a:cubicBezTo>
                <a:cubicBezTo>
                  <a:pt x="121289" y="37068"/>
                  <a:pt x="126926" y="39874"/>
                  <a:pt x="135810" y="39874"/>
                </a:cubicBezTo>
                <a:cubicBezTo>
                  <a:pt x="137426" y="39874"/>
                  <a:pt x="139150" y="39781"/>
                  <a:pt x="141000" y="39578"/>
                </a:cubicBezTo>
                <a:cubicBezTo>
                  <a:pt x="152120" y="38346"/>
                  <a:pt x="158078" y="28850"/>
                  <a:pt x="163834" y="19674"/>
                </a:cubicBezTo>
                <a:cubicBezTo>
                  <a:pt x="170096" y="9700"/>
                  <a:pt x="176011" y="277"/>
                  <a:pt x="187986" y="277"/>
                </a:cubicBezTo>
                <a:cubicBezTo>
                  <a:pt x="200077" y="277"/>
                  <a:pt x="205918" y="7887"/>
                  <a:pt x="212094" y="15934"/>
                </a:cubicBezTo>
                <a:cubicBezTo>
                  <a:pt x="217806" y="23370"/>
                  <a:pt x="223707" y="31054"/>
                  <a:pt x="234971" y="32809"/>
                </a:cubicBezTo>
                <a:cubicBezTo>
                  <a:pt x="237288" y="33168"/>
                  <a:pt x="239388" y="33326"/>
                  <a:pt x="241322" y="33326"/>
                </a:cubicBezTo>
                <a:cubicBezTo>
                  <a:pt x="248362" y="33326"/>
                  <a:pt x="253189" y="31223"/>
                  <a:pt x="258239" y="29039"/>
                </a:cubicBezTo>
                <a:cubicBezTo>
                  <a:pt x="264110" y="26488"/>
                  <a:pt x="270765" y="23588"/>
                  <a:pt x="281986" y="23588"/>
                </a:cubicBezTo>
                <a:lnTo>
                  <a:pt x="281986" y="23312"/>
                </a:lnTo>
                <a:cubicBezTo>
                  <a:pt x="270707" y="23312"/>
                  <a:pt x="264023" y="26212"/>
                  <a:pt x="258123" y="28778"/>
                </a:cubicBezTo>
                <a:cubicBezTo>
                  <a:pt x="252935" y="31034"/>
                  <a:pt x="248290" y="33053"/>
                  <a:pt x="241459" y="33053"/>
                </a:cubicBezTo>
                <a:cubicBezTo>
                  <a:pt x="239510" y="33053"/>
                  <a:pt x="237383" y="32889"/>
                  <a:pt x="235015" y="32519"/>
                </a:cubicBezTo>
                <a:cubicBezTo>
                  <a:pt x="223852" y="30793"/>
                  <a:pt x="217995" y="23153"/>
                  <a:pt x="212312" y="15774"/>
                </a:cubicBezTo>
                <a:cubicBezTo>
                  <a:pt x="206092" y="7655"/>
                  <a:pt x="200206" y="1"/>
                  <a:pt x="1879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7"/>
          <p:cNvGrpSpPr/>
          <p:nvPr/>
        </p:nvGrpSpPr>
        <p:grpSpPr>
          <a:xfrm>
            <a:off x="1313237" y="740858"/>
            <a:ext cx="2563629" cy="1706722"/>
            <a:chOff x="4958237" y="1845233"/>
            <a:chExt cx="2563629" cy="1706722"/>
          </a:xfrm>
        </p:grpSpPr>
        <p:sp>
          <p:nvSpPr>
            <p:cNvPr id="513" name="Google Shape;513;p37"/>
            <p:cNvSpPr/>
            <p:nvPr/>
          </p:nvSpPr>
          <p:spPr>
            <a:xfrm>
              <a:off x="4964557" y="2263827"/>
              <a:ext cx="170769" cy="243503"/>
            </a:xfrm>
            <a:custGeom>
              <a:avLst/>
              <a:gdLst/>
              <a:ahLst/>
              <a:cxnLst/>
              <a:rect l="l" t="t" r="r" b="b"/>
              <a:pathLst>
                <a:path w="2756" h="3930" extrusionOk="0">
                  <a:moveTo>
                    <a:pt x="1" y="0"/>
                  </a:moveTo>
                  <a:lnTo>
                    <a:pt x="1" y="3929"/>
                  </a:lnTo>
                  <a:lnTo>
                    <a:pt x="2755" y="3929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4958237" y="2257569"/>
              <a:ext cx="182480" cy="256019"/>
            </a:xfrm>
            <a:custGeom>
              <a:avLst/>
              <a:gdLst/>
              <a:ahLst/>
              <a:cxnLst/>
              <a:rect l="l" t="t" r="r" b="b"/>
              <a:pathLst>
                <a:path w="2945" h="4132" extrusionOk="0">
                  <a:moveTo>
                    <a:pt x="2755" y="188"/>
                  </a:moveTo>
                  <a:lnTo>
                    <a:pt x="2755" y="3943"/>
                  </a:lnTo>
                  <a:lnTo>
                    <a:pt x="190" y="3943"/>
                  </a:lnTo>
                  <a:lnTo>
                    <a:pt x="190" y="188"/>
                  </a:lnTo>
                  <a:close/>
                  <a:moveTo>
                    <a:pt x="103" y="0"/>
                  </a:moveTo>
                  <a:cubicBezTo>
                    <a:pt x="45" y="0"/>
                    <a:pt x="1" y="43"/>
                    <a:pt x="1" y="101"/>
                  </a:cubicBezTo>
                  <a:lnTo>
                    <a:pt x="1" y="4030"/>
                  </a:lnTo>
                  <a:cubicBezTo>
                    <a:pt x="1" y="4088"/>
                    <a:pt x="45" y="4131"/>
                    <a:pt x="103" y="4131"/>
                  </a:cubicBezTo>
                  <a:lnTo>
                    <a:pt x="2857" y="4131"/>
                  </a:lnTo>
                  <a:cubicBezTo>
                    <a:pt x="2900" y="4131"/>
                    <a:pt x="2944" y="4088"/>
                    <a:pt x="2944" y="4030"/>
                  </a:cubicBezTo>
                  <a:lnTo>
                    <a:pt x="2944" y="101"/>
                  </a:lnTo>
                  <a:cubicBezTo>
                    <a:pt x="2944" y="43"/>
                    <a:pt x="2900" y="0"/>
                    <a:pt x="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043617" y="2501872"/>
              <a:ext cx="11711" cy="221011"/>
            </a:xfrm>
            <a:custGeom>
              <a:avLst/>
              <a:gdLst/>
              <a:ahLst/>
              <a:cxnLst/>
              <a:rect l="l" t="t" r="r" b="b"/>
              <a:pathLst>
                <a:path w="189" h="3567" extrusionOk="0">
                  <a:moveTo>
                    <a:pt x="101" y="0"/>
                  </a:moveTo>
                  <a:cubicBezTo>
                    <a:pt x="43" y="0"/>
                    <a:pt x="0" y="43"/>
                    <a:pt x="0" y="87"/>
                  </a:cubicBezTo>
                  <a:lnTo>
                    <a:pt x="0" y="3480"/>
                  </a:lnTo>
                  <a:cubicBezTo>
                    <a:pt x="0" y="3523"/>
                    <a:pt x="43" y="3567"/>
                    <a:pt x="101" y="3567"/>
                  </a:cubicBezTo>
                  <a:cubicBezTo>
                    <a:pt x="145" y="3567"/>
                    <a:pt x="188" y="3523"/>
                    <a:pt x="188" y="3480"/>
                  </a:cubicBezTo>
                  <a:lnTo>
                    <a:pt x="188" y="87"/>
                  </a:lnTo>
                  <a:cubicBezTo>
                    <a:pt x="188" y="43"/>
                    <a:pt x="145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5043617" y="2048210"/>
              <a:ext cx="11711" cy="221073"/>
            </a:xfrm>
            <a:custGeom>
              <a:avLst/>
              <a:gdLst/>
              <a:ahLst/>
              <a:cxnLst/>
              <a:rect l="l" t="t" r="r" b="b"/>
              <a:pathLst>
                <a:path w="189" h="3568" extrusionOk="0">
                  <a:moveTo>
                    <a:pt x="101" y="1"/>
                  </a:moveTo>
                  <a:cubicBezTo>
                    <a:pt x="43" y="1"/>
                    <a:pt x="0" y="30"/>
                    <a:pt x="0" y="88"/>
                  </a:cubicBezTo>
                  <a:lnTo>
                    <a:pt x="0" y="3480"/>
                  </a:lnTo>
                  <a:cubicBezTo>
                    <a:pt x="0" y="3524"/>
                    <a:pt x="43" y="3567"/>
                    <a:pt x="101" y="3567"/>
                  </a:cubicBezTo>
                  <a:cubicBezTo>
                    <a:pt x="145" y="3567"/>
                    <a:pt x="188" y="3524"/>
                    <a:pt x="188" y="3480"/>
                  </a:cubicBezTo>
                  <a:lnTo>
                    <a:pt x="188" y="88"/>
                  </a:lnTo>
                  <a:cubicBezTo>
                    <a:pt x="188" y="30"/>
                    <a:pt x="145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5261837" y="2520708"/>
              <a:ext cx="170769" cy="677347"/>
            </a:xfrm>
            <a:custGeom>
              <a:avLst/>
              <a:gdLst/>
              <a:ahLst/>
              <a:cxnLst/>
              <a:rect l="l" t="t" r="r" b="b"/>
              <a:pathLst>
                <a:path w="2756" h="10932" extrusionOk="0">
                  <a:moveTo>
                    <a:pt x="1" y="0"/>
                  </a:moveTo>
                  <a:lnTo>
                    <a:pt x="1" y="10931"/>
                  </a:lnTo>
                  <a:lnTo>
                    <a:pt x="2755" y="10931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255579" y="2514450"/>
              <a:ext cx="183347" cy="688995"/>
            </a:xfrm>
            <a:custGeom>
              <a:avLst/>
              <a:gdLst/>
              <a:ahLst/>
              <a:cxnLst/>
              <a:rect l="l" t="t" r="r" b="b"/>
              <a:pathLst>
                <a:path w="2959" h="11120" extrusionOk="0">
                  <a:moveTo>
                    <a:pt x="2769" y="188"/>
                  </a:moveTo>
                  <a:lnTo>
                    <a:pt x="2769" y="10931"/>
                  </a:lnTo>
                  <a:lnTo>
                    <a:pt x="189" y="10931"/>
                  </a:lnTo>
                  <a:lnTo>
                    <a:pt x="189" y="188"/>
                  </a:lnTo>
                  <a:close/>
                  <a:moveTo>
                    <a:pt x="102" y="0"/>
                  </a:moveTo>
                  <a:cubicBezTo>
                    <a:pt x="44" y="0"/>
                    <a:pt x="1" y="43"/>
                    <a:pt x="1" y="101"/>
                  </a:cubicBezTo>
                  <a:lnTo>
                    <a:pt x="1" y="11032"/>
                  </a:lnTo>
                  <a:cubicBezTo>
                    <a:pt x="1" y="11076"/>
                    <a:pt x="44" y="11119"/>
                    <a:pt x="102" y="11119"/>
                  </a:cubicBezTo>
                  <a:lnTo>
                    <a:pt x="2856" y="11119"/>
                  </a:lnTo>
                  <a:cubicBezTo>
                    <a:pt x="2914" y="11119"/>
                    <a:pt x="2958" y="11076"/>
                    <a:pt x="2958" y="11032"/>
                  </a:cubicBezTo>
                  <a:lnTo>
                    <a:pt x="2958" y="101"/>
                  </a:lnTo>
                  <a:cubicBezTo>
                    <a:pt x="2958" y="43"/>
                    <a:pt x="2914" y="0"/>
                    <a:pt x="2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5341826" y="3191722"/>
              <a:ext cx="10843" cy="221879"/>
            </a:xfrm>
            <a:custGeom>
              <a:avLst/>
              <a:gdLst/>
              <a:ahLst/>
              <a:cxnLst/>
              <a:rect l="l" t="t" r="r" b="b"/>
              <a:pathLst>
                <a:path w="175" h="3581" extrusionOk="0">
                  <a:moveTo>
                    <a:pt x="87" y="0"/>
                  </a:moveTo>
                  <a:cubicBezTo>
                    <a:pt x="29" y="0"/>
                    <a:pt x="0" y="43"/>
                    <a:pt x="0" y="101"/>
                  </a:cubicBezTo>
                  <a:lnTo>
                    <a:pt x="0" y="3494"/>
                  </a:lnTo>
                  <a:cubicBezTo>
                    <a:pt x="0" y="3538"/>
                    <a:pt x="29" y="3580"/>
                    <a:pt x="87" y="3580"/>
                  </a:cubicBezTo>
                  <a:cubicBezTo>
                    <a:pt x="145" y="3580"/>
                    <a:pt x="174" y="3538"/>
                    <a:pt x="174" y="3494"/>
                  </a:cubicBezTo>
                  <a:lnTo>
                    <a:pt x="174" y="101"/>
                  </a:lnTo>
                  <a:cubicBezTo>
                    <a:pt x="174" y="43"/>
                    <a:pt x="145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341826" y="2304286"/>
              <a:ext cx="10843" cy="221879"/>
            </a:xfrm>
            <a:custGeom>
              <a:avLst/>
              <a:gdLst/>
              <a:ahLst/>
              <a:cxnLst/>
              <a:rect l="l" t="t" r="r" b="b"/>
              <a:pathLst>
                <a:path w="175" h="3581" extrusionOk="0">
                  <a:moveTo>
                    <a:pt x="87" y="0"/>
                  </a:moveTo>
                  <a:cubicBezTo>
                    <a:pt x="29" y="0"/>
                    <a:pt x="0" y="43"/>
                    <a:pt x="0" y="101"/>
                  </a:cubicBezTo>
                  <a:lnTo>
                    <a:pt x="0" y="3493"/>
                  </a:lnTo>
                  <a:cubicBezTo>
                    <a:pt x="0" y="3537"/>
                    <a:pt x="29" y="3580"/>
                    <a:pt x="87" y="3580"/>
                  </a:cubicBezTo>
                  <a:cubicBezTo>
                    <a:pt x="145" y="3580"/>
                    <a:pt x="174" y="3537"/>
                    <a:pt x="174" y="3493"/>
                  </a:cubicBezTo>
                  <a:lnTo>
                    <a:pt x="174" y="101"/>
                  </a:lnTo>
                  <a:cubicBezTo>
                    <a:pt x="174" y="43"/>
                    <a:pt x="145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559179" y="3030877"/>
              <a:ext cx="170769" cy="163574"/>
            </a:xfrm>
            <a:custGeom>
              <a:avLst/>
              <a:gdLst/>
              <a:ahLst/>
              <a:cxnLst/>
              <a:rect l="l" t="t" r="r" b="b"/>
              <a:pathLst>
                <a:path w="2756" h="2640" extrusionOk="0">
                  <a:moveTo>
                    <a:pt x="1" y="1"/>
                  </a:moveTo>
                  <a:lnTo>
                    <a:pt x="1" y="2639"/>
                  </a:lnTo>
                  <a:lnTo>
                    <a:pt x="2755" y="2639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5553788" y="3024619"/>
              <a:ext cx="182418" cy="175223"/>
            </a:xfrm>
            <a:custGeom>
              <a:avLst/>
              <a:gdLst/>
              <a:ahLst/>
              <a:cxnLst/>
              <a:rect l="l" t="t" r="r" b="b"/>
              <a:pathLst>
                <a:path w="2944" h="2828" extrusionOk="0">
                  <a:moveTo>
                    <a:pt x="2755" y="189"/>
                  </a:moveTo>
                  <a:lnTo>
                    <a:pt x="2755" y="2653"/>
                  </a:lnTo>
                  <a:lnTo>
                    <a:pt x="189" y="2653"/>
                  </a:lnTo>
                  <a:lnTo>
                    <a:pt x="189" y="189"/>
                  </a:lnTo>
                  <a:close/>
                  <a:moveTo>
                    <a:pt x="88" y="1"/>
                  </a:moveTo>
                  <a:cubicBezTo>
                    <a:pt x="44" y="1"/>
                    <a:pt x="1" y="44"/>
                    <a:pt x="1" y="102"/>
                  </a:cubicBezTo>
                  <a:lnTo>
                    <a:pt x="1" y="2740"/>
                  </a:lnTo>
                  <a:cubicBezTo>
                    <a:pt x="1" y="2798"/>
                    <a:pt x="44" y="2827"/>
                    <a:pt x="88" y="2827"/>
                  </a:cubicBezTo>
                  <a:lnTo>
                    <a:pt x="2842" y="2827"/>
                  </a:lnTo>
                  <a:cubicBezTo>
                    <a:pt x="2900" y="2827"/>
                    <a:pt x="2943" y="2798"/>
                    <a:pt x="2943" y="2740"/>
                  </a:cubicBezTo>
                  <a:lnTo>
                    <a:pt x="2943" y="102"/>
                  </a:lnTo>
                  <a:cubicBezTo>
                    <a:pt x="2943" y="44"/>
                    <a:pt x="2900" y="1"/>
                    <a:pt x="2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639106" y="3188996"/>
              <a:ext cx="11773" cy="221011"/>
            </a:xfrm>
            <a:custGeom>
              <a:avLst/>
              <a:gdLst/>
              <a:ahLst/>
              <a:cxnLst/>
              <a:rect l="l" t="t" r="r" b="b"/>
              <a:pathLst>
                <a:path w="190" h="3567" extrusionOk="0">
                  <a:moveTo>
                    <a:pt x="87" y="0"/>
                  </a:moveTo>
                  <a:cubicBezTo>
                    <a:pt x="44" y="0"/>
                    <a:pt x="0" y="29"/>
                    <a:pt x="0" y="87"/>
                  </a:cubicBezTo>
                  <a:lnTo>
                    <a:pt x="0" y="3480"/>
                  </a:lnTo>
                  <a:cubicBezTo>
                    <a:pt x="0" y="3524"/>
                    <a:pt x="44" y="3567"/>
                    <a:pt x="87" y="3567"/>
                  </a:cubicBezTo>
                  <a:cubicBezTo>
                    <a:pt x="145" y="3567"/>
                    <a:pt x="189" y="3524"/>
                    <a:pt x="189" y="3480"/>
                  </a:cubicBezTo>
                  <a:lnTo>
                    <a:pt x="189" y="87"/>
                  </a:lnTo>
                  <a:cubicBezTo>
                    <a:pt x="189" y="29"/>
                    <a:pt x="145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639106" y="2814455"/>
              <a:ext cx="11773" cy="221879"/>
            </a:xfrm>
            <a:custGeom>
              <a:avLst/>
              <a:gdLst/>
              <a:ahLst/>
              <a:cxnLst/>
              <a:rect l="l" t="t" r="r" b="b"/>
              <a:pathLst>
                <a:path w="190" h="3581" extrusionOk="0">
                  <a:moveTo>
                    <a:pt x="87" y="0"/>
                  </a:moveTo>
                  <a:cubicBezTo>
                    <a:pt x="44" y="0"/>
                    <a:pt x="0" y="43"/>
                    <a:pt x="0" y="101"/>
                  </a:cubicBezTo>
                  <a:lnTo>
                    <a:pt x="0" y="3494"/>
                  </a:lnTo>
                  <a:cubicBezTo>
                    <a:pt x="0" y="3538"/>
                    <a:pt x="44" y="3581"/>
                    <a:pt x="87" y="3581"/>
                  </a:cubicBezTo>
                  <a:cubicBezTo>
                    <a:pt x="145" y="3581"/>
                    <a:pt x="189" y="3538"/>
                    <a:pt x="189" y="3494"/>
                  </a:cubicBezTo>
                  <a:lnTo>
                    <a:pt x="189" y="101"/>
                  </a:lnTo>
                  <a:cubicBezTo>
                    <a:pt x="189" y="43"/>
                    <a:pt x="145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857388" y="2061717"/>
              <a:ext cx="170769" cy="953998"/>
            </a:xfrm>
            <a:custGeom>
              <a:avLst/>
              <a:gdLst/>
              <a:ahLst/>
              <a:cxnLst/>
              <a:rect l="l" t="t" r="r" b="b"/>
              <a:pathLst>
                <a:path w="2756" h="15397" extrusionOk="0">
                  <a:moveTo>
                    <a:pt x="1" y="1"/>
                  </a:moveTo>
                  <a:lnTo>
                    <a:pt x="1" y="15397"/>
                  </a:lnTo>
                  <a:lnTo>
                    <a:pt x="2755" y="15397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851068" y="2055397"/>
              <a:ext cx="182480" cy="965709"/>
            </a:xfrm>
            <a:custGeom>
              <a:avLst/>
              <a:gdLst/>
              <a:ahLst/>
              <a:cxnLst/>
              <a:rect l="l" t="t" r="r" b="b"/>
              <a:pathLst>
                <a:path w="2945" h="15586" extrusionOk="0">
                  <a:moveTo>
                    <a:pt x="2755" y="190"/>
                  </a:moveTo>
                  <a:lnTo>
                    <a:pt x="2755" y="15397"/>
                  </a:lnTo>
                  <a:lnTo>
                    <a:pt x="190" y="15397"/>
                  </a:lnTo>
                  <a:lnTo>
                    <a:pt x="190" y="190"/>
                  </a:lnTo>
                  <a:close/>
                  <a:moveTo>
                    <a:pt x="103" y="1"/>
                  </a:moveTo>
                  <a:cubicBezTo>
                    <a:pt x="45" y="1"/>
                    <a:pt x="1" y="45"/>
                    <a:pt x="1" y="103"/>
                  </a:cubicBezTo>
                  <a:lnTo>
                    <a:pt x="1" y="15499"/>
                  </a:lnTo>
                  <a:cubicBezTo>
                    <a:pt x="1" y="15557"/>
                    <a:pt x="45" y="15586"/>
                    <a:pt x="103" y="15586"/>
                  </a:cubicBezTo>
                  <a:lnTo>
                    <a:pt x="2857" y="15586"/>
                  </a:lnTo>
                  <a:cubicBezTo>
                    <a:pt x="2900" y="15586"/>
                    <a:pt x="2944" y="15557"/>
                    <a:pt x="2944" y="15499"/>
                  </a:cubicBezTo>
                  <a:lnTo>
                    <a:pt x="2944" y="103"/>
                  </a:lnTo>
                  <a:cubicBezTo>
                    <a:pt x="2944" y="45"/>
                    <a:pt x="2900" y="1"/>
                    <a:pt x="2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5936448" y="3009315"/>
              <a:ext cx="11711" cy="222003"/>
            </a:xfrm>
            <a:custGeom>
              <a:avLst/>
              <a:gdLst/>
              <a:ahLst/>
              <a:cxnLst/>
              <a:rect l="l" t="t" r="r" b="b"/>
              <a:pathLst>
                <a:path w="189" h="3583" extrusionOk="0">
                  <a:moveTo>
                    <a:pt x="101" y="1"/>
                  </a:moveTo>
                  <a:cubicBezTo>
                    <a:pt x="43" y="1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3" y="3582"/>
                    <a:pt x="101" y="3582"/>
                  </a:cubicBezTo>
                  <a:cubicBezTo>
                    <a:pt x="146" y="3582"/>
                    <a:pt x="188" y="3538"/>
                    <a:pt x="188" y="3495"/>
                  </a:cubicBezTo>
                  <a:lnTo>
                    <a:pt x="188" y="103"/>
                  </a:lnTo>
                  <a:cubicBezTo>
                    <a:pt x="188" y="45"/>
                    <a:pt x="146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5936448" y="1845233"/>
              <a:ext cx="11711" cy="221941"/>
            </a:xfrm>
            <a:custGeom>
              <a:avLst/>
              <a:gdLst/>
              <a:ahLst/>
              <a:cxnLst/>
              <a:rect l="l" t="t" r="r" b="b"/>
              <a:pathLst>
                <a:path w="189" h="3582" extrusionOk="0">
                  <a:moveTo>
                    <a:pt x="101" y="0"/>
                  </a:moveTo>
                  <a:cubicBezTo>
                    <a:pt x="43" y="0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3" y="3582"/>
                    <a:pt x="101" y="3582"/>
                  </a:cubicBezTo>
                  <a:cubicBezTo>
                    <a:pt x="146" y="3582"/>
                    <a:pt x="188" y="3538"/>
                    <a:pt x="188" y="3495"/>
                  </a:cubicBezTo>
                  <a:lnTo>
                    <a:pt x="188" y="103"/>
                  </a:lnTo>
                  <a:cubicBezTo>
                    <a:pt x="188" y="45"/>
                    <a:pt x="146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6154667" y="2061717"/>
              <a:ext cx="170769" cy="138419"/>
            </a:xfrm>
            <a:custGeom>
              <a:avLst/>
              <a:gdLst/>
              <a:ahLst/>
              <a:cxnLst/>
              <a:rect l="l" t="t" r="r" b="b"/>
              <a:pathLst>
                <a:path w="2756" h="2234" extrusionOk="0">
                  <a:moveTo>
                    <a:pt x="1" y="1"/>
                  </a:moveTo>
                  <a:lnTo>
                    <a:pt x="1" y="2233"/>
                  </a:lnTo>
                  <a:lnTo>
                    <a:pt x="2755" y="2233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148410" y="2055397"/>
              <a:ext cx="183347" cy="150129"/>
            </a:xfrm>
            <a:custGeom>
              <a:avLst/>
              <a:gdLst/>
              <a:ahLst/>
              <a:cxnLst/>
              <a:rect l="l" t="t" r="r" b="b"/>
              <a:pathLst>
                <a:path w="2959" h="2423" extrusionOk="0">
                  <a:moveTo>
                    <a:pt x="2769" y="190"/>
                  </a:moveTo>
                  <a:lnTo>
                    <a:pt x="2769" y="2233"/>
                  </a:lnTo>
                  <a:lnTo>
                    <a:pt x="189" y="2233"/>
                  </a:lnTo>
                  <a:lnTo>
                    <a:pt x="189" y="190"/>
                  </a:lnTo>
                  <a:close/>
                  <a:moveTo>
                    <a:pt x="102" y="1"/>
                  </a:moveTo>
                  <a:cubicBezTo>
                    <a:pt x="44" y="1"/>
                    <a:pt x="1" y="45"/>
                    <a:pt x="1" y="103"/>
                  </a:cubicBezTo>
                  <a:lnTo>
                    <a:pt x="1" y="2335"/>
                  </a:lnTo>
                  <a:cubicBezTo>
                    <a:pt x="1" y="2378"/>
                    <a:pt x="44" y="2422"/>
                    <a:pt x="102" y="2422"/>
                  </a:cubicBezTo>
                  <a:lnTo>
                    <a:pt x="2856" y="2422"/>
                  </a:lnTo>
                  <a:cubicBezTo>
                    <a:pt x="2914" y="2422"/>
                    <a:pt x="2958" y="2378"/>
                    <a:pt x="2958" y="2335"/>
                  </a:cubicBezTo>
                  <a:lnTo>
                    <a:pt x="2958" y="103"/>
                  </a:lnTo>
                  <a:cubicBezTo>
                    <a:pt x="2958" y="45"/>
                    <a:pt x="2914" y="1"/>
                    <a:pt x="2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6234657" y="2193751"/>
              <a:ext cx="10843" cy="221941"/>
            </a:xfrm>
            <a:custGeom>
              <a:avLst/>
              <a:gdLst/>
              <a:ahLst/>
              <a:cxnLst/>
              <a:rect l="l" t="t" r="r" b="b"/>
              <a:pathLst>
                <a:path w="175" h="3582" extrusionOk="0">
                  <a:moveTo>
                    <a:pt x="88" y="0"/>
                  </a:moveTo>
                  <a:cubicBezTo>
                    <a:pt x="30" y="0"/>
                    <a:pt x="1" y="44"/>
                    <a:pt x="1" y="102"/>
                  </a:cubicBezTo>
                  <a:lnTo>
                    <a:pt x="1" y="3495"/>
                  </a:lnTo>
                  <a:cubicBezTo>
                    <a:pt x="1" y="3538"/>
                    <a:pt x="30" y="3582"/>
                    <a:pt x="88" y="3582"/>
                  </a:cubicBezTo>
                  <a:cubicBezTo>
                    <a:pt x="146" y="3582"/>
                    <a:pt x="175" y="3538"/>
                    <a:pt x="175" y="3495"/>
                  </a:cubicBezTo>
                  <a:lnTo>
                    <a:pt x="175" y="102"/>
                  </a:lnTo>
                  <a:cubicBezTo>
                    <a:pt x="175" y="44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6234657" y="1845233"/>
              <a:ext cx="10843" cy="221941"/>
            </a:xfrm>
            <a:custGeom>
              <a:avLst/>
              <a:gdLst/>
              <a:ahLst/>
              <a:cxnLst/>
              <a:rect l="l" t="t" r="r" b="b"/>
              <a:pathLst>
                <a:path w="175" h="3582" extrusionOk="0">
                  <a:moveTo>
                    <a:pt x="88" y="0"/>
                  </a:moveTo>
                  <a:cubicBezTo>
                    <a:pt x="30" y="0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30" y="3582"/>
                    <a:pt x="88" y="3582"/>
                  </a:cubicBezTo>
                  <a:cubicBezTo>
                    <a:pt x="146" y="3582"/>
                    <a:pt x="175" y="3538"/>
                    <a:pt x="175" y="3495"/>
                  </a:cubicBezTo>
                  <a:lnTo>
                    <a:pt x="175" y="103"/>
                  </a:lnTo>
                  <a:cubicBezTo>
                    <a:pt x="175" y="45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6452009" y="2202735"/>
              <a:ext cx="170769" cy="336009"/>
            </a:xfrm>
            <a:custGeom>
              <a:avLst/>
              <a:gdLst/>
              <a:ahLst/>
              <a:cxnLst/>
              <a:rect l="l" t="t" r="r" b="b"/>
              <a:pathLst>
                <a:path w="2756" h="5423" extrusionOk="0">
                  <a:moveTo>
                    <a:pt x="1" y="0"/>
                  </a:moveTo>
                  <a:lnTo>
                    <a:pt x="1" y="5422"/>
                  </a:lnTo>
                  <a:lnTo>
                    <a:pt x="2755" y="5422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6446619" y="2196477"/>
              <a:ext cx="182418" cy="347658"/>
            </a:xfrm>
            <a:custGeom>
              <a:avLst/>
              <a:gdLst/>
              <a:ahLst/>
              <a:cxnLst/>
              <a:rect l="l" t="t" r="r" b="b"/>
              <a:pathLst>
                <a:path w="2944" h="5611" extrusionOk="0">
                  <a:moveTo>
                    <a:pt x="2755" y="188"/>
                  </a:moveTo>
                  <a:lnTo>
                    <a:pt x="2755" y="5422"/>
                  </a:lnTo>
                  <a:lnTo>
                    <a:pt x="189" y="5422"/>
                  </a:lnTo>
                  <a:lnTo>
                    <a:pt x="189" y="188"/>
                  </a:lnTo>
                  <a:close/>
                  <a:moveTo>
                    <a:pt x="88" y="0"/>
                  </a:moveTo>
                  <a:cubicBezTo>
                    <a:pt x="44" y="0"/>
                    <a:pt x="1" y="43"/>
                    <a:pt x="1" y="101"/>
                  </a:cubicBezTo>
                  <a:lnTo>
                    <a:pt x="1" y="5523"/>
                  </a:lnTo>
                  <a:cubicBezTo>
                    <a:pt x="1" y="5567"/>
                    <a:pt x="44" y="5610"/>
                    <a:pt x="88" y="5610"/>
                  </a:cubicBezTo>
                  <a:lnTo>
                    <a:pt x="2842" y="5610"/>
                  </a:lnTo>
                  <a:cubicBezTo>
                    <a:pt x="2900" y="5610"/>
                    <a:pt x="2943" y="5567"/>
                    <a:pt x="2943" y="5523"/>
                  </a:cubicBezTo>
                  <a:lnTo>
                    <a:pt x="2943" y="101"/>
                  </a:lnTo>
                  <a:cubicBezTo>
                    <a:pt x="2943" y="43"/>
                    <a:pt x="2900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6531936" y="2532418"/>
              <a:ext cx="11773" cy="221879"/>
            </a:xfrm>
            <a:custGeom>
              <a:avLst/>
              <a:gdLst/>
              <a:ahLst/>
              <a:cxnLst/>
              <a:rect l="l" t="t" r="r" b="b"/>
              <a:pathLst>
                <a:path w="190" h="3581" extrusionOk="0">
                  <a:moveTo>
                    <a:pt x="88" y="0"/>
                  </a:moveTo>
                  <a:cubicBezTo>
                    <a:pt x="45" y="0"/>
                    <a:pt x="1" y="43"/>
                    <a:pt x="1" y="101"/>
                  </a:cubicBezTo>
                  <a:lnTo>
                    <a:pt x="1" y="3494"/>
                  </a:lnTo>
                  <a:cubicBezTo>
                    <a:pt x="1" y="3538"/>
                    <a:pt x="45" y="3581"/>
                    <a:pt x="88" y="3581"/>
                  </a:cubicBezTo>
                  <a:cubicBezTo>
                    <a:pt x="146" y="3581"/>
                    <a:pt x="190" y="3538"/>
                    <a:pt x="190" y="3494"/>
                  </a:cubicBezTo>
                  <a:lnTo>
                    <a:pt x="190" y="101"/>
                  </a:lnTo>
                  <a:cubicBezTo>
                    <a:pt x="190" y="43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6531936" y="1987180"/>
              <a:ext cx="11773" cy="221011"/>
            </a:xfrm>
            <a:custGeom>
              <a:avLst/>
              <a:gdLst/>
              <a:ahLst/>
              <a:cxnLst/>
              <a:rect l="l" t="t" r="r" b="b"/>
              <a:pathLst>
                <a:path w="190" h="3567" extrusionOk="0">
                  <a:moveTo>
                    <a:pt x="88" y="0"/>
                  </a:moveTo>
                  <a:cubicBezTo>
                    <a:pt x="45" y="0"/>
                    <a:pt x="1" y="29"/>
                    <a:pt x="1" y="87"/>
                  </a:cubicBezTo>
                  <a:lnTo>
                    <a:pt x="1" y="3479"/>
                  </a:lnTo>
                  <a:cubicBezTo>
                    <a:pt x="1" y="3523"/>
                    <a:pt x="45" y="3566"/>
                    <a:pt x="88" y="3566"/>
                  </a:cubicBezTo>
                  <a:cubicBezTo>
                    <a:pt x="146" y="3566"/>
                    <a:pt x="190" y="3523"/>
                    <a:pt x="190" y="3479"/>
                  </a:cubicBezTo>
                  <a:lnTo>
                    <a:pt x="190" y="87"/>
                  </a:lnTo>
                  <a:cubicBezTo>
                    <a:pt x="190" y="29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6750280" y="2553980"/>
              <a:ext cx="170707" cy="769791"/>
            </a:xfrm>
            <a:custGeom>
              <a:avLst/>
              <a:gdLst/>
              <a:ahLst/>
              <a:cxnLst/>
              <a:rect l="l" t="t" r="r" b="b"/>
              <a:pathLst>
                <a:path w="2755" h="12424" extrusionOk="0">
                  <a:moveTo>
                    <a:pt x="0" y="0"/>
                  </a:moveTo>
                  <a:lnTo>
                    <a:pt x="0" y="12424"/>
                  </a:lnTo>
                  <a:lnTo>
                    <a:pt x="2754" y="1242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6743898" y="2547660"/>
              <a:ext cx="182480" cy="782431"/>
            </a:xfrm>
            <a:custGeom>
              <a:avLst/>
              <a:gdLst/>
              <a:ahLst/>
              <a:cxnLst/>
              <a:rect l="l" t="t" r="r" b="b"/>
              <a:pathLst>
                <a:path w="2945" h="12628" extrusionOk="0">
                  <a:moveTo>
                    <a:pt x="2755" y="189"/>
                  </a:moveTo>
                  <a:lnTo>
                    <a:pt x="2755" y="12439"/>
                  </a:lnTo>
                  <a:lnTo>
                    <a:pt x="190" y="12439"/>
                  </a:lnTo>
                  <a:lnTo>
                    <a:pt x="190" y="189"/>
                  </a:lnTo>
                  <a:close/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12526"/>
                  </a:lnTo>
                  <a:cubicBezTo>
                    <a:pt x="1" y="12584"/>
                    <a:pt x="45" y="12628"/>
                    <a:pt x="103" y="12628"/>
                  </a:cubicBezTo>
                  <a:lnTo>
                    <a:pt x="2857" y="12628"/>
                  </a:lnTo>
                  <a:cubicBezTo>
                    <a:pt x="2900" y="12628"/>
                    <a:pt x="2944" y="12584"/>
                    <a:pt x="2944" y="12526"/>
                  </a:cubicBezTo>
                  <a:lnTo>
                    <a:pt x="2944" y="102"/>
                  </a:lnTo>
                  <a:cubicBezTo>
                    <a:pt x="2944" y="44"/>
                    <a:pt x="2900" y="0"/>
                    <a:pt x="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6829278" y="3318304"/>
              <a:ext cx="11711" cy="221073"/>
            </a:xfrm>
            <a:custGeom>
              <a:avLst/>
              <a:gdLst/>
              <a:ahLst/>
              <a:cxnLst/>
              <a:rect l="l" t="t" r="r" b="b"/>
              <a:pathLst>
                <a:path w="189" h="3568" extrusionOk="0">
                  <a:moveTo>
                    <a:pt x="102" y="1"/>
                  </a:moveTo>
                  <a:cubicBezTo>
                    <a:pt x="44" y="1"/>
                    <a:pt x="1" y="45"/>
                    <a:pt x="1" y="88"/>
                  </a:cubicBezTo>
                  <a:lnTo>
                    <a:pt x="1" y="3480"/>
                  </a:lnTo>
                  <a:cubicBezTo>
                    <a:pt x="1" y="3538"/>
                    <a:pt x="44" y="3567"/>
                    <a:pt x="102" y="3567"/>
                  </a:cubicBezTo>
                  <a:cubicBezTo>
                    <a:pt x="146" y="3567"/>
                    <a:pt x="189" y="3538"/>
                    <a:pt x="189" y="3480"/>
                  </a:cubicBezTo>
                  <a:lnTo>
                    <a:pt x="189" y="88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6829278" y="2337434"/>
              <a:ext cx="11711" cy="222003"/>
            </a:xfrm>
            <a:custGeom>
              <a:avLst/>
              <a:gdLst/>
              <a:ahLst/>
              <a:cxnLst/>
              <a:rect l="l" t="t" r="r" b="b"/>
              <a:pathLst>
                <a:path w="189" h="3583" extrusionOk="0">
                  <a:moveTo>
                    <a:pt x="102" y="1"/>
                  </a:moveTo>
                  <a:cubicBezTo>
                    <a:pt x="44" y="1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4" y="3582"/>
                    <a:pt x="102" y="3582"/>
                  </a:cubicBezTo>
                  <a:cubicBezTo>
                    <a:pt x="146" y="3582"/>
                    <a:pt x="189" y="3538"/>
                    <a:pt x="189" y="3495"/>
                  </a:cubicBezTo>
                  <a:lnTo>
                    <a:pt x="189" y="103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7047560" y="3136021"/>
              <a:ext cx="170707" cy="200317"/>
            </a:xfrm>
            <a:custGeom>
              <a:avLst/>
              <a:gdLst/>
              <a:ahLst/>
              <a:cxnLst/>
              <a:rect l="l" t="t" r="r" b="b"/>
              <a:pathLst>
                <a:path w="2755" h="3233" extrusionOk="0">
                  <a:moveTo>
                    <a:pt x="0" y="0"/>
                  </a:moveTo>
                  <a:lnTo>
                    <a:pt x="0" y="3233"/>
                  </a:lnTo>
                  <a:lnTo>
                    <a:pt x="2754" y="3233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041302" y="3129701"/>
              <a:ext cx="183285" cy="212027"/>
            </a:xfrm>
            <a:custGeom>
              <a:avLst/>
              <a:gdLst/>
              <a:ahLst/>
              <a:cxnLst/>
              <a:rect l="l" t="t" r="r" b="b"/>
              <a:pathLst>
                <a:path w="2958" h="3422" extrusionOk="0">
                  <a:moveTo>
                    <a:pt x="2768" y="189"/>
                  </a:moveTo>
                  <a:lnTo>
                    <a:pt x="2768" y="3234"/>
                  </a:lnTo>
                  <a:lnTo>
                    <a:pt x="188" y="3234"/>
                  </a:lnTo>
                  <a:lnTo>
                    <a:pt x="188" y="189"/>
                  </a:lnTo>
                  <a:close/>
                  <a:moveTo>
                    <a:pt x="101" y="0"/>
                  </a:moveTo>
                  <a:cubicBezTo>
                    <a:pt x="43" y="0"/>
                    <a:pt x="0" y="44"/>
                    <a:pt x="0" y="102"/>
                  </a:cubicBezTo>
                  <a:lnTo>
                    <a:pt x="0" y="3335"/>
                  </a:lnTo>
                  <a:cubicBezTo>
                    <a:pt x="0" y="3379"/>
                    <a:pt x="43" y="3422"/>
                    <a:pt x="101" y="3422"/>
                  </a:cubicBezTo>
                  <a:lnTo>
                    <a:pt x="2855" y="3422"/>
                  </a:lnTo>
                  <a:cubicBezTo>
                    <a:pt x="2913" y="3422"/>
                    <a:pt x="2958" y="3379"/>
                    <a:pt x="2958" y="3335"/>
                  </a:cubicBezTo>
                  <a:lnTo>
                    <a:pt x="2958" y="102"/>
                  </a:lnTo>
                  <a:cubicBezTo>
                    <a:pt x="2958" y="44"/>
                    <a:pt x="2913" y="0"/>
                    <a:pt x="2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7126558" y="3330014"/>
              <a:ext cx="11773" cy="221941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1"/>
                  </a:moveTo>
                  <a:cubicBezTo>
                    <a:pt x="45" y="1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8"/>
                    <a:pt x="45" y="3581"/>
                    <a:pt x="103" y="3581"/>
                  </a:cubicBezTo>
                  <a:cubicBezTo>
                    <a:pt x="161" y="3581"/>
                    <a:pt x="190" y="3538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7126558" y="2919537"/>
              <a:ext cx="11773" cy="221941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7"/>
                    <a:pt x="45" y="3581"/>
                    <a:pt x="103" y="3581"/>
                  </a:cubicBezTo>
                  <a:cubicBezTo>
                    <a:pt x="161" y="3581"/>
                    <a:pt x="190" y="3537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7344901" y="2159612"/>
              <a:ext cx="170707" cy="953998"/>
            </a:xfrm>
            <a:custGeom>
              <a:avLst/>
              <a:gdLst/>
              <a:ahLst/>
              <a:cxnLst/>
              <a:rect l="l" t="t" r="r" b="b"/>
              <a:pathLst>
                <a:path w="2755" h="15397" extrusionOk="0">
                  <a:moveTo>
                    <a:pt x="0" y="0"/>
                  </a:moveTo>
                  <a:lnTo>
                    <a:pt x="0" y="15396"/>
                  </a:lnTo>
                  <a:lnTo>
                    <a:pt x="2755" y="15396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339511" y="2154221"/>
              <a:ext cx="182356" cy="965709"/>
            </a:xfrm>
            <a:custGeom>
              <a:avLst/>
              <a:gdLst/>
              <a:ahLst/>
              <a:cxnLst/>
              <a:rect l="l" t="t" r="r" b="b"/>
              <a:pathLst>
                <a:path w="2943" h="15586" extrusionOk="0">
                  <a:moveTo>
                    <a:pt x="2755" y="190"/>
                  </a:moveTo>
                  <a:lnTo>
                    <a:pt x="2755" y="15396"/>
                  </a:lnTo>
                  <a:lnTo>
                    <a:pt x="188" y="15396"/>
                  </a:lnTo>
                  <a:lnTo>
                    <a:pt x="188" y="190"/>
                  </a:lnTo>
                  <a:close/>
                  <a:moveTo>
                    <a:pt x="87" y="1"/>
                  </a:moveTo>
                  <a:cubicBezTo>
                    <a:pt x="43" y="1"/>
                    <a:pt x="0" y="45"/>
                    <a:pt x="0" y="87"/>
                  </a:cubicBezTo>
                  <a:lnTo>
                    <a:pt x="0" y="15483"/>
                  </a:lnTo>
                  <a:cubicBezTo>
                    <a:pt x="0" y="15541"/>
                    <a:pt x="43" y="15586"/>
                    <a:pt x="87" y="15586"/>
                  </a:cubicBezTo>
                  <a:lnTo>
                    <a:pt x="2842" y="15586"/>
                  </a:lnTo>
                  <a:cubicBezTo>
                    <a:pt x="2900" y="15586"/>
                    <a:pt x="2943" y="15541"/>
                    <a:pt x="2943" y="15483"/>
                  </a:cubicBezTo>
                  <a:lnTo>
                    <a:pt x="2943" y="87"/>
                  </a:lnTo>
                  <a:cubicBezTo>
                    <a:pt x="2943" y="45"/>
                    <a:pt x="2900" y="1"/>
                    <a:pt x="2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7424767" y="3108140"/>
              <a:ext cx="11773" cy="221941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88" y="0"/>
                  </a:moveTo>
                  <a:cubicBezTo>
                    <a:pt x="45" y="0"/>
                    <a:pt x="1" y="45"/>
                    <a:pt x="1" y="87"/>
                  </a:cubicBezTo>
                  <a:lnTo>
                    <a:pt x="1" y="3480"/>
                  </a:lnTo>
                  <a:cubicBezTo>
                    <a:pt x="1" y="3538"/>
                    <a:pt x="45" y="3582"/>
                    <a:pt x="88" y="3582"/>
                  </a:cubicBezTo>
                  <a:cubicBezTo>
                    <a:pt x="146" y="3582"/>
                    <a:pt x="190" y="3538"/>
                    <a:pt x="190" y="3480"/>
                  </a:cubicBezTo>
                  <a:lnTo>
                    <a:pt x="190" y="87"/>
                  </a:lnTo>
                  <a:cubicBezTo>
                    <a:pt x="190" y="45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7424767" y="1944057"/>
              <a:ext cx="11773" cy="221941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88" y="0"/>
                  </a:moveTo>
                  <a:cubicBezTo>
                    <a:pt x="45" y="0"/>
                    <a:pt x="1" y="44"/>
                    <a:pt x="1" y="87"/>
                  </a:cubicBezTo>
                  <a:lnTo>
                    <a:pt x="1" y="3479"/>
                  </a:lnTo>
                  <a:cubicBezTo>
                    <a:pt x="1" y="3537"/>
                    <a:pt x="45" y="3582"/>
                    <a:pt x="88" y="3582"/>
                  </a:cubicBezTo>
                  <a:cubicBezTo>
                    <a:pt x="146" y="3582"/>
                    <a:pt x="190" y="3537"/>
                    <a:pt x="190" y="3479"/>
                  </a:cubicBezTo>
                  <a:lnTo>
                    <a:pt x="190" y="87"/>
                  </a:lnTo>
                  <a:cubicBezTo>
                    <a:pt x="190" y="44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50" y="0"/>
            <a:ext cx="9144000" cy="5143500"/>
          </a:xfrm>
          <a:prstGeom prst="rect">
            <a:avLst/>
          </a:prstGeom>
        </p:spPr>
      </p:pic>
      <p:sp>
        <p:nvSpPr>
          <p:cNvPr id="554" name="Google Shape;554;p38"/>
          <p:cNvSpPr/>
          <p:nvPr/>
        </p:nvSpPr>
        <p:spPr>
          <a:xfrm>
            <a:off x="-6" y="3501520"/>
            <a:ext cx="9144101" cy="1533950"/>
          </a:xfrm>
          <a:custGeom>
            <a:avLst/>
            <a:gdLst/>
            <a:ahLst/>
            <a:cxnLst/>
            <a:rect l="l" t="t" r="r" b="b"/>
            <a:pathLst>
              <a:path w="281986" h="47304" extrusionOk="0">
                <a:moveTo>
                  <a:pt x="139742" y="0"/>
                </a:moveTo>
                <a:cubicBezTo>
                  <a:pt x="128653" y="0"/>
                  <a:pt x="122859" y="6646"/>
                  <a:pt x="117240" y="13075"/>
                </a:cubicBezTo>
                <a:cubicBezTo>
                  <a:pt x="111499" y="19628"/>
                  <a:pt x="105569" y="26413"/>
                  <a:pt x="94000" y="26413"/>
                </a:cubicBezTo>
                <a:cubicBezTo>
                  <a:pt x="82199" y="26413"/>
                  <a:pt x="76198" y="31676"/>
                  <a:pt x="70399" y="36750"/>
                </a:cubicBezTo>
                <a:cubicBezTo>
                  <a:pt x="64644" y="41809"/>
                  <a:pt x="58700" y="47028"/>
                  <a:pt x="47000" y="47028"/>
                </a:cubicBezTo>
                <a:cubicBezTo>
                  <a:pt x="35302" y="47028"/>
                  <a:pt x="29343" y="41809"/>
                  <a:pt x="23588" y="36750"/>
                </a:cubicBezTo>
                <a:cubicBezTo>
                  <a:pt x="17789" y="31676"/>
                  <a:pt x="11801" y="26413"/>
                  <a:pt x="0" y="26413"/>
                </a:cubicBezTo>
                <a:lnTo>
                  <a:pt x="0" y="26703"/>
                </a:lnTo>
                <a:cubicBezTo>
                  <a:pt x="11700" y="26703"/>
                  <a:pt x="17644" y="31922"/>
                  <a:pt x="23399" y="36967"/>
                </a:cubicBezTo>
                <a:cubicBezTo>
                  <a:pt x="29198" y="42056"/>
                  <a:pt x="35199" y="47304"/>
                  <a:pt x="47000" y="47304"/>
                </a:cubicBezTo>
                <a:cubicBezTo>
                  <a:pt x="58801" y="47304"/>
                  <a:pt x="64789" y="42056"/>
                  <a:pt x="70588" y="36967"/>
                </a:cubicBezTo>
                <a:cubicBezTo>
                  <a:pt x="76342" y="31922"/>
                  <a:pt x="82301" y="26703"/>
                  <a:pt x="94000" y="26703"/>
                </a:cubicBezTo>
                <a:cubicBezTo>
                  <a:pt x="105700" y="26703"/>
                  <a:pt x="111673" y="19860"/>
                  <a:pt x="117456" y="13249"/>
                </a:cubicBezTo>
                <a:cubicBezTo>
                  <a:pt x="123281" y="6588"/>
                  <a:pt x="128795" y="276"/>
                  <a:pt x="139715" y="276"/>
                </a:cubicBezTo>
                <a:cubicBezTo>
                  <a:pt x="140131" y="276"/>
                  <a:pt x="140554" y="285"/>
                  <a:pt x="140986" y="304"/>
                </a:cubicBezTo>
                <a:cubicBezTo>
                  <a:pt x="152337" y="797"/>
                  <a:pt x="158122" y="9799"/>
                  <a:pt x="164240" y="19309"/>
                </a:cubicBezTo>
                <a:cubicBezTo>
                  <a:pt x="170168" y="28544"/>
                  <a:pt x="176315" y="38084"/>
                  <a:pt x="187971" y="39460"/>
                </a:cubicBezTo>
                <a:cubicBezTo>
                  <a:pt x="189576" y="39649"/>
                  <a:pt x="191074" y="39736"/>
                  <a:pt x="192480" y="39736"/>
                </a:cubicBezTo>
                <a:cubicBezTo>
                  <a:pt x="201143" y="39736"/>
                  <a:pt x="206325" y="36417"/>
                  <a:pt x="211775" y="32937"/>
                </a:cubicBezTo>
                <a:cubicBezTo>
                  <a:pt x="217676" y="29153"/>
                  <a:pt x="223794" y="25239"/>
                  <a:pt x="235000" y="24746"/>
                </a:cubicBezTo>
                <a:cubicBezTo>
                  <a:pt x="246829" y="24224"/>
                  <a:pt x="252773" y="18657"/>
                  <a:pt x="258529" y="13278"/>
                </a:cubicBezTo>
                <a:cubicBezTo>
                  <a:pt x="264531" y="7669"/>
                  <a:pt x="270185" y="2377"/>
                  <a:pt x="281986" y="2377"/>
                </a:cubicBezTo>
                <a:lnTo>
                  <a:pt x="281986" y="2087"/>
                </a:lnTo>
                <a:cubicBezTo>
                  <a:pt x="270083" y="2087"/>
                  <a:pt x="264110" y="7669"/>
                  <a:pt x="258340" y="13075"/>
                </a:cubicBezTo>
                <a:cubicBezTo>
                  <a:pt x="252628" y="18425"/>
                  <a:pt x="246713" y="23948"/>
                  <a:pt x="234986" y="24470"/>
                </a:cubicBezTo>
                <a:cubicBezTo>
                  <a:pt x="223707" y="24949"/>
                  <a:pt x="217560" y="28892"/>
                  <a:pt x="211616" y="32691"/>
                </a:cubicBezTo>
                <a:cubicBezTo>
                  <a:pt x="206208" y="36155"/>
                  <a:pt x="201067" y="39448"/>
                  <a:pt x="192503" y="39448"/>
                </a:cubicBezTo>
                <a:cubicBezTo>
                  <a:pt x="191104" y="39448"/>
                  <a:pt x="189613" y="39360"/>
                  <a:pt x="188015" y="39170"/>
                </a:cubicBezTo>
                <a:cubicBezTo>
                  <a:pt x="176475" y="37823"/>
                  <a:pt x="170371" y="28326"/>
                  <a:pt x="164471" y="19164"/>
                </a:cubicBezTo>
                <a:cubicBezTo>
                  <a:pt x="158310" y="9582"/>
                  <a:pt x="152497" y="521"/>
                  <a:pt x="141000" y="28"/>
                </a:cubicBezTo>
                <a:cubicBezTo>
                  <a:pt x="140573" y="9"/>
                  <a:pt x="140154" y="0"/>
                  <a:pt x="1397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8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</a:t>
            </a:r>
            <a:endParaRPr/>
          </a:p>
        </p:txBody>
      </p:sp>
      <p:sp>
        <p:nvSpPr>
          <p:cNvPr id="561" name="Google Shape;561;p39"/>
          <p:cNvSpPr txBox="1"/>
          <p:nvPr/>
        </p:nvSpPr>
        <p:spPr>
          <a:xfrm>
            <a:off x="981900" y="4435100"/>
            <a:ext cx="7180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62" name="Google Shape;562;p39"/>
          <p:cNvSpPr txBox="1"/>
          <p:nvPr/>
        </p:nvSpPr>
        <p:spPr>
          <a:xfrm>
            <a:off x="719997" y="3387296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Q4</a:t>
            </a:r>
            <a:endParaRPr sz="2000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63" name="Google Shape;563;p39"/>
          <p:cNvSpPr txBox="1"/>
          <p:nvPr/>
        </p:nvSpPr>
        <p:spPr>
          <a:xfrm>
            <a:off x="719997" y="3688260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Earth has life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64" name="Google Shape;564;p39"/>
          <p:cNvSpPr txBox="1"/>
          <p:nvPr/>
        </p:nvSpPr>
        <p:spPr>
          <a:xfrm>
            <a:off x="719997" y="1851917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Q3</a:t>
            </a:r>
            <a:endParaRPr sz="2000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65" name="Google Shape;565;p39"/>
          <p:cNvSpPr txBox="1"/>
          <p:nvPr/>
        </p:nvSpPr>
        <p:spPr>
          <a:xfrm>
            <a:off x="719997" y="2152881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Venus is very hot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66" name="Google Shape;566;p39"/>
          <p:cNvSpPr txBox="1"/>
          <p:nvPr/>
        </p:nvSpPr>
        <p:spPr>
          <a:xfrm>
            <a:off x="6750897" y="3387314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Q2</a:t>
            </a:r>
            <a:endParaRPr sz="2000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67" name="Google Shape;567;p39"/>
          <p:cNvSpPr txBox="1"/>
          <p:nvPr/>
        </p:nvSpPr>
        <p:spPr>
          <a:xfrm>
            <a:off x="6750897" y="3688278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Mercury is small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68" name="Google Shape;568;p39"/>
          <p:cNvSpPr txBox="1"/>
          <p:nvPr/>
        </p:nvSpPr>
        <p:spPr>
          <a:xfrm>
            <a:off x="6750897" y="1851935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Q1</a:t>
            </a:r>
            <a:endParaRPr sz="2000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69" name="Google Shape;569;p39"/>
          <p:cNvSpPr txBox="1"/>
          <p:nvPr/>
        </p:nvSpPr>
        <p:spPr>
          <a:xfrm>
            <a:off x="6750897" y="2152899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Mars is very cold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70" name="Google Shape;570;p39"/>
          <p:cNvSpPr txBox="1"/>
          <p:nvPr/>
        </p:nvSpPr>
        <p:spPr>
          <a:xfrm>
            <a:off x="720003" y="2941126"/>
            <a:ext cx="851700" cy="358800"/>
          </a:xfrm>
          <a:prstGeom prst="rect">
            <a:avLst/>
          </a:prstGeom>
          <a:solidFill>
            <a:srgbClr val="FFFFFF">
              <a:alpha val="443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28%</a:t>
            </a:r>
            <a:endParaRPr sz="2000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71" name="Google Shape;571;p39"/>
          <p:cNvSpPr txBox="1"/>
          <p:nvPr/>
        </p:nvSpPr>
        <p:spPr>
          <a:xfrm>
            <a:off x="720003" y="1405750"/>
            <a:ext cx="851700" cy="3588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8%</a:t>
            </a:r>
            <a:endParaRPr sz="2000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72" name="Google Shape;572;p39"/>
          <p:cNvSpPr txBox="1"/>
          <p:nvPr/>
        </p:nvSpPr>
        <p:spPr>
          <a:xfrm>
            <a:off x="7572303" y="2941151"/>
            <a:ext cx="851700" cy="3588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17%</a:t>
            </a:r>
            <a:endParaRPr sz="2000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73" name="Google Shape;573;p39"/>
          <p:cNvSpPr txBox="1"/>
          <p:nvPr/>
        </p:nvSpPr>
        <p:spPr>
          <a:xfrm>
            <a:off x="7572303" y="1405775"/>
            <a:ext cx="851700" cy="358800"/>
          </a:xfrm>
          <a:prstGeom prst="rect">
            <a:avLst/>
          </a:prstGeom>
          <a:solidFill>
            <a:srgbClr val="036FC4">
              <a:alpha val="436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47%</a:t>
            </a:r>
            <a:endParaRPr sz="2000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574" name="Google Shape;574;p39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2625" y="1119632"/>
            <a:ext cx="3278750" cy="302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580" name="Google Shape;580;p40"/>
          <p:cNvSpPr txBox="1"/>
          <p:nvPr/>
        </p:nvSpPr>
        <p:spPr>
          <a:xfrm>
            <a:off x="981900" y="4435100"/>
            <a:ext cx="7180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81" name="Google Shape;581;p40"/>
          <p:cNvSpPr txBox="1"/>
          <p:nvPr/>
        </p:nvSpPr>
        <p:spPr>
          <a:xfrm>
            <a:off x="1830300" y="3153375"/>
            <a:ext cx="20436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Mars is full of iron oxide dust, which gives the planet its reddish cast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82" name="Google Shape;582;p40"/>
          <p:cNvSpPr txBox="1"/>
          <p:nvPr/>
        </p:nvSpPr>
        <p:spPr>
          <a:xfrm>
            <a:off x="1830300" y="2285125"/>
            <a:ext cx="20436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83" name="Google Shape;583;p40"/>
          <p:cNvSpPr txBox="1"/>
          <p:nvPr/>
        </p:nvSpPr>
        <p:spPr>
          <a:xfrm>
            <a:off x="1830300" y="1416875"/>
            <a:ext cx="20436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Mercury is the closest planet to the Sun and the smallest of them all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84" name="Google Shape;584;p40"/>
          <p:cNvSpPr/>
          <p:nvPr/>
        </p:nvSpPr>
        <p:spPr>
          <a:xfrm>
            <a:off x="720000" y="1598675"/>
            <a:ext cx="957900" cy="356700"/>
          </a:xfrm>
          <a:prstGeom prst="rect">
            <a:avLst/>
          </a:prstGeom>
          <a:solidFill>
            <a:srgbClr val="036FC4">
              <a:alpha val="436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0"/>
          <p:cNvSpPr/>
          <p:nvPr/>
        </p:nvSpPr>
        <p:spPr>
          <a:xfrm>
            <a:off x="720000" y="2466922"/>
            <a:ext cx="957900" cy="356700"/>
          </a:xfrm>
          <a:prstGeom prst="rect">
            <a:avLst/>
          </a:prstGeom>
          <a:solidFill>
            <a:srgbClr val="03ACE5">
              <a:alpha val="4620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0"/>
          <p:cNvSpPr/>
          <p:nvPr/>
        </p:nvSpPr>
        <p:spPr>
          <a:xfrm>
            <a:off x="720000" y="3335175"/>
            <a:ext cx="957900" cy="3567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7" name="Google Shape;587;p40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1175" y="1380945"/>
            <a:ext cx="4082825" cy="2528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</p:txBody>
      </p:sp>
      <p:graphicFrame>
        <p:nvGraphicFramePr>
          <p:cNvPr id="593" name="Google Shape;593;p41"/>
          <p:cNvGraphicFramePr/>
          <p:nvPr/>
        </p:nvGraphicFramePr>
        <p:xfrm>
          <a:off x="719963" y="1285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{0F50F255-F76A-4718-BF55-82979F587FA5}</a:tableStyleId>
              </a:tblPr>
              <a:tblGrid>
                <a:gridCol w="79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0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0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0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Team A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Team B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Team C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Team D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Team E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Team F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Mercury</a:t>
                      </a:r>
                      <a:endParaRPr sz="1200"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Mars</a:t>
                      </a:r>
                      <a:endParaRPr sz="1200"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Saturn</a:t>
                      </a:r>
                      <a:endParaRPr sz="1200"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Venus</a:t>
                      </a:r>
                      <a:endParaRPr sz="1200"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Jupiter</a:t>
                      </a:r>
                      <a:endParaRPr sz="1200"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Earth</a:t>
                      </a:r>
                      <a:endParaRPr sz="1200"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Moon</a:t>
                      </a:r>
                      <a:endParaRPr sz="1200"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99" name="Google Shape;599;p42"/>
          <p:cNvSpPr txBox="1"/>
          <p:nvPr/>
        </p:nvSpPr>
        <p:spPr>
          <a:xfrm flipH="1">
            <a:off x="720000" y="2615449"/>
            <a:ext cx="18123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Venus is a hot planet</a:t>
            </a:r>
            <a:endParaRPr sz="1200" b="1">
              <a:solidFill>
                <a:srgbClr val="191919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00" name="Google Shape;600;p42"/>
          <p:cNvSpPr txBox="1"/>
          <p:nvPr/>
        </p:nvSpPr>
        <p:spPr>
          <a:xfrm flipH="1">
            <a:off x="720000" y="1625425"/>
            <a:ext cx="18123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Mercury is very small</a:t>
            </a:r>
            <a:endParaRPr sz="1200" b="1">
              <a:solidFill>
                <a:srgbClr val="191919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01" name="Google Shape;601;p42"/>
          <p:cNvSpPr txBox="1"/>
          <p:nvPr/>
        </p:nvSpPr>
        <p:spPr>
          <a:xfrm flipH="1">
            <a:off x="6611700" y="1625425"/>
            <a:ext cx="18123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Mars is made of basalt</a:t>
            </a:r>
            <a:endParaRPr sz="1200" b="1">
              <a:solidFill>
                <a:srgbClr val="191919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02" name="Google Shape;602;p42"/>
          <p:cNvSpPr txBox="1"/>
          <p:nvPr/>
        </p:nvSpPr>
        <p:spPr>
          <a:xfrm flipH="1">
            <a:off x="6611700" y="2615444"/>
            <a:ext cx="18123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Jupiter is a gas giant</a:t>
            </a:r>
            <a:endParaRPr sz="1200" b="1">
              <a:solidFill>
                <a:srgbClr val="191919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03" name="Google Shape;603;p42"/>
          <p:cNvSpPr txBox="1"/>
          <p:nvPr/>
        </p:nvSpPr>
        <p:spPr>
          <a:xfrm flipH="1">
            <a:off x="720000" y="3605439"/>
            <a:ext cx="18123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Saturn has rings</a:t>
            </a:r>
            <a:endParaRPr sz="1200" b="1">
              <a:solidFill>
                <a:srgbClr val="191919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04" name="Google Shape;604;p42"/>
          <p:cNvSpPr txBox="1"/>
          <p:nvPr/>
        </p:nvSpPr>
        <p:spPr>
          <a:xfrm flipH="1">
            <a:off x="3665850" y="4071200"/>
            <a:ext cx="18123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Neptune is an ice giant</a:t>
            </a:r>
            <a:endParaRPr sz="1200" b="1">
              <a:solidFill>
                <a:srgbClr val="191919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05" name="Google Shape;605;p42"/>
          <p:cNvSpPr txBox="1"/>
          <p:nvPr/>
        </p:nvSpPr>
        <p:spPr>
          <a:xfrm flipH="1">
            <a:off x="6611700" y="3605439"/>
            <a:ext cx="18123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We live on the Earth</a:t>
            </a:r>
            <a:endParaRPr sz="1200" b="1">
              <a:solidFill>
                <a:srgbClr val="191919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06" name="Google Shape;606;p42"/>
          <p:cNvSpPr txBox="1"/>
          <p:nvPr/>
        </p:nvSpPr>
        <p:spPr>
          <a:xfrm>
            <a:off x="2532300" y="1625425"/>
            <a:ext cx="851700" cy="3588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1</a:t>
            </a:r>
            <a:endParaRPr sz="2000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07" name="Google Shape;607;p42"/>
          <p:cNvSpPr txBox="1"/>
          <p:nvPr/>
        </p:nvSpPr>
        <p:spPr>
          <a:xfrm>
            <a:off x="2532300" y="2615446"/>
            <a:ext cx="851700" cy="3588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2</a:t>
            </a:r>
            <a:endParaRPr sz="2000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08" name="Google Shape;608;p42"/>
          <p:cNvSpPr txBox="1"/>
          <p:nvPr/>
        </p:nvSpPr>
        <p:spPr>
          <a:xfrm>
            <a:off x="2532300" y="3605438"/>
            <a:ext cx="851700" cy="3588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3</a:t>
            </a:r>
            <a:endParaRPr sz="2000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09" name="Google Shape;609;p42"/>
          <p:cNvSpPr txBox="1"/>
          <p:nvPr/>
        </p:nvSpPr>
        <p:spPr>
          <a:xfrm>
            <a:off x="5760000" y="1625425"/>
            <a:ext cx="851700" cy="3588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7</a:t>
            </a:r>
            <a:endParaRPr sz="2000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10" name="Google Shape;610;p42"/>
          <p:cNvSpPr txBox="1"/>
          <p:nvPr/>
        </p:nvSpPr>
        <p:spPr>
          <a:xfrm>
            <a:off x="5760000" y="2615446"/>
            <a:ext cx="851700" cy="3588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6</a:t>
            </a:r>
            <a:endParaRPr sz="2000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11" name="Google Shape;611;p42"/>
          <p:cNvSpPr txBox="1"/>
          <p:nvPr/>
        </p:nvSpPr>
        <p:spPr>
          <a:xfrm>
            <a:off x="5760000" y="3605438"/>
            <a:ext cx="851700" cy="3588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5</a:t>
            </a:r>
            <a:endParaRPr sz="2000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12" name="Google Shape;612;p42"/>
          <p:cNvSpPr txBox="1"/>
          <p:nvPr/>
        </p:nvSpPr>
        <p:spPr>
          <a:xfrm>
            <a:off x="4146150" y="3605438"/>
            <a:ext cx="851700" cy="3588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4</a:t>
            </a:r>
            <a:endParaRPr sz="2000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cxnSp>
        <p:nvCxnSpPr>
          <p:cNvPr id="613" name="Google Shape;613;p42"/>
          <p:cNvCxnSpPr>
            <a:stCxn id="606" idx="2"/>
            <a:endCxn id="607" idx="0"/>
          </p:cNvCxnSpPr>
          <p:nvPr/>
        </p:nvCxnSpPr>
        <p:spPr>
          <a:xfrm>
            <a:off x="2958150" y="1984225"/>
            <a:ext cx="0" cy="63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42"/>
          <p:cNvCxnSpPr>
            <a:stCxn id="607" idx="2"/>
            <a:endCxn id="608" idx="0"/>
          </p:cNvCxnSpPr>
          <p:nvPr/>
        </p:nvCxnSpPr>
        <p:spPr>
          <a:xfrm>
            <a:off x="2958150" y="2974246"/>
            <a:ext cx="0" cy="63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42"/>
          <p:cNvCxnSpPr>
            <a:stCxn id="608" idx="3"/>
            <a:endCxn id="612" idx="1"/>
          </p:cNvCxnSpPr>
          <p:nvPr/>
        </p:nvCxnSpPr>
        <p:spPr>
          <a:xfrm>
            <a:off x="3384000" y="3784838"/>
            <a:ext cx="762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42"/>
          <p:cNvCxnSpPr>
            <a:stCxn id="612" idx="3"/>
            <a:endCxn id="611" idx="1"/>
          </p:cNvCxnSpPr>
          <p:nvPr/>
        </p:nvCxnSpPr>
        <p:spPr>
          <a:xfrm>
            <a:off x="4997850" y="3784838"/>
            <a:ext cx="762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42"/>
          <p:cNvCxnSpPr>
            <a:stCxn id="611" idx="0"/>
            <a:endCxn id="610" idx="2"/>
          </p:cNvCxnSpPr>
          <p:nvPr/>
        </p:nvCxnSpPr>
        <p:spPr>
          <a:xfrm rot="10800000">
            <a:off x="6185850" y="2974238"/>
            <a:ext cx="0" cy="63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42"/>
          <p:cNvCxnSpPr>
            <a:stCxn id="610" idx="0"/>
            <a:endCxn id="609" idx="2"/>
          </p:cNvCxnSpPr>
          <p:nvPr/>
        </p:nvCxnSpPr>
        <p:spPr>
          <a:xfrm rot="10800000">
            <a:off x="6185850" y="1984246"/>
            <a:ext cx="0" cy="63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9" name="Google Shape;619;p42"/>
          <p:cNvPicPr preferRelativeResize="0"/>
          <p:nvPr/>
        </p:nvPicPr>
        <p:blipFill rotWithShape="1">
          <a:blip r:embed="rId3">
            <a:alphaModFix/>
          </a:blip>
          <a:srcRect l="6377" t="3334" r="35640"/>
          <a:stretch/>
        </p:blipFill>
        <p:spPr>
          <a:xfrm>
            <a:off x="3612600" y="1625425"/>
            <a:ext cx="1918800" cy="179942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infographic</a:t>
            </a:r>
            <a:endParaRPr/>
          </a:p>
        </p:txBody>
      </p:sp>
      <p:graphicFrame>
        <p:nvGraphicFramePr>
          <p:cNvPr id="625" name="Google Shape;625;p43"/>
          <p:cNvGraphicFramePr/>
          <p:nvPr/>
        </p:nvGraphicFramePr>
        <p:xfrm>
          <a:off x="716613" y="1215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{0F50F255-F76A-4718-BF55-82979F587FA5}</a:tableStyleId>
              </a:tblPr>
              <a:tblGrid>
                <a:gridCol w="16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Demographic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Age</a:t>
                      </a:r>
                      <a:endParaRPr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25-50 years old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Gender</a:t>
                      </a:r>
                      <a:endParaRPr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Male and female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Occupation</a:t>
                      </a:r>
                      <a:endParaRPr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Employees and students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Family Situation</a:t>
                      </a:r>
                      <a:endParaRPr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Single and married people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Income</a:t>
                      </a:r>
                      <a:endParaRPr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$50,000/year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26" name="Google Shape;626;p43"/>
          <p:cNvGraphicFramePr/>
          <p:nvPr/>
        </p:nvGraphicFramePr>
        <p:xfrm>
          <a:off x="720000" y="3830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{0F50F255-F76A-4718-BF55-82979F587FA5}</a:tableStyleId>
              </a:tblPr>
              <a:tblGrid>
                <a:gridCol w="195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82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Geographic</a:t>
                      </a:r>
                      <a:endParaRPr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>
                        <a:alpha val="436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Region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Area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Europe, Asia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Urban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7" name="Google Shape;627;p43"/>
          <p:cNvGraphicFramePr/>
          <p:nvPr/>
        </p:nvGraphicFramePr>
        <p:xfrm>
          <a:off x="5011325" y="1215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{0F50F255-F76A-4718-BF55-82979F587FA5}</a:tableStyleId>
              </a:tblPr>
              <a:tblGrid>
                <a:gridCol w="341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9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Behavior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Mercury is the closest planet to the Sun and the smallest one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Venus has a beautiful name and is the second planet from the Sun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Despite being red, Mars is actually a cold place. It’s full of iron oxide dust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</a:t>
            </a:r>
            <a:endParaRPr/>
          </a:p>
        </p:txBody>
      </p:sp>
      <p:cxnSp>
        <p:nvCxnSpPr>
          <p:cNvPr id="633" name="Google Shape;633;p44"/>
          <p:cNvCxnSpPr>
            <a:stCxn id="634" idx="2"/>
            <a:endCxn id="635" idx="0"/>
          </p:cNvCxnSpPr>
          <p:nvPr/>
        </p:nvCxnSpPr>
        <p:spPr>
          <a:xfrm rot="-5400000" flipH="1">
            <a:off x="5053200" y="1141550"/>
            <a:ext cx="515100" cy="14775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36" name="Google Shape;636;p44"/>
          <p:cNvCxnSpPr>
            <a:stCxn id="637" idx="0"/>
            <a:endCxn id="634" idx="2"/>
          </p:cNvCxnSpPr>
          <p:nvPr/>
        </p:nvCxnSpPr>
        <p:spPr>
          <a:xfrm rot="-5400000">
            <a:off x="3575644" y="1141661"/>
            <a:ext cx="515100" cy="14775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38" name="Google Shape;638;p44"/>
          <p:cNvCxnSpPr>
            <a:stCxn id="637" idx="2"/>
            <a:endCxn id="639" idx="0"/>
          </p:cNvCxnSpPr>
          <p:nvPr/>
        </p:nvCxnSpPr>
        <p:spPr>
          <a:xfrm rot="-5400000" flipH="1">
            <a:off x="3206344" y="2396861"/>
            <a:ext cx="515100" cy="7389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40" name="Google Shape;640;p44"/>
          <p:cNvCxnSpPr>
            <a:stCxn id="641" idx="0"/>
            <a:endCxn id="637" idx="2"/>
          </p:cNvCxnSpPr>
          <p:nvPr/>
        </p:nvCxnSpPr>
        <p:spPr>
          <a:xfrm rot="-5400000">
            <a:off x="2467566" y="2396972"/>
            <a:ext cx="515100" cy="7389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42" name="Google Shape;642;p44"/>
          <p:cNvCxnSpPr>
            <a:stCxn id="635" idx="2"/>
            <a:endCxn id="643" idx="0"/>
          </p:cNvCxnSpPr>
          <p:nvPr/>
        </p:nvCxnSpPr>
        <p:spPr>
          <a:xfrm rot="-5400000" flipH="1">
            <a:off x="6161456" y="2396861"/>
            <a:ext cx="515100" cy="7389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44" name="Google Shape;644;p44"/>
          <p:cNvCxnSpPr>
            <a:stCxn id="645" idx="0"/>
            <a:endCxn id="635" idx="2"/>
          </p:cNvCxnSpPr>
          <p:nvPr/>
        </p:nvCxnSpPr>
        <p:spPr>
          <a:xfrm rot="-5400000">
            <a:off x="5422678" y="2396972"/>
            <a:ext cx="515100" cy="7389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46" name="Google Shape;646;p44"/>
          <p:cNvCxnSpPr>
            <a:stCxn id="647" idx="0"/>
            <a:endCxn id="641" idx="2"/>
          </p:cNvCxnSpPr>
          <p:nvPr/>
        </p:nvCxnSpPr>
        <p:spPr>
          <a:xfrm rot="-5400000">
            <a:off x="1728788" y="3282983"/>
            <a:ext cx="515100" cy="7389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48" name="Google Shape;648;p44"/>
          <p:cNvCxnSpPr>
            <a:stCxn id="649" idx="0"/>
            <a:endCxn id="641" idx="2"/>
          </p:cNvCxnSpPr>
          <p:nvPr/>
        </p:nvCxnSpPr>
        <p:spPr>
          <a:xfrm rot="5400000" flipH="1">
            <a:off x="2467444" y="3282983"/>
            <a:ext cx="515100" cy="7389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50" name="Google Shape;650;p44"/>
          <p:cNvCxnSpPr>
            <a:stCxn id="651" idx="0"/>
            <a:endCxn id="645" idx="2"/>
          </p:cNvCxnSpPr>
          <p:nvPr/>
        </p:nvCxnSpPr>
        <p:spPr>
          <a:xfrm rot="-5400000">
            <a:off x="4683900" y="3282983"/>
            <a:ext cx="515100" cy="7389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52" name="Google Shape;652;p44"/>
          <p:cNvCxnSpPr>
            <a:stCxn id="653" idx="0"/>
            <a:endCxn id="645" idx="2"/>
          </p:cNvCxnSpPr>
          <p:nvPr/>
        </p:nvCxnSpPr>
        <p:spPr>
          <a:xfrm rot="5400000" flipH="1">
            <a:off x="5422556" y="3282983"/>
            <a:ext cx="515100" cy="7389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54" name="Google Shape;654;p44"/>
          <p:cNvCxnSpPr>
            <a:stCxn id="655" idx="0"/>
            <a:endCxn id="645" idx="2"/>
          </p:cNvCxnSpPr>
          <p:nvPr/>
        </p:nvCxnSpPr>
        <p:spPr>
          <a:xfrm rot="5400000" flipH="1">
            <a:off x="6161362" y="2544233"/>
            <a:ext cx="515100" cy="22164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34" name="Google Shape;634;p44"/>
          <p:cNvSpPr txBox="1"/>
          <p:nvPr/>
        </p:nvSpPr>
        <p:spPr>
          <a:xfrm>
            <a:off x="3899250" y="1251950"/>
            <a:ext cx="1345500" cy="3708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Sun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CEO</a:t>
            </a:r>
            <a:endParaRPr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37" name="Google Shape;637;p44"/>
          <p:cNvSpPr txBox="1"/>
          <p:nvPr/>
        </p:nvSpPr>
        <p:spPr>
          <a:xfrm>
            <a:off x="2422744" y="2137961"/>
            <a:ext cx="1343400" cy="3708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Jupiter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Department Head</a:t>
            </a:r>
            <a:endParaRPr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35" name="Google Shape;635;p44"/>
          <p:cNvSpPr txBox="1"/>
          <p:nvPr/>
        </p:nvSpPr>
        <p:spPr>
          <a:xfrm>
            <a:off x="5377856" y="2137961"/>
            <a:ext cx="1343400" cy="3708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Neptune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Department Head</a:t>
            </a:r>
            <a:endParaRPr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43" name="Google Shape;643;p44"/>
          <p:cNvSpPr txBox="1"/>
          <p:nvPr/>
        </p:nvSpPr>
        <p:spPr>
          <a:xfrm>
            <a:off x="6200034" y="3023972"/>
            <a:ext cx="1176600" cy="3708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Mars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Manager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45" name="Google Shape;645;p44"/>
          <p:cNvSpPr txBox="1"/>
          <p:nvPr/>
        </p:nvSpPr>
        <p:spPr>
          <a:xfrm>
            <a:off x="4722478" y="3023972"/>
            <a:ext cx="1176600" cy="3708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Venus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Manager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39" name="Google Shape;639;p44"/>
          <p:cNvSpPr txBox="1"/>
          <p:nvPr/>
        </p:nvSpPr>
        <p:spPr>
          <a:xfrm>
            <a:off x="3244922" y="3023972"/>
            <a:ext cx="1176600" cy="3708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Earth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Manager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41" name="Google Shape;641;p44"/>
          <p:cNvSpPr txBox="1"/>
          <p:nvPr/>
        </p:nvSpPr>
        <p:spPr>
          <a:xfrm>
            <a:off x="1767366" y="3023972"/>
            <a:ext cx="1176600" cy="3708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Saturn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Manager</a:t>
            </a:r>
            <a:endParaRPr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53" name="Google Shape;653;p44"/>
          <p:cNvSpPr txBox="1"/>
          <p:nvPr/>
        </p:nvSpPr>
        <p:spPr>
          <a:xfrm>
            <a:off x="5461256" y="3909983"/>
            <a:ext cx="1176600" cy="3708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Triton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Employee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51" name="Google Shape;651;p44"/>
          <p:cNvSpPr txBox="1"/>
          <p:nvPr/>
        </p:nvSpPr>
        <p:spPr>
          <a:xfrm>
            <a:off x="3983700" y="3909983"/>
            <a:ext cx="1176600" cy="3708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Titan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Employee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49" name="Google Shape;649;p44"/>
          <p:cNvSpPr txBox="1"/>
          <p:nvPr/>
        </p:nvSpPr>
        <p:spPr>
          <a:xfrm>
            <a:off x="2506144" y="3909983"/>
            <a:ext cx="1176600" cy="3708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Mercury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Employee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47" name="Google Shape;647;p44"/>
          <p:cNvSpPr txBox="1"/>
          <p:nvPr/>
        </p:nvSpPr>
        <p:spPr>
          <a:xfrm>
            <a:off x="1028588" y="3909983"/>
            <a:ext cx="1176600" cy="3708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Moon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Employee</a:t>
            </a:r>
            <a:endParaRPr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55" name="Google Shape;655;p44"/>
          <p:cNvSpPr txBox="1"/>
          <p:nvPr/>
        </p:nvSpPr>
        <p:spPr>
          <a:xfrm>
            <a:off x="6938812" y="3909983"/>
            <a:ext cx="1176600" cy="3708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Callisto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Employee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</a:t>
            </a:r>
            <a:endParaRPr/>
          </a:p>
        </p:txBody>
      </p:sp>
      <p:graphicFrame>
        <p:nvGraphicFramePr>
          <p:cNvPr id="661" name="Google Shape;661;p45"/>
          <p:cNvGraphicFramePr/>
          <p:nvPr/>
        </p:nvGraphicFramePr>
        <p:xfrm>
          <a:off x="719663" y="1189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{0F50F255-F76A-4718-BF55-82979F587FA5}</a:tableStyleId>
              </a:tblPr>
              <a:tblGrid>
                <a:gridCol w="131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3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3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3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3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3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3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289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64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Initiative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J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F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M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A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M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J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J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A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S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O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N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D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Objective</a:t>
                      </a:r>
                      <a:endParaRPr sz="20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Venus is very hot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3ACE5">
                        <a:alpha val="4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3ACE5">
                        <a:alpha val="4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3ACE5">
                        <a:alpha val="4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Venus is the second planet from the Sun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Earth has life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3ACE5">
                        <a:alpha val="4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3ACE5">
                        <a:alpha val="4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Earth is the third planet from the Sun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Mars is very cold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3ACE5">
                        <a:alpha val="4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3ACE5">
                        <a:alpha val="4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3ACE5">
                        <a:alpha val="4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Despite being red, Mars is very cold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Jupiter is big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3ACE5">
                        <a:alpha val="4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3ACE5">
                        <a:alpha val="4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Jupiter doesn’t have a solid surface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Saturn has rings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3ACE5">
                        <a:alpha val="4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3ACE5">
                        <a:alpha val="4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3ACE5">
                        <a:alpha val="4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3ACE5">
                        <a:alpha val="4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Saturn is a gas giant and has several rings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Mercury is small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3ACE5">
                        <a:alpha val="4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3ACE5">
                        <a:alpha val="4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Mercury is the closest planet to the Sun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24021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showcase</a:t>
            </a:r>
            <a:endParaRPr/>
          </a:p>
        </p:txBody>
      </p:sp>
      <p:sp>
        <p:nvSpPr>
          <p:cNvPr id="667" name="Google Shape;667;p46"/>
          <p:cNvSpPr txBox="1">
            <a:spLocks noGrp="1"/>
          </p:cNvSpPr>
          <p:nvPr>
            <p:ph type="subTitle" idx="1"/>
          </p:nvPr>
        </p:nvSpPr>
        <p:spPr>
          <a:xfrm>
            <a:off x="713225" y="1723150"/>
            <a:ext cx="24021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images on the screen with others. Just right-click on any of them and select “Replace image”</a:t>
            </a:r>
            <a:endParaRPr/>
          </a:p>
        </p:txBody>
      </p:sp>
      <p:pic>
        <p:nvPicPr>
          <p:cNvPr id="668" name="Google Shape;668;p4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62" r="2262"/>
          <a:stretch/>
        </p:blipFill>
        <p:spPr>
          <a:xfrm>
            <a:off x="713225" y="2953775"/>
            <a:ext cx="2801098" cy="1650299"/>
          </a:xfrm>
          <a:prstGeom prst="rect">
            <a:avLst/>
          </a:prstGeom>
        </p:spPr>
      </p:pic>
      <p:pic>
        <p:nvPicPr>
          <p:cNvPr id="669" name="Google Shape;669;p46"/>
          <p:cNvPicPr preferRelativeResize="0">
            <a:picLocks noGrp="1"/>
          </p:cNvPicPr>
          <p:nvPr>
            <p:ph type="pic" idx="4"/>
          </p:nvPr>
        </p:nvPicPr>
        <p:blipFill rotWithShape="1">
          <a:blip r:embed="rId4">
            <a:alphaModFix/>
          </a:blip>
          <a:srcRect t="7839" b="39965"/>
          <a:stretch/>
        </p:blipFill>
        <p:spPr>
          <a:xfrm>
            <a:off x="3671775" y="2953775"/>
            <a:ext cx="4740303" cy="1650300"/>
          </a:xfrm>
          <a:prstGeom prst="rect">
            <a:avLst/>
          </a:prstGeom>
        </p:spPr>
      </p:pic>
      <p:pic>
        <p:nvPicPr>
          <p:cNvPr id="670" name="Google Shape;670;p4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5">
            <a:alphaModFix/>
          </a:blip>
          <a:srcRect b="27818"/>
          <a:stretch/>
        </p:blipFill>
        <p:spPr>
          <a:xfrm>
            <a:off x="3671775" y="539500"/>
            <a:ext cx="4740303" cy="22857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graphicFrame>
        <p:nvGraphicFramePr>
          <p:cNvPr id="319" name="Google Shape;319;p29"/>
          <p:cNvGraphicFramePr/>
          <p:nvPr/>
        </p:nvGraphicFramePr>
        <p:xfrm>
          <a:off x="720000" y="169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{F9E16E9A-335F-4B2F-91EA-5012F30428C9}</a:tableStyleId>
              </a:tblPr>
              <a:tblGrid>
                <a:gridCol w="2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/>
                        </a:rPr>
                        <a:t>Fonts</a:t>
                      </a:r>
                      <a:endParaRPr sz="1000" b="1" u="sng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 view this template correctly in PowerPoint, download and install the fonts we used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rId3" action="ppaction://hlinksldjump"/>
                        </a:rPr>
                        <a:t>Used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and </a:t>
                      </a:r>
                      <a:r>
                        <a:rPr lang="en" sz="10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rId4" action="ppaction://hlinksldjump"/>
                        </a:rPr>
                        <a:t>alternative</a:t>
                      </a:r>
                      <a:r>
                        <a:rPr lang="en" sz="10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rId4" action="ppaction://hlinksldjump"/>
                        </a:rPr>
                        <a:t> resources</a:t>
                      </a:r>
                      <a:endParaRPr sz="1000" b="1" u="sng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An assortment of graphic resources that are suitable for use in this presentation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rId5" action="ppaction://hlinksldjump"/>
                        </a:rPr>
                        <a:t>Thanks slide</a:t>
                      </a:r>
                      <a:endParaRPr sz="1000" b="1" u="sng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You must keep it so that proper credits for our design are given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/>
                        </a:rPr>
                        <a:t>Colors</a:t>
                      </a:r>
                      <a:endParaRPr sz="1000" b="1" u="sng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All the colors used in this presentation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/>
                        </a:rPr>
                        <a:t>Icons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and </a:t>
                      </a:r>
                      <a:r>
                        <a:rPr lang="en" sz="10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/>
                        </a:rPr>
                        <a:t>infographic resources</a:t>
                      </a:r>
                      <a:endParaRPr sz="1000" b="1" u="sng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These can be used in the template, and their size and color can be edited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Editable presentation theme </a:t>
                      </a:r>
                      <a:endParaRPr sz="1000"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You can edit the master slides easily. For more info, click </a:t>
                      </a:r>
                      <a:r>
                        <a:rPr lang="en" sz="1000" b="1" u="sng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0" name="Google Shape;320;p29"/>
          <p:cNvSpPr txBox="1"/>
          <p:nvPr/>
        </p:nvSpPr>
        <p:spPr>
          <a:xfrm>
            <a:off x="720000" y="10637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You can delete this slide when you’re done editing the presentation</a:t>
            </a:r>
            <a:endParaRPr sz="12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1" name="Google Shape;321;p29"/>
          <p:cNvSpPr txBox="1"/>
          <p:nvPr/>
        </p:nvSpPr>
        <p:spPr>
          <a:xfrm>
            <a:off x="720126" y="4133675"/>
            <a:ext cx="225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For more info:</a:t>
            </a:r>
            <a:b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n" sz="10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| </a:t>
            </a:r>
            <a:r>
              <a:rPr lang="en" sz="10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0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</a:t>
            </a:r>
            <a:endParaRPr sz="100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4469083" y="4133675"/>
            <a:ext cx="3954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You can visit our sister projects:</a:t>
            </a:r>
            <a:b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n" sz="10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| </a:t>
            </a:r>
            <a:r>
              <a:rPr lang="en" sz="10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7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76" name="Google Shape;676;p47"/>
          <p:cNvSpPr txBox="1">
            <a:spLocks noGrp="1"/>
          </p:cNvSpPr>
          <p:nvPr>
            <p:ph type="subTitle" idx="1"/>
          </p:nvPr>
        </p:nvSpPr>
        <p:spPr>
          <a:xfrm>
            <a:off x="713225" y="168905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+34 654 321 432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677" name="Google Shape;677;p47"/>
          <p:cNvSpPr txBox="1"/>
          <p:nvPr/>
        </p:nvSpPr>
        <p:spPr>
          <a:xfrm>
            <a:off x="713225" y="434360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Please keep this slide for attribution</a:t>
            </a:r>
            <a:endParaRPr sz="11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678" name="Google Shape;678;p47"/>
          <p:cNvGrpSpPr/>
          <p:nvPr/>
        </p:nvGrpSpPr>
        <p:grpSpPr>
          <a:xfrm flipH="1">
            <a:off x="6518435" y="103266"/>
            <a:ext cx="2348437" cy="1932163"/>
            <a:chOff x="6518435" y="3144203"/>
            <a:chExt cx="2348437" cy="1932163"/>
          </a:xfrm>
        </p:grpSpPr>
        <p:sp>
          <p:nvSpPr>
            <p:cNvPr id="679" name="Google Shape;679;p47"/>
            <p:cNvSpPr/>
            <p:nvPr/>
          </p:nvSpPr>
          <p:spPr>
            <a:xfrm>
              <a:off x="6524023" y="4536193"/>
              <a:ext cx="177018" cy="169567"/>
            </a:xfrm>
            <a:custGeom>
              <a:avLst/>
              <a:gdLst/>
              <a:ahLst/>
              <a:cxnLst/>
              <a:rect l="l" t="t" r="r" b="b"/>
              <a:pathLst>
                <a:path w="2756" h="2640" extrusionOk="0">
                  <a:moveTo>
                    <a:pt x="1" y="1"/>
                  </a:moveTo>
                  <a:lnTo>
                    <a:pt x="1" y="2639"/>
                  </a:lnTo>
                  <a:lnTo>
                    <a:pt x="2755" y="2639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6518435" y="4529706"/>
              <a:ext cx="189093" cy="181642"/>
            </a:xfrm>
            <a:custGeom>
              <a:avLst/>
              <a:gdLst/>
              <a:ahLst/>
              <a:cxnLst/>
              <a:rect l="l" t="t" r="r" b="b"/>
              <a:pathLst>
                <a:path w="2944" h="2828" extrusionOk="0">
                  <a:moveTo>
                    <a:pt x="2755" y="189"/>
                  </a:moveTo>
                  <a:lnTo>
                    <a:pt x="2755" y="2653"/>
                  </a:lnTo>
                  <a:lnTo>
                    <a:pt x="189" y="2653"/>
                  </a:lnTo>
                  <a:lnTo>
                    <a:pt x="189" y="189"/>
                  </a:lnTo>
                  <a:close/>
                  <a:moveTo>
                    <a:pt x="88" y="1"/>
                  </a:moveTo>
                  <a:cubicBezTo>
                    <a:pt x="44" y="1"/>
                    <a:pt x="1" y="44"/>
                    <a:pt x="1" y="102"/>
                  </a:cubicBezTo>
                  <a:lnTo>
                    <a:pt x="1" y="2740"/>
                  </a:lnTo>
                  <a:cubicBezTo>
                    <a:pt x="1" y="2798"/>
                    <a:pt x="44" y="2827"/>
                    <a:pt x="88" y="2827"/>
                  </a:cubicBezTo>
                  <a:lnTo>
                    <a:pt x="2842" y="2827"/>
                  </a:lnTo>
                  <a:cubicBezTo>
                    <a:pt x="2900" y="2827"/>
                    <a:pt x="2943" y="2798"/>
                    <a:pt x="2943" y="2740"/>
                  </a:cubicBezTo>
                  <a:lnTo>
                    <a:pt x="2943" y="102"/>
                  </a:lnTo>
                  <a:cubicBezTo>
                    <a:pt x="2943" y="44"/>
                    <a:pt x="2900" y="1"/>
                    <a:pt x="2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6606880" y="4700107"/>
              <a:ext cx="12204" cy="229108"/>
            </a:xfrm>
            <a:custGeom>
              <a:avLst/>
              <a:gdLst/>
              <a:ahLst/>
              <a:cxnLst/>
              <a:rect l="l" t="t" r="r" b="b"/>
              <a:pathLst>
                <a:path w="190" h="3567" extrusionOk="0">
                  <a:moveTo>
                    <a:pt x="87" y="0"/>
                  </a:moveTo>
                  <a:cubicBezTo>
                    <a:pt x="44" y="0"/>
                    <a:pt x="0" y="29"/>
                    <a:pt x="0" y="87"/>
                  </a:cubicBezTo>
                  <a:lnTo>
                    <a:pt x="0" y="3480"/>
                  </a:lnTo>
                  <a:cubicBezTo>
                    <a:pt x="0" y="3524"/>
                    <a:pt x="44" y="3567"/>
                    <a:pt x="87" y="3567"/>
                  </a:cubicBezTo>
                  <a:cubicBezTo>
                    <a:pt x="145" y="3567"/>
                    <a:pt x="189" y="3524"/>
                    <a:pt x="189" y="3480"/>
                  </a:cubicBezTo>
                  <a:lnTo>
                    <a:pt x="189" y="87"/>
                  </a:lnTo>
                  <a:cubicBezTo>
                    <a:pt x="189" y="29"/>
                    <a:pt x="145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6606880" y="4311838"/>
              <a:ext cx="12204" cy="230008"/>
            </a:xfrm>
            <a:custGeom>
              <a:avLst/>
              <a:gdLst/>
              <a:ahLst/>
              <a:cxnLst/>
              <a:rect l="l" t="t" r="r" b="b"/>
              <a:pathLst>
                <a:path w="190" h="3581" extrusionOk="0">
                  <a:moveTo>
                    <a:pt x="87" y="0"/>
                  </a:moveTo>
                  <a:cubicBezTo>
                    <a:pt x="44" y="0"/>
                    <a:pt x="0" y="43"/>
                    <a:pt x="0" y="101"/>
                  </a:cubicBezTo>
                  <a:lnTo>
                    <a:pt x="0" y="3494"/>
                  </a:lnTo>
                  <a:cubicBezTo>
                    <a:pt x="0" y="3538"/>
                    <a:pt x="44" y="3581"/>
                    <a:pt x="87" y="3581"/>
                  </a:cubicBezTo>
                  <a:cubicBezTo>
                    <a:pt x="145" y="3581"/>
                    <a:pt x="189" y="3538"/>
                    <a:pt x="189" y="3494"/>
                  </a:cubicBezTo>
                  <a:lnTo>
                    <a:pt x="189" y="101"/>
                  </a:lnTo>
                  <a:cubicBezTo>
                    <a:pt x="189" y="43"/>
                    <a:pt x="145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6833162" y="3531509"/>
              <a:ext cx="177018" cy="988949"/>
            </a:xfrm>
            <a:custGeom>
              <a:avLst/>
              <a:gdLst/>
              <a:ahLst/>
              <a:cxnLst/>
              <a:rect l="l" t="t" r="r" b="b"/>
              <a:pathLst>
                <a:path w="2756" h="15397" extrusionOk="0">
                  <a:moveTo>
                    <a:pt x="1" y="1"/>
                  </a:moveTo>
                  <a:lnTo>
                    <a:pt x="1" y="15397"/>
                  </a:lnTo>
                  <a:lnTo>
                    <a:pt x="2755" y="15397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6915119" y="4513841"/>
              <a:ext cx="12139" cy="230136"/>
            </a:xfrm>
            <a:custGeom>
              <a:avLst/>
              <a:gdLst/>
              <a:ahLst/>
              <a:cxnLst/>
              <a:rect l="l" t="t" r="r" b="b"/>
              <a:pathLst>
                <a:path w="189" h="3583" extrusionOk="0">
                  <a:moveTo>
                    <a:pt x="101" y="1"/>
                  </a:moveTo>
                  <a:cubicBezTo>
                    <a:pt x="43" y="1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3" y="3582"/>
                    <a:pt x="101" y="3582"/>
                  </a:cubicBezTo>
                  <a:cubicBezTo>
                    <a:pt x="146" y="3582"/>
                    <a:pt x="188" y="3538"/>
                    <a:pt x="188" y="3495"/>
                  </a:cubicBezTo>
                  <a:lnTo>
                    <a:pt x="188" y="103"/>
                  </a:lnTo>
                  <a:cubicBezTo>
                    <a:pt x="188" y="45"/>
                    <a:pt x="146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6915119" y="3307090"/>
              <a:ext cx="12139" cy="230072"/>
            </a:xfrm>
            <a:custGeom>
              <a:avLst/>
              <a:gdLst/>
              <a:ahLst/>
              <a:cxnLst/>
              <a:rect l="l" t="t" r="r" b="b"/>
              <a:pathLst>
                <a:path w="189" h="3582" extrusionOk="0">
                  <a:moveTo>
                    <a:pt x="101" y="0"/>
                  </a:moveTo>
                  <a:cubicBezTo>
                    <a:pt x="43" y="0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3" y="3582"/>
                    <a:pt x="101" y="3582"/>
                  </a:cubicBezTo>
                  <a:cubicBezTo>
                    <a:pt x="146" y="3582"/>
                    <a:pt x="188" y="3538"/>
                    <a:pt x="188" y="3495"/>
                  </a:cubicBezTo>
                  <a:lnTo>
                    <a:pt x="188" y="103"/>
                  </a:lnTo>
                  <a:cubicBezTo>
                    <a:pt x="188" y="45"/>
                    <a:pt x="146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7141337" y="3531509"/>
              <a:ext cx="177018" cy="143490"/>
            </a:xfrm>
            <a:custGeom>
              <a:avLst/>
              <a:gdLst/>
              <a:ahLst/>
              <a:cxnLst/>
              <a:rect l="l" t="t" r="r" b="b"/>
              <a:pathLst>
                <a:path w="2756" h="2234" extrusionOk="0">
                  <a:moveTo>
                    <a:pt x="1" y="1"/>
                  </a:moveTo>
                  <a:lnTo>
                    <a:pt x="1" y="2233"/>
                  </a:lnTo>
                  <a:lnTo>
                    <a:pt x="2755" y="2233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7224257" y="3668383"/>
              <a:ext cx="11240" cy="230072"/>
            </a:xfrm>
            <a:custGeom>
              <a:avLst/>
              <a:gdLst/>
              <a:ahLst/>
              <a:cxnLst/>
              <a:rect l="l" t="t" r="r" b="b"/>
              <a:pathLst>
                <a:path w="175" h="3582" extrusionOk="0">
                  <a:moveTo>
                    <a:pt x="88" y="0"/>
                  </a:moveTo>
                  <a:cubicBezTo>
                    <a:pt x="30" y="0"/>
                    <a:pt x="1" y="44"/>
                    <a:pt x="1" y="102"/>
                  </a:cubicBezTo>
                  <a:lnTo>
                    <a:pt x="1" y="3495"/>
                  </a:lnTo>
                  <a:cubicBezTo>
                    <a:pt x="1" y="3538"/>
                    <a:pt x="30" y="3582"/>
                    <a:pt x="88" y="3582"/>
                  </a:cubicBezTo>
                  <a:cubicBezTo>
                    <a:pt x="146" y="3582"/>
                    <a:pt x="175" y="3538"/>
                    <a:pt x="175" y="3495"/>
                  </a:cubicBezTo>
                  <a:lnTo>
                    <a:pt x="175" y="102"/>
                  </a:lnTo>
                  <a:cubicBezTo>
                    <a:pt x="175" y="44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7224257" y="3307090"/>
              <a:ext cx="11240" cy="230072"/>
            </a:xfrm>
            <a:custGeom>
              <a:avLst/>
              <a:gdLst/>
              <a:ahLst/>
              <a:cxnLst/>
              <a:rect l="l" t="t" r="r" b="b"/>
              <a:pathLst>
                <a:path w="175" h="3582" extrusionOk="0">
                  <a:moveTo>
                    <a:pt x="88" y="0"/>
                  </a:moveTo>
                  <a:cubicBezTo>
                    <a:pt x="30" y="0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30" y="3582"/>
                    <a:pt x="88" y="3582"/>
                  </a:cubicBezTo>
                  <a:cubicBezTo>
                    <a:pt x="146" y="3582"/>
                    <a:pt x="175" y="3538"/>
                    <a:pt x="175" y="3495"/>
                  </a:cubicBezTo>
                  <a:lnTo>
                    <a:pt x="175" y="103"/>
                  </a:lnTo>
                  <a:cubicBezTo>
                    <a:pt x="175" y="45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7449576" y="3677697"/>
              <a:ext cx="177018" cy="348319"/>
            </a:xfrm>
            <a:custGeom>
              <a:avLst/>
              <a:gdLst/>
              <a:ahLst/>
              <a:cxnLst/>
              <a:rect l="l" t="t" r="r" b="b"/>
              <a:pathLst>
                <a:path w="2756" h="5423" extrusionOk="0">
                  <a:moveTo>
                    <a:pt x="1" y="0"/>
                  </a:moveTo>
                  <a:lnTo>
                    <a:pt x="1" y="5422"/>
                  </a:lnTo>
                  <a:lnTo>
                    <a:pt x="2755" y="5422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7443988" y="3671209"/>
              <a:ext cx="189093" cy="360395"/>
            </a:xfrm>
            <a:custGeom>
              <a:avLst/>
              <a:gdLst/>
              <a:ahLst/>
              <a:cxnLst/>
              <a:rect l="l" t="t" r="r" b="b"/>
              <a:pathLst>
                <a:path w="2944" h="5611" extrusionOk="0">
                  <a:moveTo>
                    <a:pt x="2755" y="188"/>
                  </a:moveTo>
                  <a:lnTo>
                    <a:pt x="2755" y="5422"/>
                  </a:lnTo>
                  <a:lnTo>
                    <a:pt x="189" y="5422"/>
                  </a:lnTo>
                  <a:lnTo>
                    <a:pt x="189" y="188"/>
                  </a:lnTo>
                  <a:close/>
                  <a:moveTo>
                    <a:pt x="88" y="0"/>
                  </a:moveTo>
                  <a:cubicBezTo>
                    <a:pt x="44" y="0"/>
                    <a:pt x="1" y="43"/>
                    <a:pt x="1" y="101"/>
                  </a:cubicBezTo>
                  <a:lnTo>
                    <a:pt x="1" y="5523"/>
                  </a:lnTo>
                  <a:cubicBezTo>
                    <a:pt x="1" y="5567"/>
                    <a:pt x="44" y="5610"/>
                    <a:pt x="88" y="5610"/>
                  </a:cubicBezTo>
                  <a:lnTo>
                    <a:pt x="2842" y="5610"/>
                  </a:lnTo>
                  <a:cubicBezTo>
                    <a:pt x="2900" y="5610"/>
                    <a:pt x="2943" y="5567"/>
                    <a:pt x="2943" y="5523"/>
                  </a:cubicBezTo>
                  <a:lnTo>
                    <a:pt x="2943" y="101"/>
                  </a:lnTo>
                  <a:cubicBezTo>
                    <a:pt x="2943" y="43"/>
                    <a:pt x="2900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7532432" y="4019464"/>
              <a:ext cx="12204" cy="230008"/>
            </a:xfrm>
            <a:custGeom>
              <a:avLst/>
              <a:gdLst/>
              <a:ahLst/>
              <a:cxnLst/>
              <a:rect l="l" t="t" r="r" b="b"/>
              <a:pathLst>
                <a:path w="190" h="3581" extrusionOk="0">
                  <a:moveTo>
                    <a:pt x="88" y="0"/>
                  </a:moveTo>
                  <a:cubicBezTo>
                    <a:pt x="45" y="0"/>
                    <a:pt x="1" y="43"/>
                    <a:pt x="1" y="101"/>
                  </a:cubicBezTo>
                  <a:lnTo>
                    <a:pt x="1" y="3494"/>
                  </a:lnTo>
                  <a:cubicBezTo>
                    <a:pt x="1" y="3538"/>
                    <a:pt x="45" y="3581"/>
                    <a:pt x="88" y="3581"/>
                  </a:cubicBezTo>
                  <a:cubicBezTo>
                    <a:pt x="146" y="3581"/>
                    <a:pt x="190" y="3538"/>
                    <a:pt x="190" y="3494"/>
                  </a:cubicBezTo>
                  <a:lnTo>
                    <a:pt x="190" y="101"/>
                  </a:lnTo>
                  <a:cubicBezTo>
                    <a:pt x="190" y="43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7532432" y="3454241"/>
              <a:ext cx="12204" cy="229108"/>
            </a:xfrm>
            <a:custGeom>
              <a:avLst/>
              <a:gdLst/>
              <a:ahLst/>
              <a:cxnLst/>
              <a:rect l="l" t="t" r="r" b="b"/>
              <a:pathLst>
                <a:path w="190" h="3567" extrusionOk="0">
                  <a:moveTo>
                    <a:pt x="88" y="0"/>
                  </a:moveTo>
                  <a:cubicBezTo>
                    <a:pt x="45" y="0"/>
                    <a:pt x="1" y="29"/>
                    <a:pt x="1" y="87"/>
                  </a:cubicBezTo>
                  <a:lnTo>
                    <a:pt x="1" y="3479"/>
                  </a:lnTo>
                  <a:cubicBezTo>
                    <a:pt x="1" y="3523"/>
                    <a:pt x="45" y="3566"/>
                    <a:pt x="88" y="3566"/>
                  </a:cubicBezTo>
                  <a:cubicBezTo>
                    <a:pt x="146" y="3566"/>
                    <a:pt x="190" y="3523"/>
                    <a:pt x="190" y="3479"/>
                  </a:cubicBezTo>
                  <a:lnTo>
                    <a:pt x="190" y="87"/>
                  </a:lnTo>
                  <a:cubicBezTo>
                    <a:pt x="190" y="29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7758778" y="4041816"/>
              <a:ext cx="176954" cy="797994"/>
            </a:xfrm>
            <a:custGeom>
              <a:avLst/>
              <a:gdLst/>
              <a:ahLst/>
              <a:cxnLst/>
              <a:rect l="l" t="t" r="r" b="b"/>
              <a:pathLst>
                <a:path w="2755" h="12424" extrusionOk="0">
                  <a:moveTo>
                    <a:pt x="0" y="0"/>
                  </a:moveTo>
                  <a:lnTo>
                    <a:pt x="0" y="12424"/>
                  </a:lnTo>
                  <a:lnTo>
                    <a:pt x="2754" y="1242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7752163" y="4035264"/>
              <a:ext cx="189157" cy="811096"/>
            </a:xfrm>
            <a:custGeom>
              <a:avLst/>
              <a:gdLst/>
              <a:ahLst/>
              <a:cxnLst/>
              <a:rect l="l" t="t" r="r" b="b"/>
              <a:pathLst>
                <a:path w="2945" h="12628" extrusionOk="0">
                  <a:moveTo>
                    <a:pt x="2755" y="189"/>
                  </a:moveTo>
                  <a:lnTo>
                    <a:pt x="2755" y="12439"/>
                  </a:lnTo>
                  <a:lnTo>
                    <a:pt x="190" y="12439"/>
                  </a:lnTo>
                  <a:lnTo>
                    <a:pt x="190" y="189"/>
                  </a:lnTo>
                  <a:close/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12526"/>
                  </a:lnTo>
                  <a:cubicBezTo>
                    <a:pt x="1" y="12584"/>
                    <a:pt x="45" y="12628"/>
                    <a:pt x="103" y="12628"/>
                  </a:cubicBezTo>
                  <a:lnTo>
                    <a:pt x="2857" y="12628"/>
                  </a:lnTo>
                  <a:cubicBezTo>
                    <a:pt x="2900" y="12628"/>
                    <a:pt x="2944" y="12584"/>
                    <a:pt x="2944" y="12526"/>
                  </a:cubicBezTo>
                  <a:lnTo>
                    <a:pt x="2944" y="102"/>
                  </a:lnTo>
                  <a:cubicBezTo>
                    <a:pt x="2944" y="44"/>
                    <a:pt x="2900" y="0"/>
                    <a:pt x="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7840671" y="4834155"/>
              <a:ext cx="12139" cy="229173"/>
            </a:xfrm>
            <a:custGeom>
              <a:avLst/>
              <a:gdLst/>
              <a:ahLst/>
              <a:cxnLst/>
              <a:rect l="l" t="t" r="r" b="b"/>
              <a:pathLst>
                <a:path w="189" h="3568" extrusionOk="0">
                  <a:moveTo>
                    <a:pt x="102" y="1"/>
                  </a:moveTo>
                  <a:cubicBezTo>
                    <a:pt x="44" y="1"/>
                    <a:pt x="1" y="45"/>
                    <a:pt x="1" y="88"/>
                  </a:cubicBezTo>
                  <a:lnTo>
                    <a:pt x="1" y="3480"/>
                  </a:lnTo>
                  <a:cubicBezTo>
                    <a:pt x="1" y="3538"/>
                    <a:pt x="44" y="3567"/>
                    <a:pt x="102" y="3567"/>
                  </a:cubicBezTo>
                  <a:cubicBezTo>
                    <a:pt x="146" y="3567"/>
                    <a:pt x="189" y="3538"/>
                    <a:pt x="189" y="3480"/>
                  </a:cubicBezTo>
                  <a:lnTo>
                    <a:pt x="189" y="88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7840671" y="3817332"/>
              <a:ext cx="12139" cy="230136"/>
            </a:xfrm>
            <a:custGeom>
              <a:avLst/>
              <a:gdLst/>
              <a:ahLst/>
              <a:cxnLst/>
              <a:rect l="l" t="t" r="r" b="b"/>
              <a:pathLst>
                <a:path w="189" h="3583" extrusionOk="0">
                  <a:moveTo>
                    <a:pt x="102" y="1"/>
                  </a:moveTo>
                  <a:cubicBezTo>
                    <a:pt x="44" y="1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4" y="3582"/>
                    <a:pt x="102" y="3582"/>
                  </a:cubicBezTo>
                  <a:cubicBezTo>
                    <a:pt x="146" y="3582"/>
                    <a:pt x="189" y="3538"/>
                    <a:pt x="189" y="3495"/>
                  </a:cubicBezTo>
                  <a:lnTo>
                    <a:pt x="189" y="103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8066953" y="4645191"/>
              <a:ext cx="176954" cy="207656"/>
            </a:xfrm>
            <a:custGeom>
              <a:avLst/>
              <a:gdLst/>
              <a:ahLst/>
              <a:cxnLst/>
              <a:rect l="l" t="t" r="r" b="b"/>
              <a:pathLst>
                <a:path w="2755" h="3233" extrusionOk="0">
                  <a:moveTo>
                    <a:pt x="0" y="0"/>
                  </a:moveTo>
                  <a:lnTo>
                    <a:pt x="0" y="3233"/>
                  </a:lnTo>
                  <a:lnTo>
                    <a:pt x="2754" y="3233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8148846" y="4846295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1"/>
                  </a:moveTo>
                  <a:cubicBezTo>
                    <a:pt x="45" y="1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8"/>
                    <a:pt x="45" y="3581"/>
                    <a:pt x="103" y="3581"/>
                  </a:cubicBezTo>
                  <a:cubicBezTo>
                    <a:pt x="161" y="3581"/>
                    <a:pt x="190" y="3538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8148846" y="4420772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7"/>
                    <a:pt x="45" y="3581"/>
                    <a:pt x="103" y="3581"/>
                  </a:cubicBezTo>
                  <a:cubicBezTo>
                    <a:pt x="161" y="3581"/>
                    <a:pt x="190" y="3537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8375192" y="3632993"/>
              <a:ext cx="176954" cy="988949"/>
            </a:xfrm>
            <a:custGeom>
              <a:avLst/>
              <a:gdLst/>
              <a:ahLst/>
              <a:cxnLst/>
              <a:rect l="l" t="t" r="r" b="b"/>
              <a:pathLst>
                <a:path w="2755" h="15397" extrusionOk="0">
                  <a:moveTo>
                    <a:pt x="0" y="0"/>
                  </a:moveTo>
                  <a:lnTo>
                    <a:pt x="0" y="15396"/>
                  </a:lnTo>
                  <a:lnTo>
                    <a:pt x="2755" y="15396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8457984" y="4616288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88" y="0"/>
                  </a:moveTo>
                  <a:cubicBezTo>
                    <a:pt x="45" y="0"/>
                    <a:pt x="1" y="45"/>
                    <a:pt x="1" y="87"/>
                  </a:cubicBezTo>
                  <a:lnTo>
                    <a:pt x="1" y="3480"/>
                  </a:lnTo>
                  <a:cubicBezTo>
                    <a:pt x="1" y="3538"/>
                    <a:pt x="45" y="3582"/>
                    <a:pt x="88" y="3582"/>
                  </a:cubicBezTo>
                  <a:cubicBezTo>
                    <a:pt x="146" y="3582"/>
                    <a:pt x="190" y="3538"/>
                    <a:pt x="190" y="3480"/>
                  </a:cubicBezTo>
                  <a:lnTo>
                    <a:pt x="190" y="87"/>
                  </a:lnTo>
                  <a:cubicBezTo>
                    <a:pt x="190" y="45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8457984" y="3409537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88" y="0"/>
                  </a:moveTo>
                  <a:cubicBezTo>
                    <a:pt x="45" y="0"/>
                    <a:pt x="1" y="44"/>
                    <a:pt x="1" y="87"/>
                  </a:cubicBezTo>
                  <a:lnTo>
                    <a:pt x="1" y="3479"/>
                  </a:lnTo>
                  <a:cubicBezTo>
                    <a:pt x="1" y="3537"/>
                    <a:pt x="45" y="3582"/>
                    <a:pt x="88" y="3582"/>
                  </a:cubicBezTo>
                  <a:cubicBezTo>
                    <a:pt x="146" y="3582"/>
                    <a:pt x="190" y="3537"/>
                    <a:pt x="190" y="3479"/>
                  </a:cubicBezTo>
                  <a:lnTo>
                    <a:pt x="190" y="87"/>
                  </a:lnTo>
                  <a:cubicBezTo>
                    <a:pt x="190" y="44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8684330" y="3367659"/>
              <a:ext cx="176954" cy="259810"/>
            </a:xfrm>
            <a:custGeom>
              <a:avLst/>
              <a:gdLst/>
              <a:ahLst/>
              <a:cxnLst/>
              <a:rect l="l" t="t" r="r" b="b"/>
              <a:pathLst>
                <a:path w="2755" h="4045" extrusionOk="0">
                  <a:moveTo>
                    <a:pt x="0" y="0"/>
                  </a:moveTo>
                  <a:lnTo>
                    <a:pt x="0" y="4045"/>
                  </a:lnTo>
                  <a:lnTo>
                    <a:pt x="2755" y="4045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8766224" y="3621817"/>
              <a:ext cx="12139" cy="229108"/>
            </a:xfrm>
            <a:custGeom>
              <a:avLst/>
              <a:gdLst/>
              <a:ahLst/>
              <a:cxnLst/>
              <a:rect l="l" t="t" r="r" b="b"/>
              <a:pathLst>
                <a:path w="189" h="3567" extrusionOk="0">
                  <a:moveTo>
                    <a:pt x="102" y="1"/>
                  </a:moveTo>
                  <a:cubicBezTo>
                    <a:pt x="44" y="1"/>
                    <a:pt x="1" y="30"/>
                    <a:pt x="1" y="88"/>
                  </a:cubicBezTo>
                  <a:lnTo>
                    <a:pt x="1" y="3480"/>
                  </a:lnTo>
                  <a:cubicBezTo>
                    <a:pt x="1" y="3524"/>
                    <a:pt x="44" y="3567"/>
                    <a:pt x="102" y="3567"/>
                  </a:cubicBezTo>
                  <a:cubicBezTo>
                    <a:pt x="146" y="3567"/>
                    <a:pt x="189" y="3524"/>
                    <a:pt x="189" y="3480"/>
                  </a:cubicBezTo>
                  <a:lnTo>
                    <a:pt x="189" y="88"/>
                  </a:lnTo>
                  <a:cubicBezTo>
                    <a:pt x="189" y="30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8766224" y="3144203"/>
              <a:ext cx="12139" cy="230008"/>
            </a:xfrm>
            <a:custGeom>
              <a:avLst/>
              <a:gdLst/>
              <a:ahLst/>
              <a:cxnLst/>
              <a:rect l="l" t="t" r="r" b="b"/>
              <a:pathLst>
                <a:path w="189" h="3581" extrusionOk="0">
                  <a:moveTo>
                    <a:pt x="102" y="0"/>
                  </a:moveTo>
                  <a:cubicBezTo>
                    <a:pt x="44" y="0"/>
                    <a:pt x="1" y="43"/>
                    <a:pt x="1" y="101"/>
                  </a:cubicBezTo>
                  <a:lnTo>
                    <a:pt x="1" y="3479"/>
                  </a:lnTo>
                  <a:cubicBezTo>
                    <a:pt x="1" y="3537"/>
                    <a:pt x="44" y="3580"/>
                    <a:pt x="102" y="3580"/>
                  </a:cubicBezTo>
                  <a:cubicBezTo>
                    <a:pt x="146" y="3580"/>
                    <a:pt x="189" y="3537"/>
                    <a:pt x="189" y="3479"/>
                  </a:cubicBezTo>
                  <a:lnTo>
                    <a:pt x="189" y="101"/>
                  </a:lnTo>
                  <a:cubicBezTo>
                    <a:pt x="189" y="43"/>
                    <a:pt x="146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6826610" y="3524958"/>
              <a:ext cx="189157" cy="1001089"/>
            </a:xfrm>
            <a:custGeom>
              <a:avLst/>
              <a:gdLst/>
              <a:ahLst/>
              <a:cxnLst/>
              <a:rect l="l" t="t" r="r" b="b"/>
              <a:pathLst>
                <a:path w="2945" h="15586" extrusionOk="0">
                  <a:moveTo>
                    <a:pt x="2755" y="190"/>
                  </a:moveTo>
                  <a:lnTo>
                    <a:pt x="2755" y="15397"/>
                  </a:lnTo>
                  <a:lnTo>
                    <a:pt x="190" y="15397"/>
                  </a:lnTo>
                  <a:lnTo>
                    <a:pt x="190" y="190"/>
                  </a:lnTo>
                  <a:close/>
                  <a:moveTo>
                    <a:pt x="103" y="1"/>
                  </a:moveTo>
                  <a:cubicBezTo>
                    <a:pt x="45" y="1"/>
                    <a:pt x="1" y="45"/>
                    <a:pt x="1" y="103"/>
                  </a:cubicBezTo>
                  <a:lnTo>
                    <a:pt x="1" y="15499"/>
                  </a:lnTo>
                  <a:cubicBezTo>
                    <a:pt x="1" y="15557"/>
                    <a:pt x="45" y="15586"/>
                    <a:pt x="103" y="15586"/>
                  </a:cubicBezTo>
                  <a:lnTo>
                    <a:pt x="2857" y="15586"/>
                  </a:lnTo>
                  <a:cubicBezTo>
                    <a:pt x="2900" y="15586"/>
                    <a:pt x="2944" y="15557"/>
                    <a:pt x="2944" y="15499"/>
                  </a:cubicBezTo>
                  <a:lnTo>
                    <a:pt x="2944" y="103"/>
                  </a:lnTo>
                  <a:cubicBezTo>
                    <a:pt x="2944" y="45"/>
                    <a:pt x="2900" y="1"/>
                    <a:pt x="2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7134849" y="3524958"/>
              <a:ext cx="190057" cy="155629"/>
            </a:xfrm>
            <a:custGeom>
              <a:avLst/>
              <a:gdLst/>
              <a:ahLst/>
              <a:cxnLst/>
              <a:rect l="l" t="t" r="r" b="b"/>
              <a:pathLst>
                <a:path w="2959" h="2423" extrusionOk="0">
                  <a:moveTo>
                    <a:pt x="2769" y="190"/>
                  </a:moveTo>
                  <a:lnTo>
                    <a:pt x="2769" y="2233"/>
                  </a:lnTo>
                  <a:lnTo>
                    <a:pt x="189" y="2233"/>
                  </a:lnTo>
                  <a:lnTo>
                    <a:pt x="189" y="190"/>
                  </a:lnTo>
                  <a:close/>
                  <a:moveTo>
                    <a:pt x="102" y="1"/>
                  </a:moveTo>
                  <a:cubicBezTo>
                    <a:pt x="44" y="1"/>
                    <a:pt x="1" y="45"/>
                    <a:pt x="1" y="103"/>
                  </a:cubicBezTo>
                  <a:lnTo>
                    <a:pt x="1" y="2335"/>
                  </a:lnTo>
                  <a:cubicBezTo>
                    <a:pt x="1" y="2378"/>
                    <a:pt x="44" y="2422"/>
                    <a:pt x="102" y="2422"/>
                  </a:cubicBezTo>
                  <a:lnTo>
                    <a:pt x="2856" y="2422"/>
                  </a:lnTo>
                  <a:cubicBezTo>
                    <a:pt x="2914" y="2422"/>
                    <a:pt x="2958" y="2378"/>
                    <a:pt x="2958" y="2335"/>
                  </a:cubicBezTo>
                  <a:lnTo>
                    <a:pt x="2958" y="103"/>
                  </a:lnTo>
                  <a:cubicBezTo>
                    <a:pt x="2958" y="45"/>
                    <a:pt x="2914" y="1"/>
                    <a:pt x="2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8060466" y="4638640"/>
              <a:ext cx="189992" cy="219795"/>
            </a:xfrm>
            <a:custGeom>
              <a:avLst/>
              <a:gdLst/>
              <a:ahLst/>
              <a:cxnLst/>
              <a:rect l="l" t="t" r="r" b="b"/>
              <a:pathLst>
                <a:path w="2958" h="3422" extrusionOk="0">
                  <a:moveTo>
                    <a:pt x="2768" y="189"/>
                  </a:moveTo>
                  <a:lnTo>
                    <a:pt x="2768" y="3234"/>
                  </a:lnTo>
                  <a:lnTo>
                    <a:pt x="188" y="3234"/>
                  </a:lnTo>
                  <a:lnTo>
                    <a:pt x="188" y="189"/>
                  </a:lnTo>
                  <a:close/>
                  <a:moveTo>
                    <a:pt x="101" y="0"/>
                  </a:moveTo>
                  <a:cubicBezTo>
                    <a:pt x="43" y="0"/>
                    <a:pt x="0" y="44"/>
                    <a:pt x="0" y="102"/>
                  </a:cubicBezTo>
                  <a:lnTo>
                    <a:pt x="0" y="3335"/>
                  </a:lnTo>
                  <a:cubicBezTo>
                    <a:pt x="0" y="3379"/>
                    <a:pt x="43" y="3422"/>
                    <a:pt x="101" y="3422"/>
                  </a:cubicBezTo>
                  <a:lnTo>
                    <a:pt x="2855" y="3422"/>
                  </a:lnTo>
                  <a:cubicBezTo>
                    <a:pt x="2913" y="3422"/>
                    <a:pt x="2958" y="3379"/>
                    <a:pt x="2958" y="3335"/>
                  </a:cubicBezTo>
                  <a:lnTo>
                    <a:pt x="2958" y="102"/>
                  </a:lnTo>
                  <a:cubicBezTo>
                    <a:pt x="2958" y="44"/>
                    <a:pt x="2913" y="0"/>
                    <a:pt x="2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8369604" y="3627405"/>
              <a:ext cx="189029" cy="1001089"/>
            </a:xfrm>
            <a:custGeom>
              <a:avLst/>
              <a:gdLst/>
              <a:ahLst/>
              <a:cxnLst/>
              <a:rect l="l" t="t" r="r" b="b"/>
              <a:pathLst>
                <a:path w="2943" h="15586" extrusionOk="0">
                  <a:moveTo>
                    <a:pt x="2755" y="190"/>
                  </a:moveTo>
                  <a:lnTo>
                    <a:pt x="2755" y="15396"/>
                  </a:lnTo>
                  <a:lnTo>
                    <a:pt x="188" y="15396"/>
                  </a:lnTo>
                  <a:lnTo>
                    <a:pt x="188" y="190"/>
                  </a:lnTo>
                  <a:close/>
                  <a:moveTo>
                    <a:pt x="87" y="1"/>
                  </a:moveTo>
                  <a:cubicBezTo>
                    <a:pt x="43" y="1"/>
                    <a:pt x="0" y="45"/>
                    <a:pt x="0" y="87"/>
                  </a:cubicBezTo>
                  <a:lnTo>
                    <a:pt x="0" y="15483"/>
                  </a:lnTo>
                  <a:cubicBezTo>
                    <a:pt x="0" y="15541"/>
                    <a:pt x="43" y="15586"/>
                    <a:pt x="87" y="15586"/>
                  </a:cubicBezTo>
                  <a:lnTo>
                    <a:pt x="2842" y="15586"/>
                  </a:lnTo>
                  <a:cubicBezTo>
                    <a:pt x="2900" y="15586"/>
                    <a:pt x="2943" y="15541"/>
                    <a:pt x="2943" y="15483"/>
                  </a:cubicBezTo>
                  <a:lnTo>
                    <a:pt x="2943" y="87"/>
                  </a:lnTo>
                  <a:cubicBezTo>
                    <a:pt x="2943" y="45"/>
                    <a:pt x="2900" y="1"/>
                    <a:pt x="2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8677779" y="3362071"/>
              <a:ext cx="189093" cy="271950"/>
            </a:xfrm>
            <a:custGeom>
              <a:avLst/>
              <a:gdLst/>
              <a:ahLst/>
              <a:cxnLst/>
              <a:rect l="l" t="t" r="r" b="b"/>
              <a:pathLst>
                <a:path w="2944" h="4234" extrusionOk="0">
                  <a:moveTo>
                    <a:pt x="2755" y="188"/>
                  </a:moveTo>
                  <a:lnTo>
                    <a:pt x="2755" y="4045"/>
                  </a:lnTo>
                  <a:lnTo>
                    <a:pt x="189" y="4045"/>
                  </a:lnTo>
                  <a:lnTo>
                    <a:pt x="189" y="188"/>
                  </a:lnTo>
                  <a:close/>
                  <a:moveTo>
                    <a:pt x="102" y="0"/>
                  </a:moveTo>
                  <a:cubicBezTo>
                    <a:pt x="44" y="0"/>
                    <a:pt x="0" y="43"/>
                    <a:pt x="0" y="87"/>
                  </a:cubicBezTo>
                  <a:lnTo>
                    <a:pt x="0" y="4132"/>
                  </a:lnTo>
                  <a:cubicBezTo>
                    <a:pt x="0" y="4189"/>
                    <a:pt x="44" y="4234"/>
                    <a:pt x="102" y="4234"/>
                  </a:cubicBezTo>
                  <a:lnTo>
                    <a:pt x="2857" y="4234"/>
                  </a:lnTo>
                  <a:cubicBezTo>
                    <a:pt x="2900" y="4234"/>
                    <a:pt x="2944" y="4189"/>
                    <a:pt x="2944" y="4132"/>
                  </a:cubicBezTo>
                  <a:lnTo>
                    <a:pt x="2944" y="87"/>
                  </a:lnTo>
                  <a:cubicBezTo>
                    <a:pt x="2944" y="43"/>
                    <a:pt x="2900" y="0"/>
                    <a:pt x="28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47"/>
          <p:cNvSpPr/>
          <p:nvPr/>
        </p:nvSpPr>
        <p:spPr>
          <a:xfrm rot="-1390848" flipH="1">
            <a:off x="2820271" y="3334314"/>
            <a:ext cx="9543785" cy="1600999"/>
          </a:xfrm>
          <a:custGeom>
            <a:avLst/>
            <a:gdLst/>
            <a:ahLst/>
            <a:cxnLst/>
            <a:rect l="l" t="t" r="r" b="b"/>
            <a:pathLst>
              <a:path w="281986" h="47304" extrusionOk="0">
                <a:moveTo>
                  <a:pt x="139742" y="0"/>
                </a:moveTo>
                <a:cubicBezTo>
                  <a:pt x="128653" y="0"/>
                  <a:pt x="122859" y="6646"/>
                  <a:pt x="117240" y="13075"/>
                </a:cubicBezTo>
                <a:cubicBezTo>
                  <a:pt x="111499" y="19628"/>
                  <a:pt x="105569" y="26413"/>
                  <a:pt x="94000" y="26413"/>
                </a:cubicBezTo>
                <a:cubicBezTo>
                  <a:pt x="82199" y="26413"/>
                  <a:pt x="76198" y="31676"/>
                  <a:pt x="70399" y="36750"/>
                </a:cubicBezTo>
                <a:cubicBezTo>
                  <a:pt x="64644" y="41809"/>
                  <a:pt x="58700" y="47028"/>
                  <a:pt x="47000" y="47028"/>
                </a:cubicBezTo>
                <a:cubicBezTo>
                  <a:pt x="35302" y="47028"/>
                  <a:pt x="29343" y="41809"/>
                  <a:pt x="23588" y="36750"/>
                </a:cubicBezTo>
                <a:cubicBezTo>
                  <a:pt x="17789" y="31676"/>
                  <a:pt x="11801" y="26413"/>
                  <a:pt x="0" y="26413"/>
                </a:cubicBezTo>
                <a:lnTo>
                  <a:pt x="0" y="26703"/>
                </a:lnTo>
                <a:cubicBezTo>
                  <a:pt x="11700" y="26703"/>
                  <a:pt x="17644" y="31922"/>
                  <a:pt x="23399" y="36967"/>
                </a:cubicBezTo>
                <a:cubicBezTo>
                  <a:pt x="29198" y="42056"/>
                  <a:pt x="35199" y="47304"/>
                  <a:pt x="47000" y="47304"/>
                </a:cubicBezTo>
                <a:cubicBezTo>
                  <a:pt x="58801" y="47304"/>
                  <a:pt x="64789" y="42056"/>
                  <a:pt x="70588" y="36967"/>
                </a:cubicBezTo>
                <a:cubicBezTo>
                  <a:pt x="76342" y="31922"/>
                  <a:pt x="82301" y="26703"/>
                  <a:pt x="94000" y="26703"/>
                </a:cubicBezTo>
                <a:cubicBezTo>
                  <a:pt x="105700" y="26703"/>
                  <a:pt x="111673" y="19860"/>
                  <a:pt x="117456" y="13249"/>
                </a:cubicBezTo>
                <a:cubicBezTo>
                  <a:pt x="123281" y="6588"/>
                  <a:pt x="128795" y="276"/>
                  <a:pt x="139715" y="276"/>
                </a:cubicBezTo>
                <a:cubicBezTo>
                  <a:pt x="140131" y="276"/>
                  <a:pt x="140554" y="285"/>
                  <a:pt x="140986" y="304"/>
                </a:cubicBezTo>
                <a:cubicBezTo>
                  <a:pt x="152337" y="797"/>
                  <a:pt x="158122" y="9799"/>
                  <a:pt x="164240" y="19309"/>
                </a:cubicBezTo>
                <a:cubicBezTo>
                  <a:pt x="170168" y="28544"/>
                  <a:pt x="176315" y="38084"/>
                  <a:pt x="187971" y="39460"/>
                </a:cubicBezTo>
                <a:cubicBezTo>
                  <a:pt x="189576" y="39649"/>
                  <a:pt x="191074" y="39736"/>
                  <a:pt x="192480" y="39736"/>
                </a:cubicBezTo>
                <a:cubicBezTo>
                  <a:pt x="201143" y="39736"/>
                  <a:pt x="206325" y="36417"/>
                  <a:pt x="211775" y="32937"/>
                </a:cubicBezTo>
                <a:cubicBezTo>
                  <a:pt x="217676" y="29153"/>
                  <a:pt x="223794" y="25239"/>
                  <a:pt x="235000" y="24746"/>
                </a:cubicBezTo>
                <a:cubicBezTo>
                  <a:pt x="246829" y="24224"/>
                  <a:pt x="252773" y="18657"/>
                  <a:pt x="258529" y="13278"/>
                </a:cubicBezTo>
                <a:cubicBezTo>
                  <a:pt x="264531" y="7669"/>
                  <a:pt x="270185" y="2377"/>
                  <a:pt x="281986" y="2377"/>
                </a:cubicBezTo>
                <a:lnTo>
                  <a:pt x="281986" y="2087"/>
                </a:lnTo>
                <a:cubicBezTo>
                  <a:pt x="270083" y="2087"/>
                  <a:pt x="264110" y="7669"/>
                  <a:pt x="258340" y="13075"/>
                </a:cubicBezTo>
                <a:cubicBezTo>
                  <a:pt x="252628" y="18425"/>
                  <a:pt x="246713" y="23948"/>
                  <a:pt x="234986" y="24470"/>
                </a:cubicBezTo>
                <a:cubicBezTo>
                  <a:pt x="223707" y="24949"/>
                  <a:pt x="217560" y="28892"/>
                  <a:pt x="211616" y="32691"/>
                </a:cubicBezTo>
                <a:cubicBezTo>
                  <a:pt x="206208" y="36155"/>
                  <a:pt x="201067" y="39448"/>
                  <a:pt x="192503" y="39448"/>
                </a:cubicBezTo>
                <a:cubicBezTo>
                  <a:pt x="191104" y="39448"/>
                  <a:pt x="189613" y="39360"/>
                  <a:pt x="188015" y="39170"/>
                </a:cubicBezTo>
                <a:cubicBezTo>
                  <a:pt x="176475" y="37823"/>
                  <a:pt x="170371" y="28326"/>
                  <a:pt x="164471" y="19164"/>
                </a:cubicBezTo>
                <a:cubicBezTo>
                  <a:pt x="158310" y="9582"/>
                  <a:pt x="152497" y="521"/>
                  <a:pt x="141000" y="28"/>
                </a:cubicBezTo>
                <a:cubicBezTo>
                  <a:pt x="140573" y="9"/>
                  <a:pt x="140154" y="0"/>
                  <a:pt x="1397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7"/>
          <p:cNvSpPr/>
          <p:nvPr/>
        </p:nvSpPr>
        <p:spPr>
          <a:xfrm>
            <a:off x="713225" y="3039300"/>
            <a:ext cx="856500" cy="5727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7"/>
          <p:cNvSpPr/>
          <p:nvPr/>
        </p:nvSpPr>
        <p:spPr>
          <a:xfrm>
            <a:off x="1719400" y="3039300"/>
            <a:ext cx="856500" cy="5727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7"/>
          <p:cNvSpPr/>
          <p:nvPr/>
        </p:nvSpPr>
        <p:spPr>
          <a:xfrm>
            <a:off x="2725575" y="3039300"/>
            <a:ext cx="856500" cy="5727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7"/>
          <p:cNvSpPr/>
          <p:nvPr/>
        </p:nvSpPr>
        <p:spPr>
          <a:xfrm>
            <a:off x="3731750" y="3039300"/>
            <a:ext cx="856500" cy="5727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7"/>
          <p:cNvSpPr/>
          <p:nvPr/>
        </p:nvSpPr>
        <p:spPr>
          <a:xfrm>
            <a:off x="789436" y="3121958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7" name="Google Shape;717;p47"/>
          <p:cNvGrpSpPr/>
          <p:nvPr/>
        </p:nvGrpSpPr>
        <p:grpSpPr>
          <a:xfrm>
            <a:off x="1795601" y="3121954"/>
            <a:ext cx="407432" cy="407391"/>
            <a:chOff x="812101" y="2571761"/>
            <a:chExt cx="417066" cy="417024"/>
          </a:xfrm>
        </p:grpSpPr>
        <p:sp>
          <p:nvSpPr>
            <p:cNvPr id="718" name="Google Shape;718;p47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47"/>
          <p:cNvGrpSpPr/>
          <p:nvPr/>
        </p:nvGrpSpPr>
        <p:grpSpPr>
          <a:xfrm>
            <a:off x="2801770" y="3121954"/>
            <a:ext cx="407391" cy="407391"/>
            <a:chOff x="1323129" y="2571761"/>
            <a:chExt cx="417024" cy="417024"/>
          </a:xfrm>
        </p:grpSpPr>
        <p:sp>
          <p:nvSpPr>
            <p:cNvPr id="723" name="Google Shape;723;p47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47"/>
          <p:cNvSpPr/>
          <p:nvPr/>
        </p:nvSpPr>
        <p:spPr>
          <a:xfrm>
            <a:off x="3807949" y="3158707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2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assortment of alternative resources whose style fits the one of this template: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Vectors</a:t>
            </a:r>
            <a:endParaRPr>
              <a:uFill>
                <a:noFill/>
              </a:uFill>
              <a:hlinkClick r:id="rId3"/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Hand drawn flat design stock market concept</a:t>
            </a:r>
            <a:endParaRPr/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Hand drawn flat design stock market concept</a:t>
            </a:r>
            <a:endParaRPr/>
          </a:p>
        </p:txBody>
      </p:sp>
      <p:sp>
        <p:nvSpPr>
          <p:cNvPr id="733" name="Google Shape;733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734" name="Google Shape;734;p48"/>
          <p:cNvGrpSpPr/>
          <p:nvPr/>
        </p:nvGrpSpPr>
        <p:grpSpPr>
          <a:xfrm>
            <a:off x="4730925" y="3683000"/>
            <a:ext cx="1727225" cy="863600"/>
            <a:chOff x="4963950" y="2083000"/>
            <a:chExt cx="1727225" cy="863600"/>
          </a:xfrm>
        </p:grpSpPr>
        <p:sp>
          <p:nvSpPr>
            <p:cNvPr id="735" name="Google Shape;735;p48"/>
            <p:cNvSpPr/>
            <p:nvPr/>
          </p:nvSpPr>
          <p:spPr>
            <a:xfrm>
              <a:off x="5915250" y="2468875"/>
              <a:ext cx="775925" cy="477725"/>
            </a:xfrm>
            <a:custGeom>
              <a:avLst/>
              <a:gdLst/>
              <a:ahLst/>
              <a:cxnLst/>
              <a:rect l="l" t="t" r="r" b="b"/>
              <a:pathLst>
                <a:path w="31037" h="19109" extrusionOk="0">
                  <a:moveTo>
                    <a:pt x="22113" y="2462"/>
                  </a:moveTo>
                  <a:cubicBezTo>
                    <a:pt x="22214" y="2929"/>
                    <a:pt x="22315" y="3358"/>
                    <a:pt x="22403" y="3800"/>
                  </a:cubicBezTo>
                  <a:cubicBezTo>
                    <a:pt x="22365" y="3812"/>
                    <a:pt x="22353" y="3825"/>
                    <a:pt x="22340" y="3825"/>
                  </a:cubicBezTo>
                  <a:cubicBezTo>
                    <a:pt x="22282" y="3803"/>
                    <a:pt x="22241" y="3790"/>
                    <a:pt x="22214" y="3790"/>
                  </a:cubicBezTo>
                  <a:cubicBezTo>
                    <a:pt x="22165" y="3790"/>
                    <a:pt x="22160" y="3833"/>
                    <a:pt x="22176" y="3938"/>
                  </a:cubicBezTo>
                  <a:cubicBezTo>
                    <a:pt x="22214" y="4115"/>
                    <a:pt x="22201" y="4305"/>
                    <a:pt x="22239" y="4481"/>
                  </a:cubicBezTo>
                  <a:cubicBezTo>
                    <a:pt x="22264" y="4569"/>
                    <a:pt x="22227" y="4608"/>
                    <a:pt x="22138" y="4620"/>
                  </a:cubicBezTo>
                  <a:cubicBezTo>
                    <a:pt x="22125" y="4621"/>
                    <a:pt x="22113" y="4622"/>
                    <a:pt x="22103" y="4622"/>
                  </a:cubicBezTo>
                  <a:cubicBezTo>
                    <a:pt x="22028" y="4622"/>
                    <a:pt x="22001" y="4582"/>
                    <a:pt x="22012" y="4494"/>
                  </a:cubicBezTo>
                  <a:lnTo>
                    <a:pt x="22012" y="3635"/>
                  </a:lnTo>
                  <a:cubicBezTo>
                    <a:pt x="22012" y="3320"/>
                    <a:pt x="22012" y="2992"/>
                    <a:pt x="22025" y="2676"/>
                  </a:cubicBezTo>
                  <a:cubicBezTo>
                    <a:pt x="22025" y="2614"/>
                    <a:pt x="22000" y="2538"/>
                    <a:pt x="22113" y="2462"/>
                  </a:cubicBezTo>
                  <a:close/>
                  <a:moveTo>
                    <a:pt x="21978" y="4909"/>
                  </a:moveTo>
                  <a:cubicBezTo>
                    <a:pt x="22007" y="4909"/>
                    <a:pt x="22050" y="4937"/>
                    <a:pt x="22126" y="4986"/>
                  </a:cubicBezTo>
                  <a:cubicBezTo>
                    <a:pt x="22239" y="5049"/>
                    <a:pt x="22340" y="5112"/>
                    <a:pt x="22441" y="5175"/>
                  </a:cubicBezTo>
                  <a:cubicBezTo>
                    <a:pt x="22530" y="5213"/>
                    <a:pt x="22555" y="5276"/>
                    <a:pt x="22491" y="5365"/>
                  </a:cubicBezTo>
                  <a:cubicBezTo>
                    <a:pt x="22429" y="5453"/>
                    <a:pt x="22378" y="5528"/>
                    <a:pt x="22315" y="5604"/>
                  </a:cubicBezTo>
                  <a:cubicBezTo>
                    <a:pt x="22286" y="5654"/>
                    <a:pt x="22249" y="5672"/>
                    <a:pt x="22204" y="5672"/>
                  </a:cubicBezTo>
                  <a:cubicBezTo>
                    <a:pt x="22191" y="5672"/>
                    <a:pt x="22177" y="5671"/>
                    <a:pt x="22163" y="5668"/>
                  </a:cubicBezTo>
                  <a:lnTo>
                    <a:pt x="21899" y="5592"/>
                  </a:lnTo>
                  <a:cubicBezTo>
                    <a:pt x="21873" y="5588"/>
                    <a:pt x="21848" y="5583"/>
                    <a:pt x="21825" y="5583"/>
                  </a:cubicBezTo>
                  <a:cubicBezTo>
                    <a:pt x="21778" y="5583"/>
                    <a:pt x="21739" y="5600"/>
                    <a:pt x="21722" y="5668"/>
                  </a:cubicBezTo>
                  <a:cubicBezTo>
                    <a:pt x="21722" y="5688"/>
                    <a:pt x="21705" y="5709"/>
                    <a:pt x="21679" y="5709"/>
                  </a:cubicBezTo>
                  <a:cubicBezTo>
                    <a:pt x="21672" y="5709"/>
                    <a:pt x="21666" y="5708"/>
                    <a:pt x="21658" y="5705"/>
                  </a:cubicBezTo>
                  <a:cubicBezTo>
                    <a:pt x="21621" y="5693"/>
                    <a:pt x="21621" y="5655"/>
                    <a:pt x="21621" y="5617"/>
                  </a:cubicBezTo>
                  <a:cubicBezTo>
                    <a:pt x="21621" y="5554"/>
                    <a:pt x="21621" y="5466"/>
                    <a:pt x="21684" y="5453"/>
                  </a:cubicBezTo>
                  <a:cubicBezTo>
                    <a:pt x="21873" y="5402"/>
                    <a:pt x="21848" y="5251"/>
                    <a:pt x="21885" y="5138"/>
                  </a:cubicBezTo>
                  <a:cubicBezTo>
                    <a:pt x="21885" y="5112"/>
                    <a:pt x="21899" y="5087"/>
                    <a:pt x="21899" y="5074"/>
                  </a:cubicBezTo>
                  <a:cubicBezTo>
                    <a:pt x="21927" y="4959"/>
                    <a:pt x="21940" y="4909"/>
                    <a:pt x="21978" y="4909"/>
                  </a:cubicBezTo>
                  <a:close/>
                  <a:moveTo>
                    <a:pt x="19238" y="6689"/>
                  </a:moveTo>
                  <a:cubicBezTo>
                    <a:pt x="19242" y="6689"/>
                    <a:pt x="19245" y="6689"/>
                    <a:pt x="19248" y="6690"/>
                  </a:cubicBezTo>
                  <a:cubicBezTo>
                    <a:pt x="19299" y="6703"/>
                    <a:pt x="19299" y="6740"/>
                    <a:pt x="19324" y="6765"/>
                  </a:cubicBezTo>
                  <a:cubicBezTo>
                    <a:pt x="19387" y="6879"/>
                    <a:pt x="19400" y="6930"/>
                    <a:pt x="19400" y="7157"/>
                  </a:cubicBezTo>
                  <a:cubicBezTo>
                    <a:pt x="19400" y="7447"/>
                    <a:pt x="19400" y="7447"/>
                    <a:pt x="19134" y="7548"/>
                  </a:cubicBezTo>
                  <a:cubicBezTo>
                    <a:pt x="19097" y="7561"/>
                    <a:pt x="19058" y="7586"/>
                    <a:pt x="19021" y="7598"/>
                  </a:cubicBezTo>
                  <a:cubicBezTo>
                    <a:pt x="19004" y="7603"/>
                    <a:pt x="18987" y="7605"/>
                    <a:pt x="18971" y="7605"/>
                  </a:cubicBezTo>
                  <a:cubicBezTo>
                    <a:pt x="18893" y="7605"/>
                    <a:pt x="18836" y="7556"/>
                    <a:pt x="18856" y="7472"/>
                  </a:cubicBezTo>
                  <a:cubicBezTo>
                    <a:pt x="18882" y="7283"/>
                    <a:pt x="18932" y="7093"/>
                    <a:pt x="18932" y="6892"/>
                  </a:cubicBezTo>
                  <a:cubicBezTo>
                    <a:pt x="18932" y="6819"/>
                    <a:pt x="19153" y="6689"/>
                    <a:pt x="19238" y="6689"/>
                  </a:cubicBezTo>
                  <a:close/>
                  <a:moveTo>
                    <a:pt x="21722" y="5907"/>
                  </a:moveTo>
                  <a:cubicBezTo>
                    <a:pt x="21784" y="5907"/>
                    <a:pt x="21798" y="5958"/>
                    <a:pt x="21798" y="5996"/>
                  </a:cubicBezTo>
                  <a:cubicBezTo>
                    <a:pt x="21835" y="6134"/>
                    <a:pt x="21848" y="6286"/>
                    <a:pt x="21873" y="6425"/>
                  </a:cubicBezTo>
                  <a:cubicBezTo>
                    <a:pt x="21885" y="6526"/>
                    <a:pt x="21835" y="6614"/>
                    <a:pt x="21823" y="6703"/>
                  </a:cubicBezTo>
                  <a:cubicBezTo>
                    <a:pt x="21784" y="6905"/>
                    <a:pt x="21734" y="7107"/>
                    <a:pt x="21697" y="7321"/>
                  </a:cubicBezTo>
                  <a:cubicBezTo>
                    <a:pt x="21684" y="7396"/>
                    <a:pt x="21646" y="7447"/>
                    <a:pt x="21557" y="7447"/>
                  </a:cubicBezTo>
                  <a:cubicBezTo>
                    <a:pt x="21507" y="7447"/>
                    <a:pt x="21456" y="7460"/>
                    <a:pt x="21406" y="7485"/>
                  </a:cubicBezTo>
                  <a:cubicBezTo>
                    <a:pt x="21344" y="7524"/>
                    <a:pt x="21282" y="7538"/>
                    <a:pt x="21215" y="7538"/>
                  </a:cubicBezTo>
                  <a:cubicBezTo>
                    <a:pt x="21172" y="7538"/>
                    <a:pt x="21127" y="7532"/>
                    <a:pt x="21078" y="7523"/>
                  </a:cubicBezTo>
                  <a:cubicBezTo>
                    <a:pt x="21039" y="7511"/>
                    <a:pt x="21011" y="7504"/>
                    <a:pt x="20991" y="7504"/>
                  </a:cubicBezTo>
                  <a:cubicBezTo>
                    <a:pt x="20943" y="7504"/>
                    <a:pt x="20932" y="7540"/>
                    <a:pt x="20914" y="7637"/>
                  </a:cubicBezTo>
                  <a:cubicBezTo>
                    <a:pt x="20901" y="7699"/>
                    <a:pt x="20914" y="7775"/>
                    <a:pt x="20838" y="7813"/>
                  </a:cubicBezTo>
                  <a:cubicBezTo>
                    <a:pt x="20812" y="7829"/>
                    <a:pt x="20788" y="7838"/>
                    <a:pt x="20767" y="7838"/>
                  </a:cubicBezTo>
                  <a:cubicBezTo>
                    <a:pt x="20737" y="7838"/>
                    <a:pt x="20714" y="7819"/>
                    <a:pt x="20699" y="7775"/>
                  </a:cubicBezTo>
                  <a:lnTo>
                    <a:pt x="20699" y="7712"/>
                  </a:lnTo>
                  <a:cubicBezTo>
                    <a:pt x="20672" y="7586"/>
                    <a:pt x="20652" y="7543"/>
                    <a:pt x="20578" y="7543"/>
                  </a:cubicBezTo>
                  <a:cubicBezTo>
                    <a:pt x="20548" y="7543"/>
                    <a:pt x="20510" y="7550"/>
                    <a:pt x="20460" y="7561"/>
                  </a:cubicBezTo>
                  <a:cubicBezTo>
                    <a:pt x="20320" y="7586"/>
                    <a:pt x="20182" y="7611"/>
                    <a:pt x="20056" y="7649"/>
                  </a:cubicBezTo>
                  <a:cubicBezTo>
                    <a:pt x="20026" y="7655"/>
                    <a:pt x="19994" y="7664"/>
                    <a:pt x="19966" y="7664"/>
                  </a:cubicBezTo>
                  <a:cubicBezTo>
                    <a:pt x="19933" y="7664"/>
                    <a:pt x="19905" y="7652"/>
                    <a:pt x="19891" y="7611"/>
                  </a:cubicBezTo>
                  <a:cubicBezTo>
                    <a:pt x="19841" y="7510"/>
                    <a:pt x="19930" y="7485"/>
                    <a:pt x="19992" y="7447"/>
                  </a:cubicBezTo>
                  <a:cubicBezTo>
                    <a:pt x="20132" y="7359"/>
                    <a:pt x="20295" y="7309"/>
                    <a:pt x="20460" y="7295"/>
                  </a:cubicBezTo>
                  <a:cubicBezTo>
                    <a:pt x="20889" y="7283"/>
                    <a:pt x="21128" y="6955"/>
                    <a:pt x="21406" y="6703"/>
                  </a:cubicBezTo>
                  <a:cubicBezTo>
                    <a:pt x="21456" y="6652"/>
                    <a:pt x="21456" y="6563"/>
                    <a:pt x="21482" y="6476"/>
                  </a:cubicBezTo>
                  <a:cubicBezTo>
                    <a:pt x="21507" y="6361"/>
                    <a:pt x="21532" y="6223"/>
                    <a:pt x="21557" y="6097"/>
                  </a:cubicBezTo>
                  <a:cubicBezTo>
                    <a:pt x="21570" y="6046"/>
                    <a:pt x="21583" y="5996"/>
                    <a:pt x="21621" y="5958"/>
                  </a:cubicBezTo>
                  <a:cubicBezTo>
                    <a:pt x="21646" y="5932"/>
                    <a:pt x="21684" y="5907"/>
                    <a:pt x="21722" y="5907"/>
                  </a:cubicBezTo>
                  <a:close/>
                  <a:moveTo>
                    <a:pt x="20320" y="7763"/>
                  </a:moveTo>
                  <a:cubicBezTo>
                    <a:pt x="20384" y="7775"/>
                    <a:pt x="20447" y="7750"/>
                    <a:pt x="20460" y="7813"/>
                  </a:cubicBezTo>
                  <a:cubicBezTo>
                    <a:pt x="20472" y="7876"/>
                    <a:pt x="20435" y="7914"/>
                    <a:pt x="20396" y="7940"/>
                  </a:cubicBezTo>
                  <a:cubicBezTo>
                    <a:pt x="20334" y="7965"/>
                    <a:pt x="20270" y="7990"/>
                    <a:pt x="20207" y="8002"/>
                  </a:cubicBezTo>
                  <a:cubicBezTo>
                    <a:pt x="20199" y="8004"/>
                    <a:pt x="20191" y="8005"/>
                    <a:pt x="20184" y="8005"/>
                  </a:cubicBezTo>
                  <a:cubicBezTo>
                    <a:pt x="20137" y="8005"/>
                    <a:pt x="20117" y="7970"/>
                    <a:pt x="20106" y="7926"/>
                  </a:cubicBezTo>
                  <a:cubicBezTo>
                    <a:pt x="20093" y="7864"/>
                    <a:pt x="20093" y="7813"/>
                    <a:pt x="20157" y="7800"/>
                  </a:cubicBezTo>
                  <a:cubicBezTo>
                    <a:pt x="20207" y="7775"/>
                    <a:pt x="20283" y="7775"/>
                    <a:pt x="20320" y="7763"/>
                  </a:cubicBezTo>
                  <a:close/>
                  <a:moveTo>
                    <a:pt x="19677" y="7738"/>
                  </a:moveTo>
                  <a:cubicBezTo>
                    <a:pt x="19790" y="7750"/>
                    <a:pt x="19930" y="7926"/>
                    <a:pt x="19904" y="8027"/>
                  </a:cubicBezTo>
                  <a:cubicBezTo>
                    <a:pt x="19866" y="8116"/>
                    <a:pt x="19829" y="8217"/>
                    <a:pt x="19790" y="8305"/>
                  </a:cubicBezTo>
                  <a:cubicBezTo>
                    <a:pt x="19780" y="8336"/>
                    <a:pt x="19762" y="8359"/>
                    <a:pt x="19734" y="8359"/>
                  </a:cubicBezTo>
                  <a:cubicBezTo>
                    <a:pt x="19728" y="8359"/>
                    <a:pt x="19722" y="8358"/>
                    <a:pt x="19715" y="8356"/>
                  </a:cubicBezTo>
                  <a:cubicBezTo>
                    <a:pt x="19664" y="8343"/>
                    <a:pt x="19639" y="8318"/>
                    <a:pt x="19639" y="8268"/>
                  </a:cubicBezTo>
                  <a:cubicBezTo>
                    <a:pt x="19639" y="8242"/>
                    <a:pt x="19652" y="8229"/>
                    <a:pt x="19652" y="8204"/>
                  </a:cubicBezTo>
                  <a:cubicBezTo>
                    <a:pt x="19664" y="8116"/>
                    <a:pt x="19677" y="8041"/>
                    <a:pt x="19576" y="7977"/>
                  </a:cubicBezTo>
                  <a:cubicBezTo>
                    <a:pt x="19526" y="7952"/>
                    <a:pt x="19487" y="7889"/>
                    <a:pt x="19526" y="7813"/>
                  </a:cubicBezTo>
                  <a:cubicBezTo>
                    <a:pt x="19563" y="7763"/>
                    <a:pt x="19639" y="7763"/>
                    <a:pt x="19677" y="7738"/>
                  </a:cubicBezTo>
                  <a:close/>
                  <a:moveTo>
                    <a:pt x="17811" y="9859"/>
                  </a:moveTo>
                  <a:cubicBezTo>
                    <a:pt x="17819" y="9859"/>
                    <a:pt x="17827" y="9862"/>
                    <a:pt x="17835" y="9870"/>
                  </a:cubicBezTo>
                  <a:cubicBezTo>
                    <a:pt x="17860" y="9895"/>
                    <a:pt x="17860" y="9934"/>
                    <a:pt x="17860" y="10009"/>
                  </a:cubicBezTo>
                  <a:cubicBezTo>
                    <a:pt x="17835" y="10110"/>
                    <a:pt x="17784" y="10237"/>
                    <a:pt x="17734" y="10363"/>
                  </a:cubicBezTo>
                  <a:cubicBezTo>
                    <a:pt x="17724" y="10383"/>
                    <a:pt x="17711" y="10391"/>
                    <a:pt x="17699" y="10391"/>
                  </a:cubicBezTo>
                  <a:cubicBezTo>
                    <a:pt x="17680" y="10391"/>
                    <a:pt x="17660" y="10373"/>
                    <a:pt x="17645" y="10350"/>
                  </a:cubicBezTo>
                  <a:cubicBezTo>
                    <a:pt x="17569" y="10237"/>
                    <a:pt x="17645" y="9959"/>
                    <a:pt x="17759" y="9883"/>
                  </a:cubicBezTo>
                  <a:cubicBezTo>
                    <a:pt x="17776" y="9874"/>
                    <a:pt x="17794" y="9859"/>
                    <a:pt x="17811" y="9859"/>
                  </a:cubicBezTo>
                  <a:close/>
                  <a:moveTo>
                    <a:pt x="15538" y="11019"/>
                  </a:moveTo>
                  <a:cubicBezTo>
                    <a:pt x="15550" y="11031"/>
                    <a:pt x="15575" y="11031"/>
                    <a:pt x="15588" y="11044"/>
                  </a:cubicBezTo>
                  <a:cubicBezTo>
                    <a:pt x="15639" y="11132"/>
                    <a:pt x="15550" y="11171"/>
                    <a:pt x="15524" y="11233"/>
                  </a:cubicBezTo>
                  <a:cubicBezTo>
                    <a:pt x="15506" y="11259"/>
                    <a:pt x="15484" y="11268"/>
                    <a:pt x="15461" y="11268"/>
                  </a:cubicBezTo>
                  <a:cubicBezTo>
                    <a:pt x="15439" y="11268"/>
                    <a:pt x="15417" y="11259"/>
                    <a:pt x="15398" y="11246"/>
                  </a:cubicBezTo>
                  <a:cubicBezTo>
                    <a:pt x="15323" y="11196"/>
                    <a:pt x="15361" y="11145"/>
                    <a:pt x="15411" y="11095"/>
                  </a:cubicBezTo>
                  <a:cubicBezTo>
                    <a:pt x="15437" y="11070"/>
                    <a:pt x="15474" y="11031"/>
                    <a:pt x="15538" y="11019"/>
                  </a:cubicBezTo>
                  <a:close/>
                  <a:moveTo>
                    <a:pt x="17822" y="11246"/>
                  </a:moveTo>
                  <a:cubicBezTo>
                    <a:pt x="17910" y="11246"/>
                    <a:pt x="17973" y="11297"/>
                    <a:pt x="17998" y="11398"/>
                  </a:cubicBezTo>
                  <a:cubicBezTo>
                    <a:pt x="18023" y="11524"/>
                    <a:pt x="18037" y="11650"/>
                    <a:pt x="17986" y="11776"/>
                  </a:cubicBezTo>
                  <a:cubicBezTo>
                    <a:pt x="17872" y="12117"/>
                    <a:pt x="17872" y="12117"/>
                    <a:pt x="18175" y="12319"/>
                  </a:cubicBezTo>
                  <a:cubicBezTo>
                    <a:pt x="18225" y="12357"/>
                    <a:pt x="18276" y="12382"/>
                    <a:pt x="18314" y="12420"/>
                  </a:cubicBezTo>
                  <a:cubicBezTo>
                    <a:pt x="18326" y="12433"/>
                    <a:pt x="18326" y="12445"/>
                    <a:pt x="18326" y="12483"/>
                  </a:cubicBezTo>
                  <a:cubicBezTo>
                    <a:pt x="18239" y="12483"/>
                    <a:pt x="18188" y="12433"/>
                    <a:pt x="18138" y="12394"/>
                  </a:cubicBezTo>
                  <a:cubicBezTo>
                    <a:pt x="18103" y="12372"/>
                    <a:pt x="18060" y="12330"/>
                    <a:pt x="18024" y="12330"/>
                  </a:cubicBezTo>
                  <a:cubicBezTo>
                    <a:pt x="18020" y="12330"/>
                    <a:pt x="18016" y="12330"/>
                    <a:pt x="18011" y="12332"/>
                  </a:cubicBezTo>
                  <a:cubicBezTo>
                    <a:pt x="17746" y="12332"/>
                    <a:pt x="17708" y="12117"/>
                    <a:pt x="17607" y="11965"/>
                  </a:cubicBezTo>
                  <a:cubicBezTo>
                    <a:pt x="17594" y="11928"/>
                    <a:pt x="17582" y="11889"/>
                    <a:pt x="17607" y="11864"/>
                  </a:cubicBezTo>
                  <a:cubicBezTo>
                    <a:pt x="17721" y="11776"/>
                    <a:pt x="17695" y="11650"/>
                    <a:pt x="17708" y="11536"/>
                  </a:cubicBezTo>
                  <a:cubicBezTo>
                    <a:pt x="17708" y="11486"/>
                    <a:pt x="17708" y="11435"/>
                    <a:pt x="17721" y="11385"/>
                  </a:cubicBezTo>
                  <a:cubicBezTo>
                    <a:pt x="17734" y="11334"/>
                    <a:pt x="17734" y="11258"/>
                    <a:pt x="17822" y="11246"/>
                  </a:cubicBezTo>
                  <a:close/>
                  <a:moveTo>
                    <a:pt x="18604" y="12660"/>
                  </a:moveTo>
                  <a:lnTo>
                    <a:pt x="18604" y="12660"/>
                  </a:lnTo>
                  <a:cubicBezTo>
                    <a:pt x="18629" y="12672"/>
                    <a:pt x="18642" y="12672"/>
                    <a:pt x="18642" y="12672"/>
                  </a:cubicBezTo>
                  <a:cubicBezTo>
                    <a:pt x="18680" y="12722"/>
                    <a:pt x="18730" y="12761"/>
                    <a:pt x="18705" y="12823"/>
                  </a:cubicBezTo>
                  <a:cubicBezTo>
                    <a:pt x="18705" y="12833"/>
                    <a:pt x="18692" y="12842"/>
                    <a:pt x="18681" y="12842"/>
                  </a:cubicBezTo>
                  <a:cubicBezTo>
                    <a:pt x="18676" y="12842"/>
                    <a:pt x="18671" y="12840"/>
                    <a:pt x="18668" y="12837"/>
                  </a:cubicBezTo>
                  <a:cubicBezTo>
                    <a:pt x="18592" y="12811"/>
                    <a:pt x="18567" y="12748"/>
                    <a:pt x="18604" y="12660"/>
                  </a:cubicBezTo>
                  <a:close/>
                  <a:moveTo>
                    <a:pt x="18219" y="13085"/>
                  </a:moveTo>
                  <a:cubicBezTo>
                    <a:pt x="18243" y="13085"/>
                    <a:pt x="18253" y="13106"/>
                    <a:pt x="18264" y="13126"/>
                  </a:cubicBezTo>
                  <a:cubicBezTo>
                    <a:pt x="18276" y="13190"/>
                    <a:pt x="18251" y="13240"/>
                    <a:pt x="18200" y="13266"/>
                  </a:cubicBezTo>
                  <a:cubicBezTo>
                    <a:pt x="18163" y="13266"/>
                    <a:pt x="18138" y="13253"/>
                    <a:pt x="18138" y="13215"/>
                  </a:cubicBezTo>
                  <a:cubicBezTo>
                    <a:pt x="18138" y="13165"/>
                    <a:pt x="18138" y="13101"/>
                    <a:pt x="18200" y="13089"/>
                  </a:cubicBezTo>
                  <a:cubicBezTo>
                    <a:pt x="18207" y="13086"/>
                    <a:pt x="18214" y="13085"/>
                    <a:pt x="18219" y="13085"/>
                  </a:cubicBezTo>
                  <a:close/>
                  <a:moveTo>
                    <a:pt x="9642" y="13374"/>
                  </a:moveTo>
                  <a:cubicBezTo>
                    <a:pt x="9656" y="13374"/>
                    <a:pt x="9670" y="13380"/>
                    <a:pt x="9681" y="13392"/>
                  </a:cubicBezTo>
                  <a:cubicBezTo>
                    <a:pt x="9757" y="13454"/>
                    <a:pt x="9833" y="13530"/>
                    <a:pt x="9858" y="13631"/>
                  </a:cubicBezTo>
                  <a:cubicBezTo>
                    <a:pt x="9870" y="13707"/>
                    <a:pt x="9883" y="13783"/>
                    <a:pt x="9883" y="13871"/>
                  </a:cubicBezTo>
                  <a:cubicBezTo>
                    <a:pt x="9896" y="13922"/>
                    <a:pt x="9870" y="13972"/>
                    <a:pt x="9808" y="13972"/>
                  </a:cubicBezTo>
                  <a:cubicBezTo>
                    <a:pt x="9768" y="13972"/>
                    <a:pt x="9729" y="13997"/>
                    <a:pt x="9689" y="13997"/>
                  </a:cubicBezTo>
                  <a:cubicBezTo>
                    <a:pt x="9666" y="13997"/>
                    <a:pt x="9642" y="13988"/>
                    <a:pt x="9618" y="13959"/>
                  </a:cubicBezTo>
                  <a:cubicBezTo>
                    <a:pt x="9505" y="13846"/>
                    <a:pt x="9492" y="13530"/>
                    <a:pt x="9593" y="13404"/>
                  </a:cubicBezTo>
                  <a:cubicBezTo>
                    <a:pt x="9606" y="13383"/>
                    <a:pt x="9624" y="13374"/>
                    <a:pt x="9642" y="13374"/>
                  </a:cubicBezTo>
                  <a:close/>
                  <a:moveTo>
                    <a:pt x="18670" y="13335"/>
                  </a:moveTo>
                  <a:cubicBezTo>
                    <a:pt x="18693" y="13335"/>
                    <a:pt x="18714" y="13351"/>
                    <a:pt x="18730" y="13367"/>
                  </a:cubicBezTo>
                  <a:cubicBezTo>
                    <a:pt x="18806" y="13442"/>
                    <a:pt x="18870" y="13707"/>
                    <a:pt x="18819" y="13796"/>
                  </a:cubicBezTo>
                  <a:cubicBezTo>
                    <a:pt x="18819" y="13808"/>
                    <a:pt x="18794" y="13833"/>
                    <a:pt x="18781" y="13833"/>
                  </a:cubicBezTo>
                  <a:cubicBezTo>
                    <a:pt x="18705" y="13833"/>
                    <a:pt x="18654" y="13884"/>
                    <a:pt x="18629" y="13959"/>
                  </a:cubicBezTo>
                  <a:cubicBezTo>
                    <a:pt x="18610" y="14009"/>
                    <a:pt x="18567" y="14027"/>
                    <a:pt x="18526" y="14027"/>
                  </a:cubicBezTo>
                  <a:cubicBezTo>
                    <a:pt x="18514" y="14027"/>
                    <a:pt x="18502" y="14026"/>
                    <a:pt x="18491" y="14023"/>
                  </a:cubicBezTo>
                  <a:cubicBezTo>
                    <a:pt x="18427" y="14010"/>
                    <a:pt x="18415" y="13947"/>
                    <a:pt x="18415" y="13897"/>
                  </a:cubicBezTo>
                  <a:cubicBezTo>
                    <a:pt x="18402" y="13833"/>
                    <a:pt x="18427" y="13757"/>
                    <a:pt x="18377" y="13682"/>
                  </a:cubicBezTo>
                  <a:cubicBezTo>
                    <a:pt x="18276" y="13682"/>
                    <a:pt x="18200" y="13757"/>
                    <a:pt x="18099" y="13770"/>
                  </a:cubicBezTo>
                  <a:cubicBezTo>
                    <a:pt x="18089" y="13775"/>
                    <a:pt x="18076" y="13778"/>
                    <a:pt x="18065" y="13778"/>
                  </a:cubicBezTo>
                  <a:cubicBezTo>
                    <a:pt x="18047" y="13778"/>
                    <a:pt x="18031" y="13772"/>
                    <a:pt x="18023" y="13757"/>
                  </a:cubicBezTo>
                  <a:cubicBezTo>
                    <a:pt x="18011" y="13732"/>
                    <a:pt x="18023" y="13695"/>
                    <a:pt x="18037" y="13682"/>
                  </a:cubicBezTo>
                  <a:cubicBezTo>
                    <a:pt x="18062" y="13644"/>
                    <a:pt x="18099" y="13619"/>
                    <a:pt x="18138" y="13606"/>
                  </a:cubicBezTo>
                  <a:cubicBezTo>
                    <a:pt x="18314" y="13530"/>
                    <a:pt x="18503" y="13493"/>
                    <a:pt x="18629" y="13353"/>
                  </a:cubicBezTo>
                  <a:cubicBezTo>
                    <a:pt x="18643" y="13340"/>
                    <a:pt x="18657" y="13335"/>
                    <a:pt x="18670" y="13335"/>
                  </a:cubicBezTo>
                  <a:close/>
                  <a:moveTo>
                    <a:pt x="16472" y="14338"/>
                  </a:moveTo>
                  <a:cubicBezTo>
                    <a:pt x="16484" y="14351"/>
                    <a:pt x="16497" y="14351"/>
                    <a:pt x="16509" y="14351"/>
                  </a:cubicBezTo>
                  <a:cubicBezTo>
                    <a:pt x="16522" y="14376"/>
                    <a:pt x="16509" y="14388"/>
                    <a:pt x="16484" y="14402"/>
                  </a:cubicBezTo>
                  <a:lnTo>
                    <a:pt x="16458" y="14388"/>
                  </a:lnTo>
                  <a:cubicBezTo>
                    <a:pt x="16446" y="14363"/>
                    <a:pt x="16458" y="14351"/>
                    <a:pt x="16472" y="14338"/>
                  </a:cubicBezTo>
                  <a:close/>
                  <a:moveTo>
                    <a:pt x="13960" y="14027"/>
                  </a:moveTo>
                  <a:cubicBezTo>
                    <a:pt x="13989" y="14027"/>
                    <a:pt x="14016" y="14057"/>
                    <a:pt x="14035" y="14086"/>
                  </a:cubicBezTo>
                  <a:cubicBezTo>
                    <a:pt x="14086" y="14136"/>
                    <a:pt x="14124" y="14186"/>
                    <a:pt x="14161" y="14237"/>
                  </a:cubicBezTo>
                  <a:cubicBezTo>
                    <a:pt x="14313" y="14477"/>
                    <a:pt x="14326" y="14767"/>
                    <a:pt x="14389" y="15045"/>
                  </a:cubicBezTo>
                  <a:cubicBezTo>
                    <a:pt x="14161" y="14969"/>
                    <a:pt x="13973" y="14856"/>
                    <a:pt x="13846" y="14691"/>
                  </a:cubicBezTo>
                  <a:cubicBezTo>
                    <a:pt x="13720" y="14515"/>
                    <a:pt x="13682" y="14275"/>
                    <a:pt x="13657" y="14035"/>
                  </a:cubicBezTo>
                  <a:cubicBezTo>
                    <a:pt x="13664" y="14034"/>
                    <a:pt x="13672" y="14034"/>
                    <a:pt x="13679" y="14034"/>
                  </a:cubicBezTo>
                  <a:cubicBezTo>
                    <a:pt x="13747" y="14034"/>
                    <a:pt x="13802" y="14066"/>
                    <a:pt x="13855" y="14066"/>
                  </a:cubicBezTo>
                  <a:cubicBezTo>
                    <a:pt x="13881" y="14066"/>
                    <a:pt x="13907" y="14058"/>
                    <a:pt x="13934" y="14035"/>
                  </a:cubicBezTo>
                  <a:cubicBezTo>
                    <a:pt x="13943" y="14029"/>
                    <a:pt x="13951" y="14027"/>
                    <a:pt x="13960" y="14027"/>
                  </a:cubicBezTo>
                  <a:close/>
                  <a:moveTo>
                    <a:pt x="19195" y="15005"/>
                  </a:moveTo>
                  <a:cubicBezTo>
                    <a:pt x="19217" y="15005"/>
                    <a:pt x="19237" y="15036"/>
                    <a:pt x="19248" y="15058"/>
                  </a:cubicBezTo>
                  <a:cubicBezTo>
                    <a:pt x="19260" y="15146"/>
                    <a:pt x="19273" y="15235"/>
                    <a:pt x="19223" y="15373"/>
                  </a:cubicBezTo>
                  <a:cubicBezTo>
                    <a:pt x="19172" y="15247"/>
                    <a:pt x="19147" y="15159"/>
                    <a:pt x="19147" y="15058"/>
                  </a:cubicBezTo>
                  <a:cubicBezTo>
                    <a:pt x="19147" y="15033"/>
                    <a:pt x="19159" y="15019"/>
                    <a:pt x="19185" y="15007"/>
                  </a:cubicBezTo>
                  <a:cubicBezTo>
                    <a:pt x="19188" y="15006"/>
                    <a:pt x="19192" y="15005"/>
                    <a:pt x="19195" y="15005"/>
                  </a:cubicBezTo>
                  <a:close/>
                  <a:moveTo>
                    <a:pt x="16952" y="13934"/>
                  </a:moveTo>
                  <a:cubicBezTo>
                    <a:pt x="16989" y="13934"/>
                    <a:pt x="17026" y="13959"/>
                    <a:pt x="17089" y="14010"/>
                  </a:cubicBezTo>
                  <a:cubicBezTo>
                    <a:pt x="17103" y="14023"/>
                    <a:pt x="17128" y="14048"/>
                    <a:pt x="17153" y="14060"/>
                  </a:cubicBezTo>
                  <a:cubicBezTo>
                    <a:pt x="17330" y="14212"/>
                    <a:pt x="17330" y="14262"/>
                    <a:pt x="17115" y="14363"/>
                  </a:cubicBezTo>
                  <a:cubicBezTo>
                    <a:pt x="17089" y="14376"/>
                    <a:pt x="17077" y="14376"/>
                    <a:pt x="17052" y="14388"/>
                  </a:cubicBezTo>
                  <a:cubicBezTo>
                    <a:pt x="17052" y="14414"/>
                    <a:pt x="17052" y="14439"/>
                    <a:pt x="17039" y="14464"/>
                  </a:cubicBezTo>
                  <a:cubicBezTo>
                    <a:pt x="17077" y="14528"/>
                    <a:pt x="17077" y="14590"/>
                    <a:pt x="17077" y="14654"/>
                  </a:cubicBezTo>
                  <a:cubicBezTo>
                    <a:pt x="17064" y="14780"/>
                    <a:pt x="17089" y="14893"/>
                    <a:pt x="17165" y="15007"/>
                  </a:cubicBezTo>
                  <a:cubicBezTo>
                    <a:pt x="17216" y="15083"/>
                    <a:pt x="17204" y="15146"/>
                    <a:pt x="17140" y="15209"/>
                  </a:cubicBezTo>
                  <a:cubicBezTo>
                    <a:pt x="17077" y="15272"/>
                    <a:pt x="17039" y="15348"/>
                    <a:pt x="16976" y="15411"/>
                  </a:cubicBezTo>
                  <a:cubicBezTo>
                    <a:pt x="16875" y="15512"/>
                    <a:pt x="16812" y="15625"/>
                    <a:pt x="16825" y="15777"/>
                  </a:cubicBezTo>
                  <a:cubicBezTo>
                    <a:pt x="16837" y="15878"/>
                    <a:pt x="16623" y="16118"/>
                    <a:pt x="16522" y="16143"/>
                  </a:cubicBezTo>
                  <a:cubicBezTo>
                    <a:pt x="16515" y="16145"/>
                    <a:pt x="16508" y="16146"/>
                    <a:pt x="16501" y="16146"/>
                  </a:cubicBezTo>
                  <a:cubicBezTo>
                    <a:pt x="16470" y="16146"/>
                    <a:pt x="16442" y="16128"/>
                    <a:pt x="16421" y="16118"/>
                  </a:cubicBezTo>
                  <a:cubicBezTo>
                    <a:pt x="16231" y="15979"/>
                    <a:pt x="16004" y="15967"/>
                    <a:pt x="15777" y="15941"/>
                  </a:cubicBezTo>
                  <a:cubicBezTo>
                    <a:pt x="15676" y="15928"/>
                    <a:pt x="15625" y="15891"/>
                    <a:pt x="15588" y="15790"/>
                  </a:cubicBezTo>
                  <a:cubicBezTo>
                    <a:pt x="15524" y="15625"/>
                    <a:pt x="15462" y="15474"/>
                    <a:pt x="15398" y="15310"/>
                  </a:cubicBezTo>
                  <a:cubicBezTo>
                    <a:pt x="15386" y="15260"/>
                    <a:pt x="15361" y="15209"/>
                    <a:pt x="15386" y="15146"/>
                  </a:cubicBezTo>
                  <a:cubicBezTo>
                    <a:pt x="15402" y="15073"/>
                    <a:pt x="15413" y="15042"/>
                    <a:pt x="15455" y="15042"/>
                  </a:cubicBezTo>
                  <a:cubicBezTo>
                    <a:pt x="15479" y="15042"/>
                    <a:pt x="15513" y="15052"/>
                    <a:pt x="15563" y="15070"/>
                  </a:cubicBezTo>
                  <a:lnTo>
                    <a:pt x="15664" y="15070"/>
                  </a:lnTo>
                  <a:cubicBezTo>
                    <a:pt x="15740" y="15007"/>
                    <a:pt x="15802" y="14957"/>
                    <a:pt x="15841" y="14868"/>
                  </a:cubicBezTo>
                  <a:cubicBezTo>
                    <a:pt x="15928" y="14679"/>
                    <a:pt x="16118" y="14590"/>
                    <a:pt x="16257" y="14452"/>
                  </a:cubicBezTo>
                  <a:cubicBezTo>
                    <a:pt x="16274" y="14438"/>
                    <a:pt x="16291" y="14433"/>
                    <a:pt x="16307" y="14433"/>
                  </a:cubicBezTo>
                  <a:cubicBezTo>
                    <a:pt x="16349" y="14433"/>
                    <a:pt x="16388" y="14468"/>
                    <a:pt x="16433" y="14477"/>
                  </a:cubicBezTo>
                  <a:cubicBezTo>
                    <a:pt x="16470" y="14489"/>
                    <a:pt x="16499" y="14496"/>
                    <a:pt x="16521" y="14496"/>
                  </a:cubicBezTo>
                  <a:cubicBezTo>
                    <a:pt x="16569" y="14496"/>
                    <a:pt x="16589" y="14466"/>
                    <a:pt x="16598" y="14388"/>
                  </a:cubicBezTo>
                  <a:cubicBezTo>
                    <a:pt x="16623" y="14225"/>
                    <a:pt x="16724" y="14124"/>
                    <a:pt x="16825" y="14010"/>
                  </a:cubicBezTo>
                  <a:cubicBezTo>
                    <a:pt x="16882" y="13959"/>
                    <a:pt x="16916" y="13934"/>
                    <a:pt x="16952" y="13934"/>
                  </a:cubicBezTo>
                  <a:close/>
                  <a:moveTo>
                    <a:pt x="18459" y="15029"/>
                  </a:moveTo>
                  <a:cubicBezTo>
                    <a:pt x="18507" y="15029"/>
                    <a:pt x="18541" y="15056"/>
                    <a:pt x="18541" y="15108"/>
                  </a:cubicBezTo>
                  <a:cubicBezTo>
                    <a:pt x="18554" y="15184"/>
                    <a:pt x="18503" y="15196"/>
                    <a:pt x="18440" y="15196"/>
                  </a:cubicBezTo>
                  <a:lnTo>
                    <a:pt x="17872" y="15196"/>
                  </a:lnTo>
                  <a:cubicBezTo>
                    <a:pt x="17847" y="15196"/>
                    <a:pt x="17820" y="15192"/>
                    <a:pt x="17794" y="15192"/>
                  </a:cubicBezTo>
                  <a:cubicBezTo>
                    <a:pt x="17755" y="15192"/>
                    <a:pt x="17718" y="15201"/>
                    <a:pt x="17695" y="15247"/>
                  </a:cubicBezTo>
                  <a:cubicBezTo>
                    <a:pt x="17658" y="15348"/>
                    <a:pt x="17633" y="15449"/>
                    <a:pt x="17658" y="15550"/>
                  </a:cubicBezTo>
                  <a:cubicBezTo>
                    <a:pt x="17665" y="15572"/>
                    <a:pt x="17686" y="15577"/>
                    <a:pt x="17710" y="15577"/>
                  </a:cubicBezTo>
                  <a:cubicBezTo>
                    <a:pt x="17726" y="15577"/>
                    <a:pt x="17743" y="15575"/>
                    <a:pt x="17759" y="15575"/>
                  </a:cubicBezTo>
                  <a:cubicBezTo>
                    <a:pt x="17803" y="15562"/>
                    <a:pt x="17847" y="15556"/>
                    <a:pt x="17893" y="15556"/>
                  </a:cubicBezTo>
                  <a:cubicBezTo>
                    <a:pt x="17939" y="15556"/>
                    <a:pt x="17986" y="15562"/>
                    <a:pt x="18037" y="15575"/>
                  </a:cubicBezTo>
                  <a:cubicBezTo>
                    <a:pt x="17885" y="15726"/>
                    <a:pt x="17897" y="15866"/>
                    <a:pt x="17986" y="16017"/>
                  </a:cubicBezTo>
                  <a:cubicBezTo>
                    <a:pt x="18011" y="16054"/>
                    <a:pt x="18011" y="16093"/>
                    <a:pt x="18023" y="16118"/>
                  </a:cubicBezTo>
                  <a:cubicBezTo>
                    <a:pt x="18049" y="16181"/>
                    <a:pt x="18074" y="16231"/>
                    <a:pt x="17998" y="16269"/>
                  </a:cubicBezTo>
                  <a:cubicBezTo>
                    <a:pt x="17980" y="16278"/>
                    <a:pt x="17964" y="16282"/>
                    <a:pt x="17949" y="16282"/>
                  </a:cubicBezTo>
                  <a:cubicBezTo>
                    <a:pt x="17904" y="16282"/>
                    <a:pt x="17876" y="16244"/>
                    <a:pt x="17847" y="16206"/>
                  </a:cubicBezTo>
                  <a:cubicBezTo>
                    <a:pt x="17809" y="16143"/>
                    <a:pt x="17771" y="16093"/>
                    <a:pt x="17734" y="16042"/>
                  </a:cubicBezTo>
                  <a:cubicBezTo>
                    <a:pt x="17711" y="16008"/>
                    <a:pt x="17698" y="15964"/>
                    <a:pt x="17634" y="15964"/>
                  </a:cubicBezTo>
                  <a:cubicBezTo>
                    <a:pt x="17626" y="15964"/>
                    <a:pt x="17617" y="15965"/>
                    <a:pt x="17607" y="15967"/>
                  </a:cubicBezTo>
                  <a:lnTo>
                    <a:pt x="17607" y="16357"/>
                  </a:lnTo>
                  <a:cubicBezTo>
                    <a:pt x="17607" y="16408"/>
                    <a:pt x="17620" y="16471"/>
                    <a:pt x="17544" y="16484"/>
                  </a:cubicBezTo>
                  <a:cubicBezTo>
                    <a:pt x="17493" y="16484"/>
                    <a:pt x="17481" y="16446"/>
                    <a:pt x="17456" y="16396"/>
                  </a:cubicBezTo>
                  <a:cubicBezTo>
                    <a:pt x="17380" y="16206"/>
                    <a:pt x="17317" y="16004"/>
                    <a:pt x="17406" y="15790"/>
                  </a:cubicBezTo>
                  <a:cubicBezTo>
                    <a:pt x="17481" y="15588"/>
                    <a:pt x="17519" y="15361"/>
                    <a:pt x="17658" y="15171"/>
                  </a:cubicBezTo>
                  <a:cubicBezTo>
                    <a:pt x="17695" y="15108"/>
                    <a:pt x="17746" y="15070"/>
                    <a:pt x="17835" y="15070"/>
                  </a:cubicBezTo>
                  <a:cubicBezTo>
                    <a:pt x="18037" y="15070"/>
                    <a:pt x="18239" y="15070"/>
                    <a:pt x="18427" y="15033"/>
                  </a:cubicBezTo>
                  <a:cubicBezTo>
                    <a:pt x="18438" y="15030"/>
                    <a:pt x="18449" y="15029"/>
                    <a:pt x="18459" y="15029"/>
                  </a:cubicBezTo>
                  <a:close/>
                  <a:moveTo>
                    <a:pt x="12767" y="14176"/>
                  </a:moveTo>
                  <a:cubicBezTo>
                    <a:pt x="12828" y="14176"/>
                    <a:pt x="12919" y="14256"/>
                    <a:pt x="12988" y="14275"/>
                  </a:cubicBezTo>
                  <a:cubicBezTo>
                    <a:pt x="13101" y="14313"/>
                    <a:pt x="13190" y="14388"/>
                    <a:pt x="13266" y="14477"/>
                  </a:cubicBezTo>
                  <a:cubicBezTo>
                    <a:pt x="13631" y="14868"/>
                    <a:pt x="14010" y="15260"/>
                    <a:pt x="14389" y="15651"/>
                  </a:cubicBezTo>
                  <a:cubicBezTo>
                    <a:pt x="14439" y="15701"/>
                    <a:pt x="14490" y="15765"/>
                    <a:pt x="14540" y="15815"/>
                  </a:cubicBezTo>
                  <a:cubicBezTo>
                    <a:pt x="14654" y="15928"/>
                    <a:pt x="14730" y="16068"/>
                    <a:pt x="14679" y="16244"/>
                  </a:cubicBezTo>
                  <a:cubicBezTo>
                    <a:pt x="14666" y="16332"/>
                    <a:pt x="14742" y="16471"/>
                    <a:pt x="14629" y="16522"/>
                  </a:cubicBezTo>
                  <a:cubicBezTo>
                    <a:pt x="14601" y="16534"/>
                    <a:pt x="14572" y="16540"/>
                    <a:pt x="14542" y="16540"/>
                  </a:cubicBezTo>
                  <a:cubicBezTo>
                    <a:pt x="14449" y="16540"/>
                    <a:pt x="14352" y="16487"/>
                    <a:pt x="14276" y="16421"/>
                  </a:cubicBezTo>
                  <a:cubicBezTo>
                    <a:pt x="14099" y="16256"/>
                    <a:pt x="13909" y="16093"/>
                    <a:pt x="13796" y="15866"/>
                  </a:cubicBezTo>
                  <a:cubicBezTo>
                    <a:pt x="13707" y="15664"/>
                    <a:pt x="13581" y="15474"/>
                    <a:pt x="13493" y="15272"/>
                  </a:cubicBezTo>
                  <a:cubicBezTo>
                    <a:pt x="13342" y="14957"/>
                    <a:pt x="13140" y="14679"/>
                    <a:pt x="12874" y="14439"/>
                  </a:cubicBezTo>
                  <a:cubicBezTo>
                    <a:pt x="12811" y="14376"/>
                    <a:pt x="12647" y="14301"/>
                    <a:pt x="12723" y="14200"/>
                  </a:cubicBezTo>
                  <a:cubicBezTo>
                    <a:pt x="12734" y="14183"/>
                    <a:pt x="12749" y="14176"/>
                    <a:pt x="12767" y="14176"/>
                  </a:cubicBezTo>
                  <a:close/>
                  <a:moveTo>
                    <a:pt x="23968" y="16295"/>
                  </a:moveTo>
                  <a:cubicBezTo>
                    <a:pt x="23943" y="16446"/>
                    <a:pt x="23854" y="16534"/>
                    <a:pt x="23716" y="16584"/>
                  </a:cubicBezTo>
                  <a:cubicBezTo>
                    <a:pt x="23678" y="16601"/>
                    <a:pt x="23640" y="16612"/>
                    <a:pt x="23604" y="16612"/>
                  </a:cubicBezTo>
                  <a:cubicBezTo>
                    <a:pt x="23556" y="16612"/>
                    <a:pt x="23512" y="16592"/>
                    <a:pt x="23476" y="16534"/>
                  </a:cubicBezTo>
                  <a:lnTo>
                    <a:pt x="23476" y="16534"/>
                  </a:lnTo>
                  <a:cubicBezTo>
                    <a:pt x="23483" y="16534"/>
                    <a:pt x="23491" y="16535"/>
                    <a:pt x="23498" y="16535"/>
                  </a:cubicBezTo>
                  <a:cubicBezTo>
                    <a:pt x="23699" y="16535"/>
                    <a:pt x="23810" y="16368"/>
                    <a:pt x="23968" y="16295"/>
                  </a:cubicBezTo>
                  <a:close/>
                  <a:moveTo>
                    <a:pt x="14898" y="16641"/>
                  </a:moveTo>
                  <a:cubicBezTo>
                    <a:pt x="14916" y="16641"/>
                    <a:pt x="14936" y="16644"/>
                    <a:pt x="14957" y="16648"/>
                  </a:cubicBezTo>
                  <a:cubicBezTo>
                    <a:pt x="15095" y="16673"/>
                    <a:pt x="15247" y="16711"/>
                    <a:pt x="15398" y="16749"/>
                  </a:cubicBezTo>
                  <a:cubicBezTo>
                    <a:pt x="15460" y="16765"/>
                    <a:pt x="15528" y="16794"/>
                    <a:pt x="15594" y="16794"/>
                  </a:cubicBezTo>
                  <a:cubicBezTo>
                    <a:pt x="15635" y="16794"/>
                    <a:pt x="15676" y="16783"/>
                    <a:pt x="15714" y="16749"/>
                  </a:cubicBezTo>
                  <a:cubicBezTo>
                    <a:pt x="15722" y="16745"/>
                    <a:pt x="15730" y="16744"/>
                    <a:pt x="15739" y="16744"/>
                  </a:cubicBezTo>
                  <a:cubicBezTo>
                    <a:pt x="15761" y="16744"/>
                    <a:pt x="15784" y="16753"/>
                    <a:pt x="15802" y="16761"/>
                  </a:cubicBezTo>
                  <a:cubicBezTo>
                    <a:pt x="15979" y="16825"/>
                    <a:pt x="16143" y="16900"/>
                    <a:pt x="16320" y="16976"/>
                  </a:cubicBezTo>
                  <a:cubicBezTo>
                    <a:pt x="16357" y="16988"/>
                    <a:pt x="16383" y="17014"/>
                    <a:pt x="16371" y="17052"/>
                  </a:cubicBezTo>
                  <a:cubicBezTo>
                    <a:pt x="16363" y="17089"/>
                    <a:pt x="16342" y="17100"/>
                    <a:pt x="16319" y="17100"/>
                  </a:cubicBezTo>
                  <a:cubicBezTo>
                    <a:pt x="16302" y="17100"/>
                    <a:pt x="16285" y="17095"/>
                    <a:pt x="16270" y="17089"/>
                  </a:cubicBezTo>
                  <a:cubicBezTo>
                    <a:pt x="15802" y="17052"/>
                    <a:pt x="15348" y="16951"/>
                    <a:pt x="14907" y="16786"/>
                  </a:cubicBezTo>
                  <a:cubicBezTo>
                    <a:pt x="14868" y="16774"/>
                    <a:pt x="14792" y="16761"/>
                    <a:pt x="14818" y="16685"/>
                  </a:cubicBezTo>
                  <a:cubicBezTo>
                    <a:pt x="14834" y="16652"/>
                    <a:pt x="14862" y="16641"/>
                    <a:pt x="14898" y="16641"/>
                  </a:cubicBezTo>
                  <a:close/>
                  <a:moveTo>
                    <a:pt x="18714" y="17110"/>
                  </a:moveTo>
                  <a:cubicBezTo>
                    <a:pt x="18765" y="17110"/>
                    <a:pt x="18815" y="17136"/>
                    <a:pt x="18870" y="17190"/>
                  </a:cubicBezTo>
                  <a:cubicBezTo>
                    <a:pt x="18730" y="17266"/>
                    <a:pt x="18604" y="17316"/>
                    <a:pt x="18478" y="17380"/>
                  </a:cubicBezTo>
                  <a:lnTo>
                    <a:pt x="18415" y="17380"/>
                  </a:lnTo>
                  <a:cubicBezTo>
                    <a:pt x="18390" y="17355"/>
                    <a:pt x="18390" y="17330"/>
                    <a:pt x="18402" y="17291"/>
                  </a:cubicBezTo>
                  <a:cubicBezTo>
                    <a:pt x="18440" y="17203"/>
                    <a:pt x="18541" y="17178"/>
                    <a:pt x="18617" y="17140"/>
                  </a:cubicBezTo>
                  <a:cubicBezTo>
                    <a:pt x="18651" y="17120"/>
                    <a:pt x="18683" y="17110"/>
                    <a:pt x="18714" y="17110"/>
                  </a:cubicBezTo>
                  <a:close/>
                  <a:moveTo>
                    <a:pt x="20231" y="15461"/>
                  </a:moveTo>
                  <a:cubicBezTo>
                    <a:pt x="20393" y="15461"/>
                    <a:pt x="20386" y="15479"/>
                    <a:pt x="20396" y="15701"/>
                  </a:cubicBezTo>
                  <a:cubicBezTo>
                    <a:pt x="20396" y="15726"/>
                    <a:pt x="20396" y="15765"/>
                    <a:pt x="20409" y="15790"/>
                  </a:cubicBezTo>
                  <a:cubicBezTo>
                    <a:pt x="20447" y="16029"/>
                    <a:pt x="20447" y="16029"/>
                    <a:pt x="20687" y="16054"/>
                  </a:cubicBezTo>
                  <a:cubicBezTo>
                    <a:pt x="20705" y="16057"/>
                    <a:pt x="20723" y="16059"/>
                    <a:pt x="20739" y="16059"/>
                  </a:cubicBezTo>
                  <a:cubicBezTo>
                    <a:pt x="20801" y="16059"/>
                    <a:pt x="20849" y="16036"/>
                    <a:pt x="20889" y="15967"/>
                  </a:cubicBezTo>
                  <a:cubicBezTo>
                    <a:pt x="20926" y="15903"/>
                    <a:pt x="20990" y="15840"/>
                    <a:pt x="21040" y="15765"/>
                  </a:cubicBezTo>
                  <a:cubicBezTo>
                    <a:pt x="21080" y="15700"/>
                    <a:pt x="21126" y="15661"/>
                    <a:pt x="21183" y="15661"/>
                  </a:cubicBezTo>
                  <a:cubicBezTo>
                    <a:pt x="21215" y="15661"/>
                    <a:pt x="21252" y="15674"/>
                    <a:pt x="21293" y="15701"/>
                  </a:cubicBezTo>
                  <a:lnTo>
                    <a:pt x="21369" y="15739"/>
                  </a:lnTo>
                  <a:cubicBezTo>
                    <a:pt x="21596" y="15827"/>
                    <a:pt x="21772" y="15866"/>
                    <a:pt x="21873" y="15941"/>
                  </a:cubicBezTo>
                  <a:cubicBezTo>
                    <a:pt x="21885" y="15953"/>
                    <a:pt x="21885" y="15953"/>
                    <a:pt x="21899" y="15953"/>
                  </a:cubicBezTo>
                  <a:cubicBezTo>
                    <a:pt x="22340" y="16093"/>
                    <a:pt x="22732" y="16307"/>
                    <a:pt x="23060" y="16635"/>
                  </a:cubicBezTo>
                  <a:cubicBezTo>
                    <a:pt x="23110" y="16685"/>
                    <a:pt x="23135" y="16736"/>
                    <a:pt x="23110" y="16812"/>
                  </a:cubicBezTo>
                  <a:cubicBezTo>
                    <a:pt x="23072" y="16913"/>
                    <a:pt x="23110" y="17001"/>
                    <a:pt x="23198" y="17077"/>
                  </a:cubicBezTo>
                  <a:cubicBezTo>
                    <a:pt x="23324" y="17203"/>
                    <a:pt x="23464" y="17316"/>
                    <a:pt x="23565" y="17468"/>
                  </a:cubicBezTo>
                  <a:cubicBezTo>
                    <a:pt x="23577" y="17493"/>
                    <a:pt x="23615" y="17518"/>
                    <a:pt x="23590" y="17557"/>
                  </a:cubicBezTo>
                  <a:cubicBezTo>
                    <a:pt x="23555" y="17561"/>
                    <a:pt x="23520" y="17563"/>
                    <a:pt x="23487" y="17563"/>
                  </a:cubicBezTo>
                  <a:cubicBezTo>
                    <a:pt x="23305" y="17563"/>
                    <a:pt x="23151" y="17500"/>
                    <a:pt x="23034" y="17330"/>
                  </a:cubicBezTo>
                  <a:cubicBezTo>
                    <a:pt x="22920" y="17165"/>
                    <a:pt x="22744" y="17077"/>
                    <a:pt x="22555" y="17001"/>
                  </a:cubicBezTo>
                  <a:cubicBezTo>
                    <a:pt x="22520" y="16988"/>
                    <a:pt x="22490" y="16981"/>
                    <a:pt x="22462" y="16981"/>
                  </a:cubicBezTo>
                  <a:cubicBezTo>
                    <a:pt x="22410" y="16981"/>
                    <a:pt x="22369" y="17007"/>
                    <a:pt x="22328" y="17064"/>
                  </a:cubicBezTo>
                  <a:cubicBezTo>
                    <a:pt x="22315" y="17089"/>
                    <a:pt x="22289" y="17102"/>
                    <a:pt x="22277" y="17128"/>
                  </a:cubicBezTo>
                  <a:cubicBezTo>
                    <a:pt x="22185" y="17242"/>
                    <a:pt x="22149" y="17283"/>
                    <a:pt x="22084" y="17283"/>
                  </a:cubicBezTo>
                  <a:cubicBezTo>
                    <a:pt x="22042" y="17283"/>
                    <a:pt x="21988" y="17266"/>
                    <a:pt x="21899" y="17241"/>
                  </a:cubicBezTo>
                  <a:cubicBezTo>
                    <a:pt x="21873" y="17241"/>
                    <a:pt x="21860" y="17229"/>
                    <a:pt x="21848" y="17229"/>
                  </a:cubicBezTo>
                  <a:cubicBezTo>
                    <a:pt x="21709" y="17165"/>
                    <a:pt x="21482" y="17137"/>
                    <a:pt x="21323" y="17137"/>
                  </a:cubicBezTo>
                  <a:cubicBezTo>
                    <a:pt x="21294" y="17137"/>
                    <a:pt x="21266" y="17138"/>
                    <a:pt x="21242" y="17140"/>
                  </a:cubicBezTo>
                  <a:cubicBezTo>
                    <a:pt x="21242" y="17052"/>
                    <a:pt x="21280" y="17014"/>
                    <a:pt x="21305" y="16976"/>
                  </a:cubicBezTo>
                  <a:cubicBezTo>
                    <a:pt x="21406" y="16786"/>
                    <a:pt x="21369" y="16610"/>
                    <a:pt x="21179" y="16522"/>
                  </a:cubicBezTo>
                  <a:cubicBezTo>
                    <a:pt x="20876" y="16370"/>
                    <a:pt x="20561" y="16219"/>
                    <a:pt x="20245" y="16080"/>
                  </a:cubicBezTo>
                  <a:cubicBezTo>
                    <a:pt x="20081" y="16004"/>
                    <a:pt x="20081" y="16004"/>
                    <a:pt x="20169" y="15827"/>
                  </a:cubicBezTo>
                  <a:lnTo>
                    <a:pt x="20169" y="15790"/>
                  </a:lnTo>
                  <a:cubicBezTo>
                    <a:pt x="20106" y="15714"/>
                    <a:pt x="19967" y="15714"/>
                    <a:pt x="19942" y="15575"/>
                  </a:cubicBezTo>
                  <a:cubicBezTo>
                    <a:pt x="19917" y="15499"/>
                    <a:pt x="19942" y="15462"/>
                    <a:pt x="20031" y="15462"/>
                  </a:cubicBezTo>
                  <a:lnTo>
                    <a:pt x="20119" y="15462"/>
                  </a:lnTo>
                  <a:cubicBezTo>
                    <a:pt x="20163" y="15462"/>
                    <a:pt x="20200" y="15461"/>
                    <a:pt x="20231" y="15461"/>
                  </a:cubicBezTo>
                  <a:close/>
                  <a:moveTo>
                    <a:pt x="25281" y="0"/>
                  </a:moveTo>
                  <a:cubicBezTo>
                    <a:pt x="24928" y="0"/>
                    <a:pt x="24763" y="278"/>
                    <a:pt x="24574" y="518"/>
                  </a:cubicBezTo>
                  <a:cubicBezTo>
                    <a:pt x="24536" y="556"/>
                    <a:pt x="24524" y="594"/>
                    <a:pt x="24524" y="632"/>
                  </a:cubicBezTo>
                  <a:cubicBezTo>
                    <a:pt x="24502" y="739"/>
                    <a:pt x="24462" y="802"/>
                    <a:pt x="24380" y="802"/>
                  </a:cubicBezTo>
                  <a:cubicBezTo>
                    <a:pt x="24366" y="802"/>
                    <a:pt x="24350" y="800"/>
                    <a:pt x="24334" y="796"/>
                  </a:cubicBezTo>
                  <a:cubicBezTo>
                    <a:pt x="24120" y="746"/>
                    <a:pt x="23893" y="758"/>
                    <a:pt x="23678" y="746"/>
                  </a:cubicBezTo>
                  <a:cubicBezTo>
                    <a:pt x="23628" y="743"/>
                    <a:pt x="23577" y="742"/>
                    <a:pt x="23526" y="742"/>
                  </a:cubicBezTo>
                  <a:cubicBezTo>
                    <a:pt x="23308" y="742"/>
                    <a:pt x="23083" y="763"/>
                    <a:pt x="22858" y="783"/>
                  </a:cubicBezTo>
                  <a:cubicBezTo>
                    <a:pt x="22643" y="796"/>
                    <a:pt x="22429" y="833"/>
                    <a:pt x="22214" y="847"/>
                  </a:cubicBezTo>
                  <a:cubicBezTo>
                    <a:pt x="22101" y="859"/>
                    <a:pt x="21986" y="897"/>
                    <a:pt x="21899" y="973"/>
                  </a:cubicBezTo>
                  <a:cubicBezTo>
                    <a:pt x="21520" y="1351"/>
                    <a:pt x="21141" y="1705"/>
                    <a:pt x="20763" y="2070"/>
                  </a:cubicBezTo>
                  <a:cubicBezTo>
                    <a:pt x="20623" y="2210"/>
                    <a:pt x="20636" y="2210"/>
                    <a:pt x="20788" y="2311"/>
                  </a:cubicBezTo>
                  <a:cubicBezTo>
                    <a:pt x="20825" y="2336"/>
                    <a:pt x="20864" y="2348"/>
                    <a:pt x="20901" y="2373"/>
                  </a:cubicBezTo>
                  <a:cubicBezTo>
                    <a:pt x="20968" y="2440"/>
                    <a:pt x="21038" y="2472"/>
                    <a:pt x="21116" y="2472"/>
                  </a:cubicBezTo>
                  <a:cubicBezTo>
                    <a:pt x="21171" y="2472"/>
                    <a:pt x="21230" y="2455"/>
                    <a:pt x="21293" y="2424"/>
                  </a:cubicBezTo>
                  <a:cubicBezTo>
                    <a:pt x="21330" y="2407"/>
                    <a:pt x="21364" y="2398"/>
                    <a:pt x="21395" y="2398"/>
                  </a:cubicBezTo>
                  <a:cubicBezTo>
                    <a:pt x="21458" y="2398"/>
                    <a:pt x="21511" y="2432"/>
                    <a:pt x="21570" y="2499"/>
                  </a:cubicBezTo>
                  <a:cubicBezTo>
                    <a:pt x="21722" y="2651"/>
                    <a:pt x="21772" y="2802"/>
                    <a:pt x="21722" y="3017"/>
                  </a:cubicBezTo>
                  <a:cubicBezTo>
                    <a:pt x="21658" y="3245"/>
                    <a:pt x="21633" y="3472"/>
                    <a:pt x="21608" y="3711"/>
                  </a:cubicBezTo>
                  <a:cubicBezTo>
                    <a:pt x="21608" y="3787"/>
                    <a:pt x="21583" y="3863"/>
                    <a:pt x="21532" y="3926"/>
                  </a:cubicBezTo>
                  <a:cubicBezTo>
                    <a:pt x="21318" y="4229"/>
                    <a:pt x="21116" y="4532"/>
                    <a:pt x="20914" y="4847"/>
                  </a:cubicBezTo>
                  <a:cubicBezTo>
                    <a:pt x="20763" y="5074"/>
                    <a:pt x="20522" y="5213"/>
                    <a:pt x="20320" y="5377"/>
                  </a:cubicBezTo>
                  <a:cubicBezTo>
                    <a:pt x="20296" y="5402"/>
                    <a:pt x="20267" y="5416"/>
                    <a:pt x="20236" y="5416"/>
                  </a:cubicBezTo>
                  <a:cubicBezTo>
                    <a:pt x="20218" y="5416"/>
                    <a:pt x="20200" y="5411"/>
                    <a:pt x="20182" y="5402"/>
                  </a:cubicBezTo>
                  <a:cubicBezTo>
                    <a:pt x="20081" y="5365"/>
                    <a:pt x="19980" y="5377"/>
                    <a:pt x="19879" y="5365"/>
                  </a:cubicBezTo>
                  <a:cubicBezTo>
                    <a:pt x="19841" y="5377"/>
                    <a:pt x="19816" y="5402"/>
                    <a:pt x="19778" y="5415"/>
                  </a:cubicBezTo>
                  <a:cubicBezTo>
                    <a:pt x="19778" y="5441"/>
                    <a:pt x="19765" y="5453"/>
                    <a:pt x="19740" y="5466"/>
                  </a:cubicBezTo>
                  <a:cubicBezTo>
                    <a:pt x="19753" y="5516"/>
                    <a:pt x="19715" y="5567"/>
                    <a:pt x="19689" y="5617"/>
                  </a:cubicBezTo>
                  <a:cubicBezTo>
                    <a:pt x="19639" y="5705"/>
                    <a:pt x="19576" y="5781"/>
                    <a:pt x="19538" y="5882"/>
                  </a:cubicBezTo>
                  <a:cubicBezTo>
                    <a:pt x="19462" y="6046"/>
                    <a:pt x="19361" y="6173"/>
                    <a:pt x="19185" y="6248"/>
                  </a:cubicBezTo>
                  <a:cubicBezTo>
                    <a:pt x="19097" y="6286"/>
                    <a:pt x="19084" y="6336"/>
                    <a:pt x="19134" y="6425"/>
                  </a:cubicBezTo>
                  <a:cubicBezTo>
                    <a:pt x="19210" y="6577"/>
                    <a:pt x="19185" y="6627"/>
                    <a:pt x="19033" y="6690"/>
                  </a:cubicBezTo>
                  <a:cubicBezTo>
                    <a:pt x="18966" y="6723"/>
                    <a:pt x="18904" y="6757"/>
                    <a:pt x="18837" y="6757"/>
                  </a:cubicBezTo>
                  <a:cubicBezTo>
                    <a:pt x="18803" y="6757"/>
                    <a:pt x="18768" y="6749"/>
                    <a:pt x="18730" y="6728"/>
                  </a:cubicBezTo>
                  <a:cubicBezTo>
                    <a:pt x="18680" y="6690"/>
                    <a:pt x="18629" y="6664"/>
                    <a:pt x="18654" y="6614"/>
                  </a:cubicBezTo>
                  <a:cubicBezTo>
                    <a:pt x="18755" y="6437"/>
                    <a:pt x="18654" y="6299"/>
                    <a:pt x="18617" y="6160"/>
                  </a:cubicBezTo>
                  <a:cubicBezTo>
                    <a:pt x="18579" y="6147"/>
                    <a:pt x="18541" y="6147"/>
                    <a:pt x="18516" y="6147"/>
                  </a:cubicBezTo>
                  <a:cubicBezTo>
                    <a:pt x="18390" y="6185"/>
                    <a:pt x="18276" y="6260"/>
                    <a:pt x="18163" y="6324"/>
                  </a:cubicBezTo>
                  <a:cubicBezTo>
                    <a:pt x="18115" y="6352"/>
                    <a:pt x="18061" y="6409"/>
                    <a:pt x="18004" y="6409"/>
                  </a:cubicBezTo>
                  <a:cubicBezTo>
                    <a:pt x="17986" y="6409"/>
                    <a:pt x="17967" y="6403"/>
                    <a:pt x="17948" y="6387"/>
                  </a:cubicBezTo>
                  <a:cubicBezTo>
                    <a:pt x="17872" y="6324"/>
                    <a:pt x="17961" y="6248"/>
                    <a:pt x="17973" y="6173"/>
                  </a:cubicBezTo>
                  <a:lnTo>
                    <a:pt x="17986" y="6160"/>
                  </a:lnTo>
                  <a:cubicBezTo>
                    <a:pt x="17998" y="6109"/>
                    <a:pt x="18062" y="6059"/>
                    <a:pt x="18023" y="5996"/>
                  </a:cubicBezTo>
                  <a:cubicBezTo>
                    <a:pt x="17980" y="5952"/>
                    <a:pt x="17925" y="5939"/>
                    <a:pt x="17870" y="5939"/>
                  </a:cubicBezTo>
                  <a:cubicBezTo>
                    <a:pt x="17845" y="5939"/>
                    <a:pt x="17820" y="5941"/>
                    <a:pt x="17796" y="5945"/>
                  </a:cubicBezTo>
                  <a:cubicBezTo>
                    <a:pt x="17771" y="5945"/>
                    <a:pt x="17746" y="5971"/>
                    <a:pt x="17721" y="5983"/>
                  </a:cubicBezTo>
                  <a:cubicBezTo>
                    <a:pt x="17519" y="6160"/>
                    <a:pt x="17305" y="6324"/>
                    <a:pt x="17103" y="6488"/>
                  </a:cubicBezTo>
                  <a:cubicBezTo>
                    <a:pt x="17027" y="6551"/>
                    <a:pt x="17027" y="6602"/>
                    <a:pt x="17103" y="6652"/>
                  </a:cubicBezTo>
                  <a:cubicBezTo>
                    <a:pt x="17216" y="6740"/>
                    <a:pt x="17355" y="6816"/>
                    <a:pt x="17468" y="6905"/>
                  </a:cubicBezTo>
                  <a:cubicBezTo>
                    <a:pt x="17506" y="6930"/>
                    <a:pt x="17540" y="6939"/>
                    <a:pt x="17575" y="6939"/>
                  </a:cubicBezTo>
                  <a:cubicBezTo>
                    <a:pt x="17610" y="6939"/>
                    <a:pt x="17645" y="6929"/>
                    <a:pt x="17683" y="6917"/>
                  </a:cubicBezTo>
                  <a:cubicBezTo>
                    <a:pt x="17746" y="6905"/>
                    <a:pt x="17822" y="6879"/>
                    <a:pt x="17885" y="6854"/>
                  </a:cubicBezTo>
                  <a:cubicBezTo>
                    <a:pt x="17894" y="6852"/>
                    <a:pt x="17903" y="6851"/>
                    <a:pt x="17911" y="6851"/>
                  </a:cubicBezTo>
                  <a:cubicBezTo>
                    <a:pt x="17948" y="6851"/>
                    <a:pt x="17975" y="6875"/>
                    <a:pt x="17986" y="6917"/>
                  </a:cubicBezTo>
                  <a:cubicBezTo>
                    <a:pt x="17998" y="6955"/>
                    <a:pt x="17986" y="6993"/>
                    <a:pt x="17948" y="7006"/>
                  </a:cubicBezTo>
                  <a:cubicBezTo>
                    <a:pt x="17922" y="7031"/>
                    <a:pt x="17885" y="7043"/>
                    <a:pt x="17847" y="7056"/>
                  </a:cubicBezTo>
                  <a:cubicBezTo>
                    <a:pt x="17683" y="7093"/>
                    <a:pt x="17607" y="7208"/>
                    <a:pt x="17506" y="7334"/>
                  </a:cubicBezTo>
                  <a:cubicBezTo>
                    <a:pt x="17431" y="7447"/>
                    <a:pt x="17431" y="7523"/>
                    <a:pt x="17506" y="7624"/>
                  </a:cubicBezTo>
                  <a:cubicBezTo>
                    <a:pt x="17582" y="7750"/>
                    <a:pt x="17658" y="7876"/>
                    <a:pt x="17746" y="7990"/>
                  </a:cubicBezTo>
                  <a:cubicBezTo>
                    <a:pt x="17860" y="8142"/>
                    <a:pt x="17897" y="8293"/>
                    <a:pt x="17872" y="8482"/>
                  </a:cubicBezTo>
                  <a:lnTo>
                    <a:pt x="17872" y="8734"/>
                  </a:lnTo>
                  <a:cubicBezTo>
                    <a:pt x="17872" y="8848"/>
                    <a:pt x="17847" y="8936"/>
                    <a:pt x="17796" y="9025"/>
                  </a:cubicBezTo>
                  <a:cubicBezTo>
                    <a:pt x="17633" y="9264"/>
                    <a:pt x="17493" y="9517"/>
                    <a:pt x="17342" y="9769"/>
                  </a:cubicBezTo>
                  <a:cubicBezTo>
                    <a:pt x="17317" y="9807"/>
                    <a:pt x="17291" y="9845"/>
                    <a:pt x="17241" y="9883"/>
                  </a:cubicBezTo>
                  <a:cubicBezTo>
                    <a:pt x="17002" y="10072"/>
                    <a:pt x="16774" y="10262"/>
                    <a:pt x="16472" y="10338"/>
                  </a:cubicBezTo>
                  <a:cubicBezTo>
                    <a:pt x="16295" y="10375"/>
                    <a:pt x="16143" y="10451"/>
                    <a:pt x="15979" y="10501"/>
                  </a:cubicBezTo>
                  <a:cubicBezTo>
                    <a:pt x="15841" y="10552"/>
                    <a:pt x="15714" y="10590"/>
                    <a:pt x="15664" y="10741"/>
                  </a:cubicBezTo>
                  <a:cubicBezTo>
                    <a:pt x="15652" y="10763"/>
                    <a:pt x="15642" y="10794"/>
                    <a:pt x="15614" y="10794"/>
                  </a:cubicBezTo>
                  <a:cubicBezTo>
                    <a:pt x="15610" y="10794"/>
                    <a:pt x="15605" y="10794"/>
                    <a:pt x="15600" y="10792"/>
                  </a:cubicBezTo>
                  <a:cubicBezTo>
                    <a:pt x="15563" y="10792"/>
                    <a:pt x="15538" y="10767"/>
                    <a:pt x="15538" y="10741"/>
                  </a:cubicBezTo>
                  <a:cubicBezTo>
                    <a:pt x="15546" y="10606"/>
                    <a:pt x="15479" y="10587"/>
                    <a:pt x="15398" y="10587"/>
                  </a:cubicBezTo>
                  <a:cubicBezTo>
                    <a:pt x="15365" y="10587"/>
                    <a:pt x="15330" y="10590"/>
                    <a:pt x="15297" y="10590"/>
                  </a:cubicBezTo>
                  <a:cubicBezTo>
                    <a:pt x="15247" y="10590"/>
                    <a:pt x="15191" y="10618"/>
                    <a:pt x="15133" y="10618"/>
                  </a:cubicBezTo>
                  <a:cubicBezTo>
                    <a:pt x="15104" y="10618"/>
                    <a:pt x="15075" y="10611"/>
                    <a:pt x="15045" y="10590"/>
                  </a:cubicBezTo>
                  <a:lnTo>
                    <a:pt x="14982" y="10590"/>
                  </a:lnTo>
                  <a:cubicBezTo>
                    <a:pt x="15008" y="10653"/>
                    <a:pt x="14994" y="10691"/>
                    <a:pt x="14944" y="10728"/>
                  </a:cubicBezTo>
                  <a:cubicBezTo>
                    <a:pt x="14907" y="10767"/>
                    <a:pt x="14856" y="10804"/>
                    <a:pt x="14831" y="10855"/>
                  </a:cubicBezTo>
                  <a:cubicBezTo>
                    <a:pt x="14767" y="10930"/>
                    <a:pt x="14641" y="10981"/>
                    <a:pt x="14666" y="11095"/>
                  </a:cubicBezTo>
                  <a:cubicBezTo>
                    <a:pt x="14679" y="11221"/>
                    <a:pt x="14717" y="11347"/>
                    <a:pt x="14806" y="11448"/>
                  </a:cubicBezTo>
                  <a:cubicBezTo>
                    <a:pt x="14932" y="11600"/>
                    <a:pt x="15058" y="11751"/>
                    <a:pt x="15196" y="11889"/>
                  </a:cubicBezTo>
                  <a:cubicBezTo>
                    <a:pt x="15272" y="11965"/>
                    <a:pt x="15310" y="12054"/>
                    <a:pt x="15310" y="12155"/>
                  </a:cubicBezTo>
                  <a:cubicBezTo>
                    <a:pt x="15297" y="12332"/>
                    <a:pt x="15348" y="12495"/>
                    <a:pt x="15348" y="12660"/>
                  </a:cubicBezTo>
                  <a:cubicBezTo>
                    <a:pt x="15348" y="12748"/>
                    <a:pt x="15336" y="12811"/>
                    <a:pt x="15260" y="12862"/>
                  </a:cubicBezTo>
                  <a:cubicBezTo>
                    <a:pt x="15045" y="13038"/>
                    <a:pt x="14818" y="13215"/>
                    <a:pt x="14604" y="13404"/>
                  </a:cubicBezTo>
                  <a:cubicBezTo>
                    <a:pt x="14575" y="13428"/>
                    <a:pt x="14552" y="13439"/>
                    <a:pt x="14532" y="13439"/>
                  </a:cubicBezTo>
                  <a:cubicBezTo>
                    <a:pt x="14501" y="13439"/>
                    <a:pt x="14480" y="13409"/>
                    <a:pt x="14464" y="13353"/>
                  </a:cubicBezTo>
                  <a:cubicBezTo>
                    <a:pt x="14439" y="13278"/>
                    <a:pt x="14389" y="13202"/>
                    <a:pt x="14402" y="13114"/>
                  </a:cubicBezTo>
                  <a:lnTo>
                    <a:pt x="14402" y="13025"/>
                  </a:lnTo>
                  <a:cubicBezTo>
                    <a:pt x="14175" y="12963"/>
                    <a:pt x="14124" y="12798"/>
                    <a:pt x="14124" y="12596"/>
                  </a:cubicBezTo>
                  <a:cubicBezTo>
                    <a:pt x="14099" y="12596"/>
                    <a:pt x="14074" y="12584"/>
                    <a:pt x="14048" y="12584"/>
                  </a:cubicBezTo>
                  <a:cubicBezTo>
                    <a:pt x="14023" y="12621"/>
                    <a:pt x="14010" y="12647"/>
                    <a:pt x="13985" y="12685"/>
                  </a:cubicBezTo>
                  <a:cubicBezTo>
                    <a:pt x="13884" y="12596"/>
                    <a:pt x="13771" y="12521"/>
                    <a:pt x="13657" y="12445"/>
                  </a:cubicBezTo>
                  <a:cubicBezTo>
                    <a:pt x="13622" y="12420"/>
                    <a:pt x="13595" y="12407"/>
                    <a:pt x="13574" y="12407"/>
                  </a:cubicBezTo>
                  <a:cubicBezTo>
                    <a:pt x="13541" y="12407"/>
                    <a:pt x="13521" y="12439"/>
                    <a:pt x="13505" y="12508"/>
                  </a:cubicBezTo>
                  <a:cubicBezTo>
                    <a:pt x="13443" y="12685"/>
                    <a:pt x="13392" y="12862"/>
                    <a:pt x="13367" y="13051"/>
                  </a:cubicBezTo>
                  <a:cubicBezTo>
                    <a:pt x="13328" y="13202"/>
                    <a:pt x="13354" y="13341"/>
                    <a:pt x="13480" y="13468"/>
                  </a:cubicBezTo>
                  <a:cubicBezTo>
                    <a:pt x="13594" y="13581"/>
                    <a:pt x="13695" y="13695"/>
                    <a:pt x="13808" y="13808"/>
                  </a:cubicBezTo>
                  <a:cubicBezTo>
                    <a:pt x="13846" y="13858"/>
                    <a:pt x="13897" y="13884"/>
                    <a:pt x="13884" y="13959"/>
                  </a:cubicBezTo>
                  <a:cubicBezTo>
                    <a:pt x="13857" y="13979"/>
                    <a:pt x="13830" y="13986"/>
                    <a:pt x="13804" y="13986"/>
                  </a:cubicBezTo>
                  <a:cubicBezTo>
                    <a:pt x="13745" y="13986"/>
                    <a:pt x="13692" y="13948"/>
                    <a:pt x="13657" y="13922"/>
                  </a:cubicBezTo>
                  <a:cubicBezTo>
                    <a:pt x="13455" y="13783"/>
                    <a:pt x="13278" y="13606"/>
                    <a:pt x="13241" y="13353"/>
                  </a:cubicBezTo>
                  <a:cubicBezTo>
                    <a:pt x="13215" y="13253"/>
                    <a:pt x="13215" y="13165"/>
                    <a:pt x="13253" y="13064"/>
                  </a:cubicBezTo>
                  <a:cubicBezTo>
                    <a:pt x="13278" y="12975"/>
                    <a:pt x="13291" y="12887"/>
                    <a:pt x="13316" y="12811"/>
                  </a:cubicBezTo>
                  <a:cubicBezTo>
                    <a:pt x="13241" y="12811"/>
                    <a:pt x="13177" y="12798"/>
                    <a:pt x="13177" y="12710"/>
                  </a:cubicBezTo>
                  <a:cubicBezTo>
                    <a:pt x="13202" y="12458"/>
                    <a:pt x="13114" y="12231"/>
                    <a:pt x="13089" y="11990"/>
                  </a:cubicBezTo>
                  <a:cubicBezTo>
                    <a:pt x="13064" y="11965"/>
                    <a:pt x="13051" y="11928"/>
                    <a:pt x="13051" y="11889"/>
                  </a:cubicBezTo>
                  <a:cubicBezTo>
                    <a:pt x="13035" y="11740"/>
                    <a:pt x="13024" y="11684"/>
                    <a:pt x="12964" y="11684"/>
                  </a:cubicBezTo>
                  <a:cubicBezTo>
                    <a:pt x="12927" y="11684"/>
                    <a:pt x="12872" y="11705"/>
                    <a:pt x="12786" y="11738"/>
                  </a:cubicBezTo>
                  <a:cubicBezTo>
                    <a:pt x="12697" y="11776"/>
                    <a:pt x="12610" y="11827"/>
                    <a:pt x="12509" y="11839"/>
                  </a:cubicBezTo>
                  <a:cubicBezTo>
                    <a:pt x="12495" y="11814"/>
                    <a:pt x="12483" y="11788"/>
                    <a:pt x="12483" y="11776"/>
                  </a:cubicBezTo>
                  <a:cubicBezTo>
                    <a:pt x="12534" y="11460"/>
                    <a:pt x="12369" y="11233"/>
                    <a:pt x="12231" y="10994"/>
                  </a:cubicBezTo>
                  <a:cubicBezTo>
                    <a:pt x="12142" y="10868"/>
                    <a:pt x="12029" y="10754"/>
                    <a:pt x="12041" y="10590"/>
                  </a:cubicBezTo>
                  <a:cubicBezTo>
                    <a:pt x="11979" y="10590"/>
                    <a:pt x="11928" y="10590"/>
                    <a:pt x="11915" y="10514"/>
                  </a:cubicBezTo>
                  <a:cubicBezTo>
                    <a:pt x="11838" y="10403"/>
                    <a:pt x="11814" y="10373"/>
                    <a:pt x="11755" y="10373"/>
                  </a:cubicBezTo>
                  <a:cubicBezTo>
                    <a:pt x="11727" y="10373"/>
                    <a:pt x="11691" y="10380"/>
                    <a:pt x="11637" y="10388"/>
                  </a:cubicBezTo>
                  <a:cubicBezTo>
                    <a:pt x="11548" y="10410"/>
                    <a:pt x="11458" y="10453"/>
                    <a:pt x="11360" y="10453"/>
                  </a:cubicBezTo>
                  <a:cubicBezTo>
                    <a:pt x="11347" y="10453"/>
                    <a:pt x="11335" y="10452"/>
                    <a:pt x="11322" y="10451"/>
                  </a:cubicBezTo>
                  <a:cubicBezTo>
                    <a:pt x="11297" y="10451"/>
                    <a:pt x="11259" y="10464"/>
                    <a:pt x="11233" y="10464"/>
                  </a:cubicBezTo>
                  <a:cubicBezTo>
                    <a:pt x="11107" y="10653"/>
                    <a:pt x="10905" y="10779"/>
                    <a:pt x="10742" y="10930"/>
                  </a:cubicBezTo>
                  <a:cubicBezTo>
                    <a:pt x="10375" y="11272"/>
                    <a:pt x="9997" y="11600"/>
                    <a:pt x="9618" y="11928"/>
                  </a:cubicBezTo>
                  <a:cubicBezTo>
                    <a:pt x="9567" y="11978"/>
                    <a:pt x="9567" y="12041"/>
                    <a:pt x="9567" y="12105"/>
                  </a:cubicBezTo>
                  <a:lnTo>
                    <a:pt x="9567" y="12736"/>
                  </a:lnTo>
                  <a:cubicBezTo>
                    <a:pt x="9567" y="12811"/>
                    <a:pt x="9555" y="12874"/>
                    <a:pt x="9517" y="12938"/>
                  </a:cubicBezTo>
                  <a:cubicBezTo>
                    <a:pt x="9391" y="13101"/>
                    <a:pt x="9264" y="13278"/>
                    <a:pt x="9138" y="13442"/>
                  </a:cubicBezTo>
                  <a:cubicBezTo>
                    <a:pt x="9108" y="13485"/>
                    <a:pt x="9084" y="13507"/>
                    <a:pt x="9060" y="13507"/>
                  </a:cubicBezTo>
                  <a:cubicBezTo>
                    <a:pt x="9036" y="13507"/>
                    <a:pt x="9013" y="13481"/>
                    <a:pt x="8987" y="13429"/>
                  </a:cubicBezTo>
                  <a:cubicBezTo>
                    <a:pt x="8734" y="12887"/>
                    <a:pt x="8470" y="12357"/>
                    <a:pt x="8230" y="11814"/>
                  </a:cubicBezTo>
                  <a:cubicBezTo>
                    <a:pt x="8142" y="11612"/>
                    <a:pt x="8142" y="11373"/>
                    <a:pt x="8091" y="11145"/>
                  </a:cubicBezTo>
                  <a:cubicBezTo>
                    <a:pt x="8066" y="11006"/>
                    <a:pt x="8028" y="10855"/>
                    <a:pt x="8002" y="10716"/>
                  </a:cubicBezTo>
                  <a:cubicBezTo>
                    <a:pt x="7995" y="10653"/>
                    <a:pt x="7967" y="10630"/>
                    <a:pt x="7930" y="10630"/>
                  </a:cubicBezTo>
                  <a:cubicBezTo>
                    <a:pt x="7906" y="10630"/>
                    <a:pt x="7880" y="10638"/>
                    <a:pt x="7851" y="10653"/>
                  </a:cubicBezTo>
                  <a:cubicBezTo>
                    <a:pt x="7767" y="10689"/>
                    <a:pt x="7718" y="10711"/>
                    <a:pt x="7680" y="10711"/>
                  </a:cubicBezTo>
                  <a:cubicBezTo>
                    <a:pt x="7627" y="10711"/>
                    <a:pt x="7597" y="10668"/>
                    <a:pt x="7523" y="10565"/>
                  </a:cubicBezTo>
                  <a:cubicBezTo>
                    <a:pt x="7435" y="10425"/>
                    <a:pt x="7284" y="10299"/>
                    <a:pt x="7258" y="10110"/>
                  </a:cubicBezTo>
                  <a:cubicBezTo>
                    <a:pt x="7195" y="10110"/>
                    <a:pt x="7144" y="10110"/>
                    <a:pt x="7132" y="10035"/>
                  </a:cubicBezTo>
                  <a:cubicBezTo>
                    <a:pt x="6998" y="9798"/>
                    <a:pt x="6807" y="9704"/>
                    <a:pt x="6571" y="9704"/>
                  </a:cubicBezTo>
                  <a:cubicBezTo>
                    <a:pt x="6516" y="9704"/>
                    <a:pt x="6459" y="9709"/>
                    <a:pt x="6400" y="9719"/>
                  </a:cubicBezTo>
                  <a:cubicBezTo>
                    <a:pt x="6350" y="9723"/>
                    <a:pt x="6298" y="9724"/>
                    <a:pt x="6245" y="9724"/>
                  </a:cubicBezTo>
                  <a:cubicBezTo>
                    <a:pt x="6139" y="9724"/>
                    <a:pt x="6029" y="9719"/>
                    <a:pt x="5920" y="9719"/>
                  </a:cubicBezTo>
                  <a:lnTo>
                    <a:pt x="5819" y="9719"/>
                  </a:lnTo>
                  <a:cubicBezTo>
                    <a:pt x="5738" y="9751"/>
                    <a:pt x="5657" y="9760"/>
                    <a:pt x="5576" y="9760"/>
                  </a:cubicBezTo>
                  <a:cubicBezTo>
                    <a:pt x="5468" y="9760"/>
                    <a:pt x="5359" y="9744"/>
                    <a:pt x="5251" y="9744"/>
                  </a:cubicBezTo>
                  <a:cubicBezTo>
                    <a:pt x="5226" y="9744"/>
                    <a:pt x="5188" y="9707"/>
                    <a:pt x="5163" y="9681"/>
                  </a:cubicBezTo>
                  <a:cubicBezTo>
                    <a:pt x="5113" y="9618"/>
                    <a:pt x="5062" y="9567"/>
                    <a:pt x="5024" y="9491"/>
                  </a:cubicBezTo>
                  <a:cubicBezTo>
                    <a:pt x="4945" y="9368"/>
                    <a:pt x="4847" y="9306"/>
                    <a:pt x="4730" y="9306"/>
                  </a:cubicBezTo>
                  <a:cubicBezTo>
                    <a:pt x="4680" y="9306"/>
                    <a:pt x="4626" y="9317"/>
                    <a:pt x="4569" y="9340"/>
                  </a:cubicBezTo>
                  <a:cubicBezTo>
                    <a:pt x="4496" y="9366"/>
                    <a:pt x="4428" y="9380"/>
                    <a:pt x="4364" y="9380"/>
                  </a:cubicBezTo>
                  <a:cubicBezTo>
                    <a:pt x="4242" y="9380"/>
                    <a:pt x="4134" y="9330"/>
                    <a:pt x="4027" y="9214"/>
                  </a:cubicBezTo>
                  <a:cubicBezTo>
                    <a:pt x="3825" y="9012"/>
                    <a:pt x="3585" y="8848"/>
                    <a:pt x="3358" y="8672"/>
                  </a:cubicBezTo>
                  <a:cubicBezTo>
                    <a:pt x="3270" y="8734"/>
                    <a:pt x="3169" y="8773"/>
                    <a:pt x="3055" y="8773"/>
                  </a:cubicBezTo>
                  <a:cubicBezTo>
                    <a:pt x="3080" y="8810"/>
                    <a:pt x="3093" y="8848"/>
                    <a:pt x="3093" y="8899"/>
                  </a:cubicBezTo>
                  <a:cubicBezTo>
                    <a:pt x="3105" y="8936"/>
                    <a:pt x="3119" y="8987"/>
                    <a:pt x="3131" y="9025"/>
                  </a:cubicBezTo>
                  <a:cubicBezTo>
                    <a:pt x="3169" y="9025"/>
                    <a:pt x="3206" y="9037"/>
                    <a:pt x="3232" y="9075"/>
                  </a:cubicBezTo>
                  <a:cubicBezTo>
                    <a:pt x="3358" y="9290"/>
                    <a:pt x="3522" y="9479"/>
                    <a:pt x="3610" y="9719"/>
                  </a:cubicBezTo>
                  <a:lnTo>
                    <a:pt x="3686" y="9719"/>
                  </a:lnTo>
                  <a:cubicBezTo>
                    <a:pt x="3702" y="9703"/>
                    <a:pt x="3722" y="9693"/>
                    <a:pt x="3738" y="9693"/>
                  </a:cubicBezTo>
                  <a:cubicBezTo>
                    <a:pt x="3748" y="9693"/>
                    <a:pt x="3757" y="9697"/>
                    <a:pt x="3762" y="9707"/>
                  </a:cubicBezTo>
                  <a:cubicBezTo>
                    <a:pt x="3800" y="9794"/>
                    <a:pt x="3837" y="9883"/>
                    <a:pt x="3737" y="9959"/>
                  </a:cubicBezTo>
                  <a:cubicBezTo>
                    <a:pt x="3762" y="9984"/>
                    <a:pt x="3775" y="10009"/>
                    <a:pt x="3800" y="10035"/>
                  </a:cubicBezTo>
                  <a:cubicBezTo>
                    <a:pt x="3867" y="10035"/>
                    <a:pt x="3935" y="10029"/>
                    <a:pt x="4002" y="10029"/>
                  </a:cubicBezTo>
                  <a:cubicBezTo>
                    <a:pt x="4036" y="10029"/>
                    <a:pt x="4069" y="10030"/>
                    <a:pt x="4103" y="10035"/>
                  </a:cubicBezTo>
                  <a:cubicBezTo>
                    <a:pt x="4124" y="10038"/>
                    <a:pt x="4145" y="10039"/>
                    <a:pt x="4165" y="10039"/>
                  </a:cubicBezTo>
                  <a:cubicBezTo>
                    <a:pt x="4320" y="10039"/>
                    <a:pt x="4431" y="9954"/>
                    <a:pt x="4532" y="9820"/>
                  </a:cubicBezTo>
                  <a:lnTo>
                    <a:pt x="4532" y="9794"/>
                  </a:lnTo>
                  <a:cubicBezTo>
                    <a:pt x="4581" y="9755"/>
                    <a:pt x="4614" y="9686"/>
                    <a:pt x="4668" y="9686"/>
                  </a:cubicBezTo>
                  <a:cubicBezTo>
                    <a:pt x="4684" y="9686"/>
                    <a:pt x="4701" y="9692"/>
                    <a:pt x="4721" y="9707"/>
                  </a:cubicBezTo>
                  <a:cubicBezTo>
                    <a:pt x="4822" y="9769"/>
                    <a:pt x="4771" y="9858"/>
                    <a:pt x="4721" y="9934"/>
                  </a:cubicBezTo>
                  <a:cubicBezTo>
                    <a:pt x="4746" y="9946"/>
                    <a:pt x="4771" y="9959"/>
                    <a:pt x="4785" y="9984"/>
                  </a:cubicBezTo>
                  <a:cubicBezTo>
                    <a:pt x="4860" y="10123"/>
                    <a:pt x="5012" y="10161"/>
                    <a:pt x="5138" y="10237"/>
                  </a:cubicBezTo>
                  <a:cubicBezTo>
                    <a:pt x="5239" y="10287"/>
                    <a:pt x="5402" y="10287"/>
                    <a:pt x="5416" y="10400"/>
                  </a:cubicBezTo>
                  <a:cubicBezTo>
                    <a:pt x="5441" y="10501"/>
                    <a:pt x="5302" y="10577"/>
                    <a:pt x="5239" y="10653"/>
                  </a:cubicBezTo>
                  <a:cubicBezTo>
                    <a:pt x="5049" y="10905"/>
                    <a:pt x="4847" y="11132"/>
                    <a:pt x="4658" y="11385"/>
                  </a:cubicBezTo>
                  <a:cubicBezTo>
                    <a:pt x="4519" y="11549"/>
                    <a:pt x="4342" y="11612"/>
                    <a:pt x="4128" y="11637"/>
                  </a:cubicBezTo>
                  <a:cubicBezTo>
                    <a:pt x="4115" y="11675"/>
                    <a:pt x="4090" y="11675"/>
                    <a:pt x="4053" y="11675"/>
                  </a:cubicBezTo>
                  <a:cubicBezTo>
                    <a:pt x="3977" y="11839"/>
                    <a:pt x="3851" y="11953"/>
                    <a:pt x="3674" y="12004"/>
                  </a:cubicBezTo>
                  <a:cubicBezTo>
                    <a:pt x="3257" y="12155"/>
                    <a:pt x="2853" y="12306"/>
                    <a:pt x="2437" y="12445"/>
                  </a:cubicBezTo>
                  <a:cubicBezTo>
                    <a:pt x="2367" y="12468"/>
                    <a:pt x="2323" y="12483"/>
                    <a:pt x="2292" y="12483"/>
                  </a:cubicBezTo>
                  <a:cubicBezTo>
                    <a:pt x="2237" y="12483"/>
                    <a:pt x="2219" y="12439"/>
                    <a:pt x="2172" y="12319"/>
                  </a:cubicBezTo>
                  <a:cubicBezTo>
                    <a:pt x="2134" y="12180"/>
                    <a:pt x="2084" y="12041"/>
                    <a:pt x="2033" y="11903"/>
                  </a:cubicBezTo>
                  <a:cubicBezTo>
                    <a:pt x="2020" y="11852"/>
                    <a:pt x="2020" y="11814"/>
                    <a:pt x="2045" y="11763"/>
                  </a:cubicBezTo>
                  <a:lnTo>
                    <a:pt x="2045" y="11701"/>
                  </a:lnTo>
                  <a:cubicBezTo>
                    <a:pt x="2033" y="11704"/>
                    <a:pt x="2022" y="11705"/>
                    <a:pt x="2013" y="11705"/>
                  </a:cubicBezTo>
                  <a:cubicBezTo>
                    <a:pt x="1941" y="11705"/>
                    <a:pt x="1928" y="11630"/>
                    <a:pt x="1894" y="11574"/>
                  </a:cubicBezTo>
                  <a:cubicBezTo>
                    <a:pt x="1781" y="11373"/>
                    <a:pt x="1667" y="11157"/>
                    <a:pt x="1566" y="10943"/>
                  </a:cubicBezTo>
                  <a:cubicBezTo>
                    <a:pt x="1225" y="10312"/>
                    <a:pt x="884" y="9668"/>
                    <a:pt x="556" y="9025"/>
                  </a:cubicBezTo>
                  <a:cubicBezTo>
                    <a:pt x="519" y="9012"/>
                    <a:pt x="493" y="9000"/>
                    <a:pt x="480" y="8961"/>
                  </a:cubicBezTo>
                  <a:cubicBezTo>
                    <a:pt x="480" y="8911"/>
                    <a:pt x="443" y="8899"/>
                    <a:pt x="392" y="8899"/>
                  </a:cubicBezTo>
                  <a:cubicBezTo>
                    <a:pt x="392" y="8911"/>
                    <a:pt x="379" y="8924"/>
                    <a:pt x="379" y="8936"/>
                  </a:cubicBezTo>
                  <a:cubicBezTo>
                    <a:pt x="354" y="8961"/>
                    <a:pt x="332" y="8974"/>
                    <a:pt x="312" y="8974"/>
                  </a:cubicBezTo>
                  <a:cubicBezTo>
                    <a:pt x="291" y="8974"/>
                    <a:pt x="272" y="8961"/>
                    <a:pt x="253" y="8936"/>
                  </a:cubicBezTo>
                  <a:cubicBezTo>
                    <a:pt x="177" y="8874"/>
                    <a:pt x="140" y="8798"/>
                    <a:pt x="26" y="8759"/>
                  </a:cubicBezTo>
                  <a:lnTo>
                    <a:pt x="26" y="8759"/>
                  </a:lnTo>
                  <a:cubicBezTo>
                    <a:pt x="1" y="8924"/>
                    <a:pt x="39" y="9050"/>
                    <a:pt x="102" y="9176"/>
                  </a:cubicBezTo>
                  <a:cubicBezTo>
                    <a:pt x="241" y="9454"/>
                    <a:pt x="379" y="9719"/>
                    <a:pt x="519" y="9996"/>
                  </a:cubicBezTo>
                  <a:cubicBezTo>
                    <a:pt x="556" y="10072"/>
                    <a:pt x="607" y="10148"/>
                    <a:pt x="569" y="10237"/>
                  </a:cubicBezTo>
                  <a:cubicBezTo>
                    <a:pt x="581" y="10249"/>
                    <a:pt x="594" y="10274"/>
                    <a:pt x="620" y="10287"/>
                  </a:cubicBezTo>
                  <a:cubicBezTo>
                    <a:pt x="746" y="10324"/>
                    <a:pt x="808" y="10413"/>
                    <a:pt x="847" y="10540"/>
                  </a:cubicBezTo>
                  <a:cubicBezTo>
                    <a:pt x="935" y="10842"/>
                    <a:pt x="1074" y="11145"/>
                    <a:pt x="1137" y="11460"/>
                  </a:cubicBezTo>
                  <a:cubicBezTo>
                    <a:pt x="1187" y="11486"/>
                    <a:pt x="1200" y="11536"/>
                    <a:pt x="1225" y="11587"/>
                  </a:cubicBezTo>
                  <a:cubicBezTo>
                    <a:pt x="1364" y="11889"/>
                    <a:pt x="1528" y="12167"/>
                    <a:pt x="1768" y="12382"/>
                  </a:cubicBezTo>
                  <a:cubicBezTo>
                    <a:pt x="1818" y="12433"/>
                    <a:pt x="1869" y="12483"/>
                    <a:pt x="1882" y="12546"/>
                  </a:cubicBezTo>
                  <a:cubicBezTo>
                    <a:pt x="1919" y="12571"/>
                    <a:pt x="1919" y="12621"/>
                    <a:pt x="1932" y="12660"/>
                  </a:cubicBezTo>
                  <a:cubicBezTo>
                    <a:pt x="2084" y="12697"/>
                    <a:pt x="2096" y="12722"/>
                    <a:pt x="2045" y="12887"/>
                  </a:cubicBezTo>
                  <a:cubicBezTo>
                    <a:pt x="2033" y="12912"/>
                    <a:pt x="2020" y="12950"/>
                    <a:pt x="2008" y="12988"/>
                  </a:cubicBezTo>
                  <a:cubicBezTo>
                    <a:pt x="2014" y="13015"/>
                    <a:pt x="2035" y="13031"/>
                    <a:pt x="2060" y="13031"/>
                  </a:cubicBezTo>
                  <a:cubicBezTo>
                    <a:pt x="2083" y="13031"/>
                    <a:pt x="2110" y="13018"/>
                    <a:pt x="2134" y="12988"/>
                  </a:cubicBezTo>
                  <a:cubicBezTo>
                    <a:pt x="2206" y="13031"/>
                    <a:pt x="2280" y="13047"/>
                    <a:pt x="2356" y="13047"/>
                  </a:cubicBezTo>
                  <a:cubicBezTo>
                    <a:pt x="2477" y="13047"/>
                    <a:pt x="2602" y="13006"/>
                    <a:pt x="2727" y="12975"/>
                  </a:cubicBezTo>
                  <a:lnTo>
                    <a:pt x="3522" y="12786"/>
                  </a:lnTo>
                  <a:cubicBezTo>
                    <a:pt x="3553" y="12781"/>
                    <a:pt x="3578" y="12777"/>
                    <a:pt x="3598" y="12777"/>
                  </a:cubicBezTo>
                  <a:cubicBezTo>
                    <a:pt x="3671" y="12777"/>
                    <a:pt x="3689" y="12816"/>
                    <a:pt x="3699" y="12924"/>
                  </a:cubicBezTo>
                  <a:cubicBezTo>
                    <a:pt x="3699" y="13000"/>
                    <a:pt x="3674" y="13051"/>
                    <a:pt x="3649" y="13114"/>
                  </a:cubicBezTo>
                  <a:cubicBezTo>
                    <a:pt x="3434" y="13569"/>
                    <a:pt x="3220" y="14010"/>
                    <a:pt x="2992" y="14464"/>
                  </a:cubicBezTo>
                  <a:cubicBezTo>
                    <a:pt x="2967" y="14515"/>
                    <a:pt x="2942" y="14578"/>
                    <a:pt x="2891" y="14616"/>
                  </a:cubicBezTo>
                  <a:cubicBezTo>
                    <a:pt x="2575" y="14868"/>
                    <a:pt x="2272" y="15120"/>
                    <a:pt x="1957" y="15361"/>
                  </a:cubicBezTo>
                  <a:cubicBezTo>
                    <a:pt x="1907" y="15411"/>
                    <a:pt x="1869" y="15462"/>
                    <a:pt x="1793" y="15462"/>
                  </a:cubicBezTo>
                  <a:lnTo>
                    <a:pt x="1717" y="15462"/>
                  </a:lnTo>
                  <a:cubicBezTo>
                    <a:pt x="1717" y="15563"/>
                    <a:pt x="1680" y="15651"/>
                    <a:pt x="1629" y="15751"/>
                  </a:cubicBezTo>
                  <a:cubicBezTo>
                    <a:pt x="1515" y="15928"/>
                    <a:pt x="1439" y="16143"/>
                    <a:pt x="1288" y="16307"/>
                  </a:cubicBezTo>
                  <a:lnTo>
                    <a:pt x="1263" y="16332"/>
                  </a:lnTo>
                  <a:lnTo>
                    <a:pt x="1263" y="16433"/>
                  </a:lnTo>
                  <a:cubicBezTo>
                    <a:pt x="1313" y="16711"/>
                    <a:pt x="1377" y="17001"/>
                    <a:pt x="1427" y="17291"/>
                  </a:cubicBezTo>
                  <a:cubicBezTo>
                    <a:pt x="1439" y="17355"/>
                    <a:pt x="1453" y="17417"/>
                    <a:pt x="1427" y="17493"/>
                  </a:cubicBezTo>
                  <a:cubicBezTo>
                    <a:pt x="1439" y="17518"/>
                    <a:pt x="1439" y="17544"/>
                    <a:pt x="1439" y="17582"/>
                  </a:cubicBezTo>
                  <a:cubicBezTo>
                    <a:pt x="1453" y="17619"/>
                    <a:pt x="1478" y="17645"/>
                    <a:pt x="1478" y="17683"/>
                  </a:cubicBezTo>
                  <a:cubicBezTo>
                    <a:pt x="1503" y="17973"/>
                    <a:pt x="1515" y="18276"/>
                    <a:pt x="1528" y="18566"/>
                  </a:cubicBezTo>
                  <a:cubicBezTo>
                    <a:pt x="1540" y="18680"/>
                    <a:pt x="1515" y="18781"/>
                    <a:pt x="1389" y="18831"/>
                  </a:cubicBezTo>
                  <a:cubicBezTo>
                    <a:pt x="1364" y="18831"/>
                    <a:pt x="1352" y="18844"/>
                    <a:pt x="1326" y="18856"/>
                  </a:cubicBezTo>
                  <a:cubicBezTo>
                    <a:pt x="1150" y="18970"/>
                    <a:pt x="1023" y="19046"/>
                    <a:pt x="935" y="19109"/>
                  </a:cubicBezTo>
                  <a:lnTo>
                    <a:pt x="2361" y="19109"/>
                  </a:lnTo>
                  <a:cubicBezTo>
                    <a:pt x="2399" y="19008"/>
                    <a:pt x="2462" y="18907"/>
                    <a:pt x="2563" y="18831"/>
                  </a:cubicBezTo>
                  <a:cubicBezTo>
                    <a:pt x="2777" y="18642"/>
                    <a:pt x="2967" y="18427"/>
                    <a:pt x="3169" y="18238"/>
                  </a:cubicBezTo>
                  <a:cubicBezTo>
                    <a:pt x="3222" y="18184"/>
                    <a:pt x="3254" y="18159"/>
                    <a:pt x="3283" y="18159"/>
                  </a:cubicBezTo>
                  <a:cubicBezTo>
                    <a:pt x="3317" y="18159"/>
                    <a:pt x="3349" y="18191"/>
                    <a:pt x="3408" y="18250"/>
                  </a:cubicBezTo>
                  <a:cubicBezTo>
                    <a:pt x="3535" y="18377"/>
                    <a:pt x="3535" y="18516"/>
                    <a:pt x="3484" y="18680"/>
                  </a:cubicBezTo>
                  <a:cubicBezTo>
                    <a:pt x="3434" y="18831"/>
                    <a:pt x="3396" y="18970"/>
                    <a:pt x="3358" y="19109"/>
                  </a:cubicBezTo>
                  <a:lnTo>
                    <a:pt x="18023" y="19109"/>
                  </a:lnTo>
                  <a:cubicBezTo>
                    <a:pt x="18044" y="19069"/>
                    <a:pt x="18060" y="19054"/>
                    <a:pt x="18088" y="19054"/>
                  </a:cubicBezTo>
                  <a:cubicBezTo>
                    <a:pt x="18113" y="19054"/>
                    <a:pt x="18147" y="19066"/>
                    <a:pt x="18200" y="19083"/>
                  </a:cubicBezTo>
                  <a:cubicBezTo>
                    <a:pt x="18217" y="19089"/>
                    <a:pt x="18232" y="19092"/>
                    <a:pt x="18245" y="19092"/>
                  </a:cubicBezTo>
                  <a:cubicBezTo>
                    <a:pt x="18293" y="19092"/>
                    <a:pt x="18322" y="19060"/>
                    <a:pt x="18352" y="19021"/>
                  </a:cubicBezTo>
                  <a:cubicBezTo>
                    <a:pt x="18491" y="18844"/>
                    <a:pt x="18629" y="18667"/>
                    <a:pt x="18769" y="18478"/>
                  </a:cubicBezTo>
                  <a:cubicBezTo>
                    <a:pt x="18820" y="18413"/>
                    <a:pt x="18849" y="18381"/>
                    <a:pt x="18878" y="18381"/>
                  </a:cubicBezTo>
                  <a:cubicBezTo>
                    <a:pt x="18905" y="18381"/>
                    <a:pt x="18933" y="18410"/>
                    <a:pt x="18983" y="18466"/>
                  </a:cubicBezTo>
                  <a:cubicBezTo>
                    <a:pt x="19067" y="18548"/>
                    <a:pt x="19139" y="18643"/>
                    <a:pt x="19284" y="18643"/>
                  </a:cubicBezTo>
                  <a:cubicBezTo>
                    <a:pt x="19293" y="18643"/>
                    <a:pt x="19302" y="18643"/>
                    <a:pt x="19311" y="18642"/>
                  </a:cubicBezTo>
                  <a:cubicBezTo>
                    <a:pt x="19425" y="18642"/>
                    <a:pt x="19513" y="18604"/>
                    <a:pt x="19576" y="18503"/>
                  </a:cubicBezTo>
                  <a:lnTo>
                    <a:pt x="19992" y="17973"/>
                  </a:lnTo>
                  <a:cubicBezTo>
                    <a:pt x="20049" y="17898"/>
                    <a:pt x="20105" y="17858"/>
                    <a:pt x="20182" y="17858"/>
                  </a:cubicBezTo>
                  <a:cubicBezTo>
                    <a:pt x="20209" y="17858"/>
                    <a:pt x="20238" y="17862"/>
                    <a:pt x="20270" y="17872"/>
                  </a:cubicBezTo>
                  <a:cubicBezTo>
                    <a:pt x="20396" y="17910"/>
                    <a:pt x="20536" y="17922"/>
                    <a:pt x="20674" y="17961"/>
                  </a:cubicBezTo>
                  <a:cubicBezTo>
                    <a:pt x="20750" y="17973"/>
                    <a:pt x="20800" y="18011"/>
                    <a:pt x="20763" y="18112"/>
                  </a:cubicBezTo>
                  <a:cubicBezTo>
                    <a:pt x="20724" y="18238"/>
                    <a:pt x="20712" y="18365"/>
                    <a:pt x="20674" y="18491"/>
                  </a:cubicBezTo>
                  <a:cubicBezTo>
                    <a:pt x="20636" y="18604"/>
                    <a:pt x="20662" y="18667"/>
                    <a:pt x="20775" y="18718"/>
                  </a:cubicBezTo>
                  <a:cubicBezTo>
                    <a:pt x="21052" y="18819"/>
                    <a:pt x="21318" y="18982"/>
                    <a:pt x="21583" y="19109"/>
                  </a:cubicBezTo>
                  <a:lnTo>
                    <a:pt x="21810" y="19109"/>
                  </a:lnTo>
                  <a:cubicBezTo>
                    <a:pt x="21823" y="19097"/>
                    <a:pt x="21823" y="19071"/>
                    <a:pt x="21823" y="19046"/>
                  </a:cubicBezTo>
                  <a:cubicBezTo>
                    <a:pt x="21860" y="18705"/>
                    <a:pt x="21885" y="18377"/>
                    <a:pt x="21911" y="18049"/>
                  </a:cubicBezTo>
                  <a:cubicBezTo>
                    <a:pt x="21924" y="17935"/>
                    <a:pt x="21974" y="17847"/>
                    <a:pt x="22050" y="17759"/>
                  </a:cubicBezTo>
                  <a:cubicBezTo>
                    <a:pt x="22176" y="17897"/>
                    <a:pt x="22227" y="18049"/>
                    <a:pt x="22302" y="18175"/>
                  </a:cubicBezTo>
                  <a:cubicBezTo>
                    <a:pt x="22479" y="18466"/>
                    <a:pt x="22643" y="18768"/>
                    <a:pt x="22706" y="19109"/>
                  </a:cubicBezTo>
                  <a:lnTo>
                    <a:pt x="31036" y="19109"/>
                  </a:lnTo>
                  <a:cubicBezTo>
                    <a:pt x="31036" y="12635"/>
                    <a:pt x="29256" y="6577"/>
                    <a:pt x="26151" y="1389"/>
                  </a:cubicBezTo>
                  <a:lnTo>
                    <a:pt x="26151" y="1389"/>
                  </a:lnTo>
                  <a:cubicBezTo>
                    <a:pt x="26190" y="1478"/>
                    <a:pt x="26215" y="1565"/>
                    <a:pt x="26252" y="1641"/>
                  </a:cubicBezTo>
                  <a:cubicBezTo>
                    <a:pt x="26278" y="1742"/>
                    <a:pt x="26265" y="1818"/>
                    <a:pt x="26202" y="1882"/>
                  </a:cubicBezTo>
                  <a:cubicBezTo>
                    <a:pt x="25899" y="2197"/>
                    <a:pt x="25609" y="2513"/>
                    <a:pt x="25306" y="2828"/>
                  </a:cubicBezTo>
                  <a:cubicBezTo>
                    <a:pt x="25192" y="2942"/>
                    <a:pt x="25104" y="3093"/>
                    <a:pt x="24953" y="3194"/>
                  </a:cubicBezTo>
                  <a:cubicBezTo>
                    <a:pt x="24889" y="3055"/>
                    <a:pt x="24902" y="2916"/>
                    <a:pt x="24889" y="2790"/>
                  </a:cubicBezTo>
                  <a:cubicBezTo>
                    <a:pt x="24852" y="2449"/>
                    <a:pt x="24852" y="2109"/>
                    <a:pt x="24801" y="1755"/>
                  </a:cubicBezTo>
                  <a:cubicBezTo>
                    <a:pt x="24776" y="1654"/>
                    <a:pt x="24839" y="1579"/>
                    <a:pt x="24914" y="1528"/>
                  </a:cubicBezTo>
                  <a:cubicBezTo>
                    <a:pt x="25205" y="1288"/>
                    <a:pt x="25508" y="1049"/>
                    <a:pt x="25798" y="808"/>
                  </a:cubicBezTo>
                  <a:cubicBezTo>
                    <a:pt x="25621" y="544"/>
                    <a:pt x="25458" y="266"/>
                    <a:pt x="25281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4963950" y="2083000"/>
              <a:ext cx="1506350" cy="863600"/>
            </a:xfrm>
            <a:custGeom>
              <a:avLst/>
              <a:gdLst/>
              <a:ahLst/>
              <a:cxnLst/>
              <a:rect l="l" t="t" r="r" b="b"/>
              <a:pathLst>
                <a:path w="60254" h="34544" extrusionOk="0">
                  <a:moveTo>
                    <a:pt x="50508" y="7513"/>
                  </a:moveTo>
                  <a:cubicBezTo>
                    <a:pt x="50631" y="7513"/>
                    <a:pt x="50767" y="7564"/>
                    <a:pt x="50951" y="7661"/>
                  </a:cubicBezTo>
                  <a:cubicBezTo>
                    <a:pt x="50737" y="7775"/>
                    <a:pt x="50547" y="7888"/>
                    <a:pt x="50333" y="7926"/>
                  </a:cubicBezTo>
                  <a:cubicBezTo>
                    <a:pt x="50322" y="7929"/>
                    <a:pt x="50312" y="7930"/>
                    <a:pt x="50301" y="7930"/>
                  </a:cubicBezTo>
                  <a:cubicBezTo>
                    <a:pt x="50196" y="7930"/>
                    <a:pt x="50137" y="7818"/>
                    <a:pt x="50068" y="7737"/>
                  </a:cubicBezTo>
                  <a:cubicBezTo>
                    <a:pt x="50233" y="7585"/>
                    <a:pt x="50360" y="7513"/>
                    <a:pt x="50508" y="7513"/>
                  </a:cubicBezTo>
                  <a:close/>
                  <a:moveTo>
                    <a:pt x="35626" y="7840"/>
                  </a:moveTo>
                  <a:cubicBezTo>
                    <a:pt x="35647" y="7840"/>
                    <a:pt x="35669" y="7843"/>
                    <a:pt x="35693" y="7851"/>
                  </a:cubicBezTo>
                  <a:cubicBezTo>
                    <a:pt x="35983" y="7939"/>
                    <a:pt x="36261" y="8014"/>
                    <a:pt x="36551" y="8103"/>
                  </a:cubicBezTo>
                  <a:cubicBezTo>
                    <a:pt x="36614" y="8115"/>
                    <a:pt x="36678" y="8128"/>
                    <a:pt x="36664" y="8229"/>
                  </a:cubicBezTo>
                  <a:cubicBezTo>
                    <a:pt x="36653" y="8309"/>
                    <a:pt x="36611" y="8357"/>
                    <a:pt x="36529" y="8357"/>
                  </a:cubicBezTo>
                  <a:cubicBezTo>
                    <a:pt x="36520" y="8357"/>
                    <a:pt x="36511" y="8357"/>
                    <a:pt x="36501" y="8356"/>
                  </a:cubicBezTo>
                  <a:lnTo>
                    <a:pt x="36109" y="8356"/>
                  </a:lnTo>
                  <a:cubicBezTo>
                    <a:pt x="36070" y="8364"/>
                    <a:pt x="36034" y="8367"/>
                    <a:pt x="35998" y="8367"/>
                  </a:cubicBezTo>
                  <a:cubicBezTo>
                    <a:pt x="35758" y="8367"/>
                    <a:pt x="35592" y="8195"/>
                    <a:pt x="35415" y="8053"/>
                  </a:cubicBezTo>
                  <a:cubicBezTo>
                    <a:pt x="35377" y="8014"/>
                    <a:pt x="35352" y="7977"/>
                    <a:pt x="35402" y="7939"/>
                  </a:cubicBezTo>
                  <a:cubicBezTo>
                    <a:pt x="35474" y="7898"/>
                    <a:pt x="35538" y="7840"/>
                    <a:pt x="35626" y="7840"/>
                  </a:cubicBezTo>
                  <a:close/>
                  <a:moveTo>
                    <a:pt x="51149" y="7947"/>
                  </a:moveTo>
                  <a:cubicBezTo>
                    <a:pt x="51192" y="7947"/>
                    <a:pt x="51230" y="7961"/>
                    <a:pt x="51267" y="7989"/>
                  </a:cubicBezTo>
                  <a:cubicBezTo>
                    <a:pt x="51318" y="8027"/>
                    <a:pt x="51355" y="8053"/>
                    <a:pt x="51394" y="8090"/>
                  </a:cubicBezTo>
                  <a:cubicBezTo>
                    <a:pt x="51456" y="8154"/>
                    <a:pt x="51570" y="8166"/>
                    <a:pt x="51557" y="8255"/>
                  </a:cubicBezTo>
                  <a:cubicBezTo>
                    <a:pt x="51532" y="8381"/>
                    <a:pt x="51419" y="8482"/>
                    <a:pt x="51330" y="8570"/>
                  </a:cubicBezTo>
                  <a:cubicBezTo>
                    <a:pt x="51318" y="8583"/>
                    <a:pt x="51279" y="8583"/>
                    <a:pt x="51254" y="8595"/>
                  </a:cubicBezTo>
                  <a:cubicBezTo>
                    <a:pt x="51052" y="8558"/>
                    <a:pt x="50850" y="8532"/>
                    <a:pt x="50662" y="8482"/>
                  </a:cubicBezTo>
                  <a:cubicBezTo>
                    <a:pt x="50547" y="8457"/>
                    <a:pt x="50497" y="8342"/>
                    <a:pt x="50421" y="8267"/>
                  </a:cubicBezTo>
                  <a:cubicBezTo>
                    <a:pt x="50384" y="8216"/>
                    <a:pt x="50421" y="8179"/>
                    <a:pt x="50472" y="8166"/>
                  </a:cubicBezTo>
                  <a:cubicBezTo>
                    <a:pt x="50674" y="8090"/>
                    <a:pt x="50889" y="8027"/>
                    <a:pt x="51103" y="7952"/>
                  </a:cubicBezTo>
                  <a:cubicBezTo>
                    <a:pt x="51119" y="7948"/>
                    <a:pt x="51134" y="7947"/>
                    <a:pt x="51149" y="7947"/>
                  </a:cubicBezTo>
                  <a:close/>
                  <a:moveTo>
                    <a:pt x="14701" y="7552"/>
                  </a:moveTo>
                  <a:cubicBezTo>
                    <a:pt x="14737" y="7552"/>
                    <a:pt x="14771" y="7565"/>
                    <a:pt x="14805" y="7585"/>
                  </a:cubicBezTo>
                  <a:lnTo>
                    <a:pt x="15600" y="8040"/>
                  </a:lnTo>
                  <a:cubicBezTo>
                    <a:pt x="15676" y="8078"/>
                    <a:pt x="15701" y="8128"/>
                    <a:pt x="15651" y="8204"/>
                  </a:cubicBezTo>
                  <a:cubicBezTo>
                    <a:pt x="15550" y="8368"/>
                    <a:pt x="15461" y="8519"/>
                    <a:pt x="15373" y="8671"/>
                  </a:cubicBezTo>
                  <a:cubicBezTo>
                    <a:pt x="15335" y="8734"/>
                    <a:pt x="15298" y="8759"/>
                    <a:pt x="15234" y="8759"/>
                  </a:cubicBezTo>
                  <a:cubicBezTo>
                    <a:pt x="15057" y="8746"/>
                    <a:pt x="14868" y="8734"/>
                    <a:pt x="14692" y="8709"/>
                  </a:cubicBezTo>
                  <a:cubicBezTo>
                    <a:pt x="14628" y="8709"/>
                    <a:pt x="14628" y="8659"/>
                    <a:pt x="14628" y="8608"/>
                  </a:cubicBezTo>
                  <a:cubicBezTo>
                    <a:pt x="14641" y="8305"/>
                    <a:pt x="14641" y="8305"/>
                    <a:pt x="14376" y="8216"/>
                  </a:cubicBezTo>
                  <a:cubicBezTo>
                    <a:pt x="14237" y="8166"/>
                    <a:pt x="14111" y="8103"/>
                    <a:pt x="13935" y="8040"/>
                  </a:cubicBezTo>
                  <a:cubicBezTo>
                    <a:pt x="14187" y="7863"/>
                    <a:pt x="14401" y="7725"/>
                    <a:pt x="14603" y="7585"/>
                  </a:cubicBezTo>
                  <a:cubicBezTo>
                    <a:pt x="14638" y="7562"/>
                    <a:pt x="14670" y="7552"/>
                    <a:pt x="14701" y="7552"/>
                  </a:cubicBezTo>
                  <a:close/>
                  <a:moveTo>
                    <a:pt x="12317" y="8328"/>
                  </a:moveTo>
                  <a:cubicBezTo>
                    <a:pt x="12424" y="8328"/>
                    <a:pt x="12523" y="8365"/>
                    <a:pt x="12622" y="8431"/>
                  </a:cubicBezTo>
                  <a:cubicBezTo>
                    <a:pt x="12760" y="8519"/>
                    <a:pt x="12912" y="8595"/>
                    <a:pt x="13051" y="8684"/>
                  </a:cubicBezTo>
                  <a:cubicBezTo>
                    <a:pt x="13139" y="8746"/>
                    <a:pt x="13139" y="8785"/>
                    <a:pt x="13051" y="8847"/>
                  </a:cubicBezTo>
                  <a:cubicBezTo>
                    <a:pt x="13026" y="8873"/>
                    <a:pt x="12997" y="8882"/>
                    <a:pt x="12967" y="8882"/>
                  </a:cubicBezTo>
                  <a:cubicBezTo>
                    <a:pt x="12937" y="8882"/>
                    <a:pt x="12905" y="8873"/>
                    <a:pt x="12874" y="8860"/>
                  </a:cubicBezTo>
                  <a:cubicBezTo>
                    <a:pt x="12622" y="8772"/>
                    <a:pt x="12370" y="8684"/>
                    <a:pt x="12117" y="8583"/>
                  </a:cubicBezTo>
                  <a:cubicBezTo>
                    <a:pt x="12079" y="8570"/>
                    <a:pt x="12041" y="8558"/>
                    <a:pt x="12016" y="8519"/>
                  </a:cubicBezTo>
                  <a:cubicBezTo>
                    <a:pt x="11978" y="8418"/>
                    <a:pt x="12016" y="8342"/>
                    <a:pt x="12129" y="8330"/>
                  </a:cubicBezTo>
                  <a:lnTo>
                    <a:pt x="12269" y="8330"/>
                  </a:lnTo>
                  <a:cubicBezTo>
                    <a:pt x="12285" y="8329"/>
                    <a:pt x="12301" y="8328"/>
                    <a:pt x="12317" y="8328"/>
                  </a:cubicBezTo>
                  <a:close/>
                  <a:moveTo>
                    <a:pt x="52139" y="8304"/>
                  </a:moveTo>
                  <a:cubicBezTo>
                    <a:pt x="52157" y="8304"/>
                    <a:pt x="52177" y="8308"/>
                    <a:pt x="52201" y="8317"/>
                  </a:cubicBezTo>
                  <a:cubicBezTo>
                    <a:pt x="52390" y="8393"/>
                    <a:pt x="52504" y="8570"/>
                    <a:pt x="52491" y="8785"/>
                  </a:cubicBezTo>
                  <a:cubicBezTo>
                    <a:pt x="52491" y="8875"/>
                    <a:pt x="52471" y="8925"/>
                    <a:pt x="52385" y="8925"/>
                  </a:cubicBezTo>
                  <a:cubicBezTo>
                    <a:pt x="52375" y="8925"/>
                    <a:pt x="52365" y="8924"/>
                    <a:pt x="52353" y="8923"/>
                  </a:cubicBezTo>
                  <a:lnTo>
                    <a:pt x="51747" y="8923"/>
                  </a:lnTo>
                  <a:cubicBezTo>
                    <a:pt x="51646" y="8923"/>
                    <a:pt x="51608" y="8873"/>
                    <a:pt x="51633" y="8772"/>
                  </a:cubicBezTo>
                  <a:cubicBezTo>
                    <a:pt x="51646" y="8659"/>
                    <a:pt x="51671" y="8558"/>
                    <a:pt x="51784" y="8507"/>
                  </a:cubicBezTo>
                  <a:cubicBezTo>
                    <a:pt x="51873" y="8457"/>
                    <a:pt x="51961" y="8393"/>
                    <a:pt x="52062" y="8330"/>
                  </a:cubicBezTo>
                  <a:cubicBezTo>
                    <a:pt x="52086" y="8315"/>
                    <a:pt x="52109" y="8304"/>
                    <a:pt x="52139" y="8304"/>
                  </a:cubicBezTo>
                  <a:close/>
                  <a:moveTo>
                    <a:pt x="17730" y="6288"/>
                  </a:moveTo>
                  <a:cubicBezTo>
                    <a:pt x="17828" y="6288"/>
                    <a:pt x="17926" y="6293"/>
                    <a:pt x="18024" y="6298"/>
                  </a:cubicBezTo>
                  <a:cubicBezTo>
                    <a:pt x="18414" y="6336"/>
                    <a:pt x="18806" y="6361"/>
                    <a:pt x="19197" y="6387"/>
                  </a:cubicBezTo>
                  <a:cubicBezTo>
                    <a:pt x="19563" y="6412"/>
                    <a:pt x="19917" y="6424"/>
                    <a:pt x="20282" y="6462"/>
                  </a:cubicBezTo>
                  <a:cubicBezTo>
                    <a:pt x="20434" y="6475"/>
                    <a:pt x="20535" y="6589"/>
                    <a:pt x="20661" y="6664"/>
                  </a:cubicBezTo>
                  <a:cubicBezTo>
                    <a:pt x="20711" y="6702"/>
                    <a:pt x="20699" y="6752"/>
                    <a:pt x="20649" y="6777"/>
                  </a:cubicBezTo>
                  <a:cubicBezTo>
                    <a:pt x="20510" y="6878"/>
                    <a:pt x="20358" y="6954"/>
                    <a:pt x="20220" y="7055"/>
                  </a:cubicBezTo>
                  <a:cubicBezTo>
                    <a:pt x="19841" y="7308"/>
                    <a:pt x="19449" y="7548"/>
                    <a:pt x="19059" y="7812"/>
                  </a:cubicBezTo>
                  <a:cubicBezTo>
                    <a:pt x="18882" y="7926"/>
                    <a:pt x="18692" y="8002"/>
                    <a:pt x="18490" y="8065"/>
                  </a:cubicBezTo>
                  <a:cubicBezTo>
                    <a:pt x="18251" y="8128"/>
                    <a:pt x="18024" y="8204"/>
                    <a:pt x="17783" y="8280"/>
                  </a:cubicBezTo>
                  <a:cubicBezTo>
                    <a:pt x="17746" y="8292"/>
                    <a:pt x="17696" y="8292"/>
                    <a:pt x="17657" y="8356"/>
                  </a:cubicBezTo>
                  <a:cubicBezTo>
                    <a:pt x="17746" y="8431"/>
                    <a:pt x="17847" y="8443"/>
                    <a:pt x="17935" y="8494"/>
                  </a:cubicBezTo>
                  <a:cubicBezTo>
                    <a:pt x="18061" y="8570"/>
                    <a:pt x="18074" y="8595"/>
                    <a:pt x="17960" y="8696"/>
                  </a:cubicBezTo>
                  <a:cubicBezTo>
                    <a:pt x="17783" y="8847"/>
                    <a:pt x="17595" y="9012"/>
                    <a:pt x="17418" y="9163"/>
                  </a:cubicBezTo>
                  <a:cubicBezTo>
                    <a:pt x="17405" y="9175"/>
                    <a:pt x="17380" y="9189"/>
                    <a:pt x="17367" y="9214"/>
                  </a:cubicBezTo>
                  <a:cubicBezTo>
                    <a:pt x="17203" y="9444"/>
                    <a:pt x="16981" y="9522"/>
                    <a:pt x="16719" y="9522"/>
                  </a:cubicBezTo>
                  <a:cubicBezTo>
                    <a:pt x="16679" y="9522"/>
                    <a:pt x="16638" y="9520"/>
                    <a:pt x="16597" y="9517"/>
                  </a:cubicBezTo>
                  <a:cubicBezTo>
                    <a:pt x="16423" y="9504"/>
                    <a:pt x="16253" y="9501"/>
                    <a:pt x="16084" y="9501"/>
                  </a:cubicBezTo>
                  <a:cubicBezTo>
                    <a:pt x="15922" y="9501"/>
                    <a:pt x="15761" y="9504"/>
                    <a:pt x="15600" y="9504"/>
                  </a:cubicBezTo>
                  <a:cubicBezTo>
                    <a:pt x="15562" y="9504"/>
                    <a:pt x="15523" y="9507"/>
                    <a:pt x="15483" y="9507"/>
                  </a:cubicBezTo>
                  <a:cubicBezTo>
                    <a:pt x="15444" y="9507"/>
                    <a:pt x="15404" y="9504"/>
                    <a:pt x="15360" y="9491"/>
                  </a:cubicBezTo>
                  <a:cubicBezTo>
                    <a:pt x="15399" y="9352"/>
                    <a:pt x="15500" y="9251"/>
                    <a:pt x="15587" y="9150"/>
                  </a:cubicBezTo>
                  <a:cubicBezTo>
                    <a:pt x="15612" y="9126"/>
                    <a:pt x="15641" y="9118"/>
                    <a:pt x="15672" y="9118"/>
                  </a:cubicBezTo>
                  <a:cubicBezTo>
                    <a:pt x="15690" y="9118"/>
                    <a:pt x="15708" y="9121"/>
                    <a:pt x="15727" y="9125"/>
                  </a:cubicBezTo>
                  <a:cubicBezTo>
                    <a:pt x="15815" y="9150"/>
                    <a:pt x="15916" y="9175"/>
                    <a:pt x="16004" y="9189"/>
                  </a:cubicBezTo>
                  <a:cubicBezTo>
                    <a:pt x="16038" y="9195"/>
                    <a:pt x="16079" y="9209"/>
                    <a:pt x="16118" y="9209"/>
                  </a:cubicBezTo>
                  <a:cubicBezTo>
                    <a:pt x="16151" y="9209"/>
                    <a:pt x="16183" y="9199"/>
                    <a:pt x="16206" y="9163"/>
                  </a:cubicBezTo>
                  <a:cubicBezTo>
                    <a:pt x="16257" y="9100"/>
                    <a:pt x="16232" y="8923"/>
                    <a:pt x="16168" y="8860"/>
                  </a:cubicBezTo>
                  <a:cubicBezTo>
                    <a:pt x="16117" y="8810"/>
                    <a:pt x="16055" y="8772"/>
                    <a:pt x="15991" y="8721"/>
                  </a:cubicBezTo>
                  <a:cubicBezTo>
                    <a:pt x="15903" y="8645"/>
                    <a:pt x="15916" y="8620"/>
                    <a:pt x="16016" y="8570"/>
                  </a:cubicBezTo>
                  <a:cubicBezTo>
                    <a:pt x="16092" y="8532"/>
                    <a:pt x="16218" y="8532"/>
                    <a:pt x="16244" y="8431"/>
                  </a:cubicBezTo>
                  <a:cubicBezTo>
                    <a:pt x="16269" y="8342"/>
                    <a:pt x="16168" y="8267"/>
                    <a:pt x="16131" y="8191"/>
                  </a:cubicBezTo>
                  <a:cubicBezTo>
                    <a:pt x="16105" y="8115"/>
                    <a:pt x="16042" y="8053"/>
                    <a:pt x="16016" y="7964"/>
                  </a:cubicBezTo>
                  <a:cubicBezTo>
                    <a:pt x="16206" y="7964"/>
                    <a:pt x="16370" y="8014"/>
                    <a:pt x="16534" y="8053"/>
                  </a:cubicBezTo>
                  <a:cubicBezTo>
                    <a:pt x="16639" y="8074"/>
                    <a:pt x="16708" y="8089"/>
                    <a:pt x="16758" y="8089"/>
                  </a:cubicBezTo>
                  <a:cubicBezTo>
                    <a:pt x="16858" y="8089"/>
                    <a:pt x="16883" y="8027"/>
                    <a:pt x="16976" y="7826"/>
                  </a:cubicBezTo>
                  <a:cubicBezTo>
                    <a:pt x="17078" y="7609"/>
                    <a:pt x="17089" y="7552"/>
                    <a:pt x="16933" y="7552"/>
                  </a:cubicBezTo>
                  <a:cubicBezTo>
                    <a:pt x="16897" y="7552"/>
                    <a:pt x="16853" y="7555"/>
                    <a:pt x="16799" y="7560"/>
                  </a:cubicBezTo>
                  <a:cubicBezTo>
                    <a:pt x="16734" y="7563"/>
                    <a:pt x="16669" y="7565"/>
                    <a:pt x="16605" y="7565"/>
                  </a:cubicBezTo>
                  <a:cubicBezTo>
                    <a:pt x="16197" y="7565"/>
                    <a:pt x="15807" y="7492"/>
                    <a:pt x="15436" y="7295"/>
                  </a:cubicBezTo>
                  <a:cubicBezTo>
                    <a:pt x="15247" y="7194"/>
                    <a:pt x="15032" y="7144"/>
                    <a:pt x="14843" y="7068"/>
                  </a:cubicBezTo>
                  <a:cubicBezTo>
                    <a:pt x="14855" y="6979"/>
                    <a:pt x="14906" y="6993"/>
                    <a:pt x="14944" y="6979"/>
                  </a:cubicBezTo>
                  <a:cubicBezTo>
                    <a:pt x="15727" y="6765"/>
                    <a:pt x="16521" y="6563"/>
                    <a:pt x="17304" y="6336"/>
                  </a:cubicBezTo>
                  <a:cubicBezTo>
                    <a:pt x="17446" y="6299"/>
                    <a:pt x="17588" y="6288"/>
                    <a:pt x="17730" y="6288"/>
                  </a:cubicBezTo>
                  <a:close/>
                  <a:moveTo>
                    <a:pt x="34703" y="8211"/>
                  </a:moveTo>
                  <a:cubicBezTo>
                    <a:pt x="34729" y="8211"/>
                    <a:pt x="34753" y="8220"/>
                    <a:pt x="34771" y="8229"/>
                  </a:cubicBezTo>
                  <a:lnTo>
                    <a:pt x="35453" y="8570"/>
                  </a:lnTo>
                  <a:cubicBezTo>
                    <a:pt x="35542" y="8620"/>
                    <a:pt x="35554" y="8659"/>
                    <a:pt x="35491" y="8746"/>
                  </a:cubicBezTo>
                  <a:cubicBezTo>
                    <a:pt x="35301" y="8999"/>
                    <a:pt x="35125" y="9251"/>
                    <a:pt x="34923" y="9517"/>
                  </a:cubicBezTo>
                  <a:cubicBezTo>
                    <a:pt x="34887" y="9570"/>
                    <a:pt x="34854" y="9599"/>
                    <a:pt x="34824" y="9599"/>
                  </a:cubicBezTo>
                  <a:cubicBezTo>
                    <a:pt x="34790" y="9599"/>
                    <a:pt x="34760" y="9564"/>
                    <a:pt x="34734" y="9491"/>
                  </a:cubicBezTo>
                  <a:cubicBezTo>
                    <a:pt x="34582" y="9088"/>
                    <a:pt x="34292" y="8797"/>
                    <a:pt x="34002" y="8507"/>
                  </a:cubicBezTo>
                  <a:cubicBezTo>
                    <a:pt x="33963" y="8469"/>
                    <a:pt x="33901" y="8431"/>
                    <a:pt x="33901" y="8356"/>
                  </a:cubicBezTo>
                  <a:cubicBezTo>
                    <a:pt x="34153" y="8267"/>
                    <a:pt x="34418" y="8280"/>
                    <a:pt x="34670" y="8216"/>
                  </a:cubicBezTo>
                  <a:cubicBezTo>
                    <a:pt x="34681" y="8213"/>
                    <a:pt x="34692" y="8211"/>
                    <a:pt x="34703" y="8211"/>
                  </a:cubicBezTo>
                  <a:close/>
                  <a:moveTo>
                    <a:pt x="13177" y="9983"/>
                  </a:moveTo>
                  <a:cubicBezTo>
                    <a:pt x="13290" y="9983"/>
                    <a:pt x="13467" y="10160"/>
                    <a:pt x="13467" y="10249"/>
                  </a:cubicBezTo>
                  <a:cubicBezTo>
                    <a:pt x="13467" y="10261"/>
                    <a:pt x="13455" y="10286"/>
                    <a:pt x="13442" y="10286"/>
                  </a:cubicBezTo>
                  <a:cubicBezTo>
                    <a:pt x="13398" y="10373"/>
                    <a:pt x="13195" y="10470"/>
                    <a:pt x="13067" y="10470"/>
                  </a:cubicBezTo>
                  <a:cubicBezTo>
                    <a:pt x="13046" y="10470"/>
                    <a:pt x="13028" y="10468"/>
                    <a:pt x="13013" y="10463"/>
                  </a:cubicBezTo>
                  <a:cubicBezTo>
                    <a:pt x="12886" y="10438"/>
                    <a:pt x="12773" y="10400"/>
                    <a:pt x="12659" y="10362"/>
                  </a:cubicBezTo>
                  <a:cubicBezTo>
                    <a:pt x="12584" y="10337"/>
                    <a:pt x="12521" y="10311"/>
                    <a:pt x="12521" y="10224"/>
                  </a:cubicBezTo>
                  <a:cubicBezTo>
                    <a:pt x="12521" y="10123"/>
                    <a:pt x="12597" y="10097"/>
                    <a:pt x="12659" y="10084"/>
                  </a:cubicBezTo>
                  <a:cubicBezTo>
                    <a:pt x="12836" y="10047"/>
                    <a:pt x="13013" y="10022"/>
                    <a:pt x="13177" y="9983"/>
                  </a:cubicBezTo>
                  <a:close/>
                  <a:moveTo>
                    <a:pt x="14048" y="9512"/>
                  </a:moveTo>
                  <a:cubicBezTo>
                    <a:pt x="14084" y="9512"/>
                    <a:pt x="14121" y="9517"/>
                    <a:pt x="14162" y="9529"/>
                  </a:cubicBezTo>
                  <a:cubicBezTo>
                    <a:pt x="14414" y="9630"/>
                    <a:pt x="14692" y="9693"/>
                    <a:pt x="14944" y="9781"/>
                  </a:cubicBezTo>
                  <a:cubicBezTo>
                    <a:pt x="15070" y="9820"/>
                    <a:pt x="15146" y="9921"/>
                    <a:pt x="15209" y="10022"/>
                  </a:cubicBezTo>
                  <a:cubicBezTo>
                    <a:pt x="15289" y="10147"/>
                    <a:pt x="15389" y="10200"/>
                    <a:pt x="15530" y="10200"/>
                  </a:cubicBezTo>
                  <a:cubicBezTo>
                    <a:pt x="15544" y="10200"/>
                    <a:pt x="15560" y="10199"/>
                    <a:pt x="15575" y="10198"/>
                  </a:cubicBezTo>
                  <a:cubicBezTo>
                    <a:pt x="15916" y="10173"/>
                    <a:pt x="16244" y="10160"/>
                    <a:pt x="16585" y="10160"/>
                  </a:cubicBezTo>
                  <a:cubicBezTo>
                    <a:pt x="16723" y="10160"/>
                    <a:pt x="16787" y="10198"/>
                    <a:pt x="16837" y="10311"/>
                  </a:cubicBezTo>
                  <a:cubicBezTo>
                    <a:pt x="16976" y="10564"/>
                    <a:pt x="16976" y="10552"/>
                    <a:pt x="16698" y="10602"/>
                  </a:cubicBezTo>
                  <a:cubicBezTo>
                    <a:pt x="16496" y="10639"/>
                    <a:pt x="16282" y="10627"/>
                    <a:pt x="16080" y="10665"/>
                  </a:cubicBezTo>
                  <a:cubicBezTo>
                    <a:pt x="16064" y="10667"/>
                    <a:pt x="16047" y="10667"/>
                    <a:pt x="16030" y="10667"/>
                  </a:cubicBezTo>
                  <a:cubicBezTo>
                    <a:pt x="15930" y="10667"/>
                    <a:pt x="15822" y="10638"/>
                    <a:pt x="15714" y="10627"/>
                  </a:cubicBezTo>
                  <a:cubicBezTo>
                    <a:pt x="15474" y="10577"/>
                    <a:pt x="15247" y="10539"/>
                    <a:pt x="15007" y="10501"/>
                  </a:cubicBezTo>
                  <a:cubicBezTo>
                    <a:pt x="14894" y="10476"/>
                    <a:pt x="14805" y="10425"/>
                    <a:pt x="14793" y="10299"/>
                  </a:cubicBezTo>
                  <a:cubicBezTo>
                    <a:pt x="14754" y="10034"/>
                    <a:pt x="14591" y="9921"/>
                    <a:pt x="14338" y="9857"/>
                  </a:cubicBezTo>
                  <a:cubicBezTo>
                    <a:pt x="14149" y="9820"/>
                    <a:pt x="13960" y="9744"/>
                    <a:pt x="13733" y="9680"/>
                  </a:cubicBezTo>
                  <a:cubicBezTo>
                    <a:pt x="13839" y="9574"/>
                    <a:pt x="13931" y="9512"/>
                    <a:pt x="14048" y="9512"/>
                  </a:cubicBezTo>
                  <a:close/>
                  <a:moveTo>
                    <a:pt x="44979" y="9636"/>
                  </a:moveTo>
                  <a:cubicBezTo>
                    <a:pt x="45088" y="9636"/>
                    <a:pt x="45150" y="9696"/>
                    <a:pt x="45272" y="9870"/>
                  </a:cubicBezTo>
                  <a:cubicBezTo>
                    <a:pt x="44932" y="9996"/>
                    <a:pt x="44590" y="10123"/>
                    <a:pt x="44262" y="10249"/>
                  </a:cubicBezTo>
                  <a:cubicBezTo>
                    <a:pt x="44023" y="10337"/>
                    <a:pt x="43796" y="10425"/>
                    <a:pt x="43555" y="10513"/>
                  </a:cubicBezTo>
                  <a:cubicBezTo>
                    <a:pt x="43417" y="10552"/>
                    <a:pt x="43316" y="10639"/>
                    <a:pt x="43227" y="10754"/>
                  </a:cubicBezTo>
                  <a:cubicBezTo>
                    <a:pt x="43087" y="10941"/>
                    <a:pt x="43033" y="11013"/>
                    <a:pt x="42923" y="11013"/>
                  </a:cubicBezTo>
                  <a:cubicBezTo>
                    <a:pt x="42855" y="11013"/>
                    <a:pt x="42765" y="10986"/>
                    <a:pt x="42621" y="10942"/>
                  </a:cubicBezTo>
                  <a:cubicBezTo>
                    <a:pt x="42369" y="10855"/>
                    <a:pt x="42382" y="10892"/>
                    <a:pt x="42483" y="10639"/>
                  </a:cubicBezTo>
                  <a:cubicBezTo>
                    <a:pt x="42621" y="10311"/>
                    <a:pt x="42849" y="10148"/>
                    <a:pt x="43202" y="10072"/>
                  </a:cubicBezTo>
                  <a:cubicBezTo>
                    <a:pt x="43732" y="9971"/>
                    <a:pt x="44262" y="9807"/>
                    <a:pt x="44792" y="9668"/>
                  </a:cubicBezTo>
                  <a:cubicBezTo>
                    <a:pt x="44871" y="9648"/>
                    <a:pt x="44930" y="9636"/>
                    <a:pt x="44979" y="9636"/>
                  </a:cubicBezTo>
                  <a:close/>
                  <a:moveTo>
                    <a:pt x="14633" y="10773"/>
                  </a:moveTo>
                  <a:cubicBezTo>
                    <a:pt x="14707" y="10773"/>
                    <a:pt x="14788" y="10779"/>
                    <a:pt x="14881" y="10779"/>
                  </a:cubicBezTo>
                  <a:cubicBezTo>
                    <a:pt x="14830" y="10930"/>
                    <a:pt x="14754" y="11006"/>
                    <a:pt x="14641" y="11043"/>
                  </a:cubicBezTo>
                  <a:cubicBezTo>
                    <a:pt x="14578" y="11069"/>
                    <a:pt x="14502" y="11094"/>
                    <a:pt x="14439" y="11107"/>
                  </a:cubicBezTo>
                  <a:cubicBezTo>
                    <a:pt x="14364" y="11132"/>
                    <a:pt x="14288" y="11157"/>
                    <a:pt x="14325" y="11271"/>
                  </a:cubicBezTo>
                  <a:cubicBezTo>
                    <a:pt x="14364" y="11359"/>
                    <a:pt x="14275" y="11385"/>
                    <a:pt x="14212" y="11397"/>
                  </a:cubicBezTo>
                  <a:cubicBezTo>
                    <a:pt x="14202" y="11401"/>
                    <a:pt x="14193" y="11403"/>
                    <a:pt x="14186" y="11403"/>
                  </a:cubicBezTo>
                  <a:cubicBezTo>
                    <a:pt x="14145" y="11403"/>
                    <a:pt x="14136" y="11351"/>
                    <a:pt x="14136" y="11309"/>
                  </a:cubicBezTo>
                  <a:cubicBezTo>
                    <a:pt x="14111" y="11157"/>
                    <a:pt x="14048" y="11006"/>
                    <a:pt x="14086" y="10841"/>
                  </a:cubicBezTo>
                  <a:cubicBezTo>
                    <a:pt x="14224" y="10816"/>
                    <a:pt x="14376" y="10791"/>
                    <a:pt x="14527" y="10779"/>
                  </a:cubicBezTo>
                  <a:cubicBezTo>
                    <a:pt x="14561" y="10774"/>
                    <a:pt x="14596" y="10773"/>
                    <a:pt x="14633" y="10773"/>
                  </a:cubicBezTo>
                  <a:close/>
                  <a:moveTo>
                    <a:pt x="13379" y="10867"/>
                  </a:moveTo>
                  <a:cubicBezTo>
                    <a:pt x="13455" y="10867"/>
                    <a:pt x="13492" y="10892"/>
                    <a:pt x="13455" y="10968"/>
                  </a:cubicBezTo>
                  <a:cubicBezTo>
                    <a:pt x="13442" y="11006"/>
                    <a:pt x="13430" y="11031"/>
                    <a:pt x="13417" y="11069"/>
                  </a:cubicBezTo>
                  <a:cubicBezTo>
                    <a:pt x="13354" y="11220"/>
                    <a:pt x="13366" y="11233"/>
                    <a:pt x="13505" y="11334"/>
                  </a:cubicBezTo>
                  <a:cubicBezTo>
                    <a:pt x="13632" y="11410"/>
                    <a:pt x="13632" y="11422"/>
                    <a:pt x="13505" y="11523"/>
                  </a:cubicBezTo>
                  <a:cubicBezTo>
                    <a:pt x="13505" y="11536"/>
                    <a:pt x="13505" y="11536"/>
                    <a:pt x="13492" y="11536"/>
                  </a:cubicBezTo>
                  <a:cubicBezTo>
                    <a:pt x="13366" y="11637"/>
                    <a:pt x="13303" y="11688"/>
                    <a:pt x="13240" y="11688"/>
                  </a:cubicBezTo>
                  <a:cubicBezTo>
                    <a:pt x="13177" y="11688"/>
                    <a:pt x="13114" y="11637"/>
                    <a:pt x="12987" y="11536"/>
                  </a:cubicBezTo>
                  <a:cubicBezTo>
                    <a:pt x="12874" y="11460"/>
                    <a:pt x="12735" y="11397"/>
                    <a:pt x="12609" y="11258"/>
                  </a:cubicBezTo>
                  <a:cubicBezTo>
                    <a:pt x="12685" y="11245"/>
                    <a:pt x="12723" y="11245"/>
                    <a:pt x="12760" y="11245"/>
                  </a:cubicBezTo>
                  <a:cubicBezTo>
                    <a:pt x="13001" y="11220"/>
                    <a:pt x="13013" y="11208"/>
                    <a:pt x="12937" y="10981"/>
                  </a:cubicBezTo>
                  <a:cubicBezTo>
                    <a:pt x="12912" y="10880"/>
                    <a:pt x="12950" y="10867"/>
                    <a:pt x="13038" y="10867"/>
                  </a:cubicBezTo>
                  <a:close/>
                  <a:moveTo>
                    <a:pt x="42388" y="11213"/>
                  </a:moveTo>
                  <a:cubicBezTo>
                    <a:pt x="42410" y="11213"/>
                    <a:pt x="42433" y="11215"/>
                    <a:pt x="42458" y="11220"/>
                  </a:cubicBezTo>
                  <a:cubicBezTo>
                    <a:pt x="42786" y="11284"/>
                    <a:pt x="42786" y="11284"/>
                    <a:pt x="42849" y="11599"/>
                  </a:cubicBezTo>
                  <a:cubicBezTo>
                    <a:pt x="42862" y="11725"/>
                    <a:pt x="42887" y="11839"/>
                    <a:pt x="42912" y="11965"/>
                  </a:cubicBezTo>
                  <a:cubicBezTo>
                    <a:pt x="42938" y="12129"/>
                    <a:pt x="42924" y="12142"/>
                    <a:pt x="42773" y="12142"/>
                  </a:cubicBezTo>
                  <a:lnTo>
                    <a:pt x="42609" y="12142"/>
                  </a:lnTo>
                  <a:cubicBezTo>
                    <a:pt x="42581" y="12148"/>
                    <a:pt x="42555" y="12151"/>
                    <a:pt x="42529" y="12151"/>
                  </a:cubicBezTo>
                  <a:cubicBezTo>
                    <a:pt x="42403" y="12151"/>
                    <a:pt x="42301" y="12078"/>
                    <a:pt x="42218" y="11952"/>
                  </a:cubicBezTo>
                  <a:cubicBezTo>
                    <a:pt x="42155" y="11839"/>
                    <a:pt x="41978" y="11775"/>
                    <a:pt x="41990" y="11649"/>
                  </a:cubicBezTo>
                  <a:cubicBezTo>
                    <a:pt x="42004" y="11536"/>
                    <a:pt x="42130" y="11447"/>
                    <a:pt x="42180" y="11334"/>
                  </a:cubicBezTo>
                  <a:cubicBezTo>
                    <a:pt x="42241" y="11253"/>
                    <a:pt x="42302" y="11213"/>
                    <a:pt x="42388" y="11213"/>
                  </a:cubicBezTo>
                  <a:close/>
                  <a:moveTo>
                    <a:pt x="10651" y="11129"/>
                  </a:moveTo>
                  <a:cubicBezTo>
                    <a:pt x="10669" y="11129"/>
                    <a:pt x="10686" y="11130"/>
                    <a:pt x="10704" y="11132"/>
                  </a:cubicBezTo>
                  <a:cubicBezTo>
                    <a:pt x="10867" y="11157"/>
                    <a:pt x="11032" y="11271"/>
                    <a:pt x="11195" y="11346"/>
                  </a:cubicBezTo>
                  <a:cubicBezTo>
                    <a:pt x="11234" y="11359"/>
                    <a:pt x="11259" y="11372"/>
                    <a:pt x="11296" y="11397"/>
                  </a:cubicBezTo>
                  <a:cubicBezTo>
                    <a:pt x="11385" y="11439"/>
                    <a:pt x="11437" y="11463"/>
                    <a:pt x="11480" y="11463"/>
                  </a:cubicBezTo>
                  <a:cubicBezTo>
                    <a:pt x="11539" y="11463"/>
                    <a:pt x="11579" y="11414"/>
                    <a:pt x="11675" y="11296"/>
                  </a:cubicBezTo>
                  <a:cubicBezTo>
                    <a:pt x="11688" y="11284"/>
                    <a:pt x="11700" y="11284"/>
                    <a:pt x="11713" y="11271"/>
                  </a:cubicBezTo>
                  <a:cubicBezTo>
                    <a:pt x="11776" y="11271"/>
                    <a:pt x="11776" y="11334"/>
                    <a:pt x="11801" y="11372"/>
                  </a:cubicBezTo>
                  <a:cubicBezTo>
                    <a:pt x="11865" y="11472"/>
                    <a:pt x="11915" y="11573"/>
                    <a:pt x="11978" y="11674"/>
                  </a:cubicBezTo>
                  <a:cubicBezTo>
                    <a:pt x="12193" y="12078"/>
                    <a:pt x="12067" y="11965"/>
                    <a:pt x="12508" y="12117"/>
                  </a:cubicBezTo>
                  <a:cubicBezTo>
                    <a:pt x="12546" y="12129"/>
                    <a:pt x="12584" y="12154"/>
                    <a:pt x="12622" y="12154"/>
                  </a:cubicBezTo>
                  <a:cubicBezTo>
                    <a:pt x="12710" y="12179"/>
                    <a:pt x="12710" y="12255"/>
                    <a:pt x="12723" y="12319"/>
                  </a:cubicBezTo>
                  <a:cubicBezTo>
                    <a:pt x="12735" y="12381"/>
                    <a:pt x="12672" y="12406"/>
                    <a:pt x="12622" y="12432"/>
                  </a:cubicBezTo>
                  <a:cubicBezTo>
                    <a:pt x="12496" y="12457"/>
                    <a:pt x="12370" y="12482"/>
                    <a:pt x="12243" y="12521"/>
                  </a:cubicBezTo>
                  <a:cubicBezTo>
                    <a:pt x="11839" y="12621"/>
                    <a:pt x="11422" y="12709"/>
                    <a:pt x="11019" y="12823"/>
                  </a:cubicBezTo>
                  <a:cubicBezTo>
                    <a:pt x="10985" y="12832"/>
                    <a:pt x="10954" y="12837"/>
                    <a:pt x="10926" y="12837"/>
                  </a:cubicBezTo>
                  <a:cubicBezTo>
                    <a:pt x="10869" y="12837"/>
                    <a:pt x="10821" y="12815"/>
                    <a:pt x="10779" y="12748"/>
                  </a:cubicBezTo>
                  <a:cubicBezTo>
                    <a:pt x="10641" y="12545"/>
                    <a:pt x="10457" y="12433"/>
                    <a:pt x="10230" y="12433"/>
                  </a:cubicBezTo>
                  <a:cubicBezTo>
                    <a:pt x="10187" y="12433"/>
                    <a:pt x="10143" y="12437"/>
                    <a:pt x="10098" y="12445"/>
                  </a:cubicBezTo>
                  <a:cubicBezTo>
                    <a:pt x="10087" y="12447"/>
                    <a:pt x="10077" y="12448"/>
                    <a:pt x="10068" y="12448"/>
                  </a:cubicBezTo>
                  <a:cubicBezTo>
                    <a:pt x="10017" y="12448"/>
                    <a:pt x="9973" y="12422"/>
                    <a:pt x="9921" y="12369"/>
                  </a:cubicBezTo>
                  <a:cubicBezTo>
                    <a:pt x="10034" y="12293"/>
                    <a:pt x="10160" y="12280"/>
                    <a:pt x="10274" y="12243"/>
                  </a:cubicBezTo>
                  <a:cubicBezTo>
                    <a:pt x="10375" y="12192"/>
                    <a:pt x="10502" y="12204"/>
                    <a:pt x="10589" y="12129"/>
                  </a:cubicBezTo>
                  <a:cubicBezTo>
                    <a:pt x="10580" y="12073"/>
                    <a:pt x="10543" y="12065"/>
                    <a:pt x="10504" y="12065"/>
                  </a:cubicBezTo>
                  <a:cubicBezTo>
                    <a:pt x="10490" y="12065"/>
                    <a:pt x="10476" y="12066"/>
                    <a:pt x="10463" y="12066"/>
                  </a:cubicBezTo>
                  <a:cubicBezTo>
                    <a:pt x="10329" y="12066"/>
                    <a:pt x="10189" y="12060"/>
                    <a:pt x="10050" y="12060"/>
                  </a:cubicBezTo>
                  <a:cubicBezTo>
                    <a:pt x="9981" y="12060"/>
                    <a:pt x="9913" y="12062"/>
                    <a:pt x="9845" y="12066"/>
                  </a:cubicBezTo>
                  <a:cubicBezTo>
                    <a:pt x="9731" y="12066"/>
                    <a:pt x="9681" y="12016"/>
                    <a:pt x="9669" y="11915"/>
                  </a:cubicBezTo>
                  <a:cubicBezTo>
                    <a:pt x="9669" y="11902"/>
                    <a:pt x="9669" y="11902"/>
                    <a:pt x="9655" y="11889"/>
                  </a:cubicBezTo>
                  <a:cubicBezTo>
                    <a:pt x="9593" y="11346"/>
                    <a:pt x="9492" y="11486"/>
                    <a:pt x="10009" y="11309"/>
                  </a:cubicBezTo>
                  <a:cubicBezTo>
                    <a:pt x="10072" y="11296"/>
                    <a:pt x="10123" y="11271"/>
                    <a:pt x="10173" y="11258"/>
                  </a:cubicBezTo>
                  <a:cubicBezTo>
                    <a:pt x="10333" y="11224"/>
                    <a:pt x="10492" y="11129"/>
                    <a:pt x="10651" y="11129"/>
                  </a:cubicBezTo>
                  <a:close/>
                  <a:moveTo>
                    <a:pt x="28936" y="13856"/>
                  </a:moveTo>
                  <a:cubicBezTo>
                    <a:pt x="28987" y="13856"/>
                    <a:pt x="29020" y="13899"/>
                    <a:pt x="29054" y="13921"/>
                  </a:cubicBezTo>
                  <a:cubicBezTo>
                    <a:pt x="29142" y="14010"/>
                    <a:pt x="29243" y="14098"/>
                    <a:pt x="29344" y="14187"/>
                  </a:cubicBezTo>
                  <a:cubicBezTo>
                    <a:pt x="29408" y="14249"/>
                    <a:pt x="29395" y="14287"/>
                    <a:pt x="29319" y="14338"/>
                  </a:cubicBezTo>
                  <a:lnTo>
                    <a:pt x="28562" y="14792"/>
                  </a:lnTo>
                  <a:cubicBezTo>
                    <a:pt x="28513" y="14816"/>
                    <a:pt x="28475" y="14825"/>
                    <a:pt x="28432" y="14825"/>
                  </a:cubicBezTo>
                  <a:cubicBezTo>
                    <a:pt x="28406" y="14825"/>
                    <a:pt x="28380" y="14822"/>
                    <a:pt x="28348" y="14818"/>
                  </a:cubicBezTo>
                  <a:cubicBezTo>
                    <a:pt x="28020" y="14767"/>
                    <a:pt x="27830" y="14540"/>
                    <a:pt x="27628" y="14313"/>
                  </a:cubicBezTo>
                  <a:cubicBezTo>
                    <a:pt x="27552" y="14224"/>
                    <a:pt x="27603" y="14136"/>
                    <a:pt x="27641" y="14047"/>
                  </a:cubicBezTo>
                  <a:cubicBezTo>
                    <a:pt x="27666" y="13959"/>
                    <a:pt x="27754" y="13946"/>
                    <a:pt x="27843" y="13946"/>
                  </a:cubicBezTo>
                  <a:cubicBezTo>
                    <a:pt x="27852" y="13945"/>
                    <a:pt x="27861" y="13944"/>
                    <a:pt x="27870" y="13944"/>
                  </a:cubicBezTo>
                  <a:cubicBezTo>
                    <a:pt x="27934" y="13944"/>
                    <a:pt x="27987" y="13981"/>
                    <a:pt x="28032" y="14047"/>
                  </a:cubicBezTo>
                  <a:cubicBezTo>
                    <a:pt x="28066" y="14088"/>
                    <a:pt x="28097" y="14111"/>
                    <a:pt x="28128" y="14111"/>
                  </a:cubicBezTo>
                  <a:cubicBezTo>
                    <a:pt x="28154" y="14111"/>
                    <a:pt x="28180" y="14095"/>
                    <a:pt x="28208" y="14060"/>
                  </a:cubicBezTo>
                  <a:cubicBezTo>
                    <a:pt x="28410" y="13845"/>
                    <a:pt x="28676" y="13896"/>
                    <a:pt x="28915" y="13858"/>
                  </a:cubicBezTo>
                  <a:cubicBezTo>
                    <a:pt x="28922" y="13857"/>
                    <a:pt x="28929" y="13856"/>
                    <a:pt x="28936" y="13856"/>
                  </a:cubicBezTo>
                  <a:close/>
                  <a:moveTo>
                    <a:pt x="16060" y="14135"/>
                  </a:moveTo>
                  <a:cubicBezTo>
                    <a:pt x="16080" y="14135"/>
                    <a:pt x="16103" y="14144"/>
                    <a:pt x="16131" y="14161"/>
                  </a:cubicBezTo>
                  <a:lnTo>
                    <a:pt x="16698" y="14540"/>
                  </a:lnTo>
                  <a:cubicBezTo>
                    <a:pt x="16698" y="14552"/>
                    <a:pt x="16698" y="14577"/>
                    <a:pt x="16686" y="14590"/>
                  </a:cubicBezTo>
                  <a:cubicBezTo>
                    <a:pt x="16471" y="14666"/>
                    <a:pt x="16244" y="14742"/>
                    <a:pt x="16016" y="14818"/>
                  </a:cubicBezTo>
                  <a:cubicBezTo>
                    <a:pt x="15999" y="14823"/>
                    <a:pt x="15984" y="14826"/>
                    <a:pt x="15969" y="14826"/>
                  </a:cubicBezTo>
                  <a:cubicBezTo>
                    <a:pt x="15888" y="14826"/>
                    <a:pt x="15842" y="14746"/>
                    <a:pt x="15777" y="14703"/>
                  </a:cubicBezTo>
                  <a:cubicBezTo>
                    <a:pt x="15714" y="14653"/>
                    <a:pt x="15777" y="14590"/>
                    <a:pt x="15802" y="14527"/>
                  </a:cubicBezTo>
                  <a:lnTo>
                    <a:pt x="15991" y="14187"/>
                  </a:lnTo>
                  <a:cubicBezTo>
                    <a:pt x="16013" y="14151"/>
                    <a:pt x="16034" y="14135"/>
                    <a:pt x="16060" y="14135"/>
                  </a:cubicBezTo>
                  <a:close/>
                  <a:moveTo>
                    <a:pt x="16593" y="10918"/>
                  </a:moveTo>
                  <a:cubicBezTo>
                    <a:pt x="16652" y="10918"/>
                    <a:pt x="16662" y="10951"/>
                    <a:pt x="16698" y="11069"/>
                  </a:cubicBezTo>
                  <a:cubicBezTo>
                    <a:pt x="16723" y="11183"/>
                    <a:pt x="16748" y="11284"/>
                    <a:pt x="16774" y="11397"/>
                  </a:cubicBezTo>
                  <a:cubicBezTo>
                    <a:pt x="16785" y="11483"/>
                    <a:pt x="16823" y="11514"/>
                    <a:pt x="16888" y="11514"/>
                  </a:cubicBezTo>
                  <a:cubicBezTo>
                    <a:pt x="16900" y="11514"/>
                    <a:pt x="16912" y="11513"/>
                    <a:pt x="16925" y="11511"/>
                  </a:cubicBezTo>
                  <a:cubicBezTo>
                    <a:pt x="17127" y="11472"/>
                    <a:pt x="17329" y="11447"/>
                    <a:pt x="17544" y="11410"/>
                  </a:cubicBezTo>
                  <a:cubicBezTo>
                    <a:pt x="17607" y="11397"/>
                    <a:pt x="17682" y="11397"/>
                    <a:pt x="17758" y="11372"/>
                  </a:cubicBezTo>
                  <a:cubicBezTo>
                    <a:pt x="17820" y="11346"/>
                    <a:pt x="17877" y="11335"/>
                    <a:pt x="17929" y="11335"/>
                  </a:cubicBezTo>
                  <a:cubicBezTo>
                    <a:pt x="18059" y="11335"/>
                    <a:pt x="18164" y="11406"/>
                    <a:pt x="18263" y="11523"/>
                  </a:cubicBezTo>
                  <a:cubicBezTo>
                    <a:pt x="18414" y="11700"/>
                    <a:pt x="18579" y="11839"/>
                    <a:pt x="18743" y="12003"/>
                  </a:cubicBezTo>
                  <a:cubicBezTo>
                    <a:pt x="18806" y="12066"/>
                    <a:pt x="18869" y="12091"/>
                    <a:pt x="18945" y="12117"/>
                  </a:cubicBezTo>
                  <a:cubicBezTo>
                    <a:pt x="19059" y="12129"/>
                    <a:pt x="19160" y="12154"/>
                    <a:pt x="19261" y="12179"/>
                  </a:cubicBezTo>
                  <a:cubicBezTo>
                    <a:pt x="19437" y="12230"/>
                    <a:pt x="19475" y="12230"/>
                    <a:pt x="19437" y="12420"/>
                  </a:cubicBezTo>
                  <a:cubicBezTo>
                    <a:pt x="19374" y="12709"/>
                    <a:pt x="19513" y="12861"/>
                    <a:pt x="19752" y="12987"/>
                  </a:cubicBezTo>
                  <a:cubicBezTo>
                    <a:pt x="20030" y="13152"/>
                    <a:pt x="20308" y="13340"/>
                    <a:pt x="20573" y="13517"/>
                  </a:cubicBezTo>
                  <a:cubicBezTo>
                    <a:pt x="20711" y="13606"/>
                    <a:pt x="20725" y="13631"/>
                    <a:pt x="20661" y="13783"/>
                  </a:cubicBezTo>
                  <a:cubicBezTo>
                    <a:pt x="20624" y="13896"/>
                    <a:pt x="20573" y="14010"/>
                    <a:pt x="20523" y="14123"/>
                  </a:cubicBezTo>
                  <a:cubicBezTo>
                    <a:pt x="20485" y="14197"/>
                    <a:pt x="20466" y="14228"/>
                    <a:pt x="20428" y="14228"/>
                  </a:cubicBezTo>
                  <a:cubicBezTo>
                    <a:pt x="20401" y="14228"/>
                    <a:pt x="20365" y="14212"/>
                    <a:pt x="20308" y="14187"/>
                  </a:cubicBezTo>
                  <a:cubicBezTo>
                    <a:pt x="20156" y="14123"/>
                    <a:pt x="20018" y="14060"/>
                    <a:pt x="19866" y="13997"/>
                  </a:cubicBezTo>
                  <a:cubicBezTo>
                    <a:pt x="19845" y="13990"/>
                    <a:pt x="19821" y="13980"/>
                    <a:pt x="19799" y="13980"/>
                  </a:cubicBezTo>
                  <a:cubicBezTo>
                    <a:pt x="19780" y="13980"/>
                    <a:pt x="19764" y="13987"/>
                    <a:pt x="19752" y="14010"/>
                  </a:cubicBezTo>
                  <a:cubicBezTo>
                    <a:pt x="19727" y="14035"/>
                    <a:pt x="19740" y="14072"/>
                    <a:pt x="19765" y="14111"/>
                  </a:cubicBezTo>
                  <a:cubicBezTo>
                    <a:pt x="19853" y="14274"/>
                    <a:pt x="19954" y="14451"/>
                    <a:pt x="20043" y="14616"/>
                  </a:cubicBezTo>
                  <a:cubicBezTo>
                    <a:pt x="20169" y="14818"/>
                    <a:pt x="20169" y="14830"/>
                    <a:pt x="19967" y="14969"/>
                  </a:cubicBezTo>
                  <a:cubicBezTo>
                    <a:pt x="19892" y="15019"/>
                    <a:pt x="19816" y="15070"/>
                    <a:pt x="19740" y="15133"/>
                  </a:cubicBezTo>
                  <a:cubicBezTo>
                    <a:pt x="19704" y="15169"/>
                    <a:pt x="19670" y="15185"/>
                    <a:pt x="19636" y="15185"/>
                  </a:cubicBezTo>
                  <a:cubicBezTo>
                    <a:pt x="19598" y="15185"/>
                    <a:pt x="19559" y="15166"/>
                    <a:pt x="19513" y="15133"/>
                  </a:cubicBezTo>
                  <a:cubicBezTo>
                    <a:pt x="19222" y="14931"/>
                    <a:pt x="18907" y="14742"/>
                    <a:pt x="18616" y="14515"/>
                  </a:cubicBezTo>
                  <a:cubicBezTo>
                    <a:pt x="18481" y="14404"/>
                    <a:pt x="18345" y="14356"/>
                    <a:pt x="18201" y="14356"/>
                  </a:cubicBezTo>
                  <a:cubicBezTo>
                    <a:pt x="18131" y="14356"/>
                    <a:pt x="18060" y="14368"/>
                    <a:pt x="17985" y="14388"/>
                  </a:cubicBezTo>
                  <a:cubicBezTo>
                    <a:pt x="17953" y="14398"/>
                    <a:pt x="17923" y="14404"/>
                    <a:pt x="17894" y="14404"/>
                  </a:cubicBezTo>
                  <a:cubicBezTo>
                    <a:pt x="17845" y="14404"/>
                    <a:pt x="17803" y="14386"/>
                    <a:pt x="17771" y="14338"/>
                  </a:cubicBezTo>
                  <a:cubicBezTo>
                    <a:pt x="17645" y="14111"/>
                    <a:pt x="17620" y="14123"/>
                    <a:pt x="17847" y="14022"/>
                  </a:cubicBezTo>
                  <a:cubicBezTo>
                    <a:pt x="18200" y="13870"/>
                    <a:pt x="18541" y="13707"/>
                    <a:pt x="18894" y="13555"/>
                  </a:cubicBezTo>
                  <a:cubicBezTo>
                    <a:pt x="19020" y="13492"/>
                    <a:pt x="19020" y="13467"/>
                    <a:pt x="18907" y="13379"/>
                  </a:cubicBezTo>
                  <a:cubicBezTo>
                    <a:pt x="18503" y="13088"/>
                    <a:pt x="18112" y="12773"/>
                    <a:pt x="17682" y="12521"/>
                  </a:cubicBezTo>
                  <a:cubicBezTo>
                    <a:pt x="17342" y="12331"/>
                    <a:pt x="16976" y="12192"/>
                    <a:pt x="16572" y="12192"/>
                  </a:cubicBezTo>
                  <a:cubicBezTo>
                    <a:pt x="16257" y="12192"/>
                    <a:pt x="15941" y="12192"/>
                    <a:pt x="15613" y="12204"/>
                  </a:cubicBezTo>
                  <a:cubicBezTo>
                    <a:pt x="15512" y="12204"/>
                    <a:pt x="15449" y="12154"/>
                    <a:pt x="15385" y="12078"/>
                  </a:cubicBezTo>
                  <a:cubicBezTo>
                    <a:pt x="15197" y="11826"/>
                    <a:pt x="15197" y="11561"/>
                    <a:pt x="15259" y="11271"/>
                  </a:cubicBezTo>
                  <a:cubicBezTo>
                    <a:pt x="15272" y="11220"/>
                    <a:pt x="15298" y="11183"/>
                    <a:pt x="15348" y="11157"/>
                  </a:cubicBezTo>
                  <a:cubicBezTo>
                    <a:pt x="15461" y="11107"/>
                    <a:pt x="15587" y="11056"/>
                    <a:pt x="15701" y="11006"/>
                  </a:cubicBezTo>
                  <a:cubicBezTo>
                    <a:pt x="15725" y="10994"/>
                    <a:pt x="15745" y="10988"/>
                    <a:pt x="15761" y="10988"/>
                  </a:cubicBezTo>
                  <a:cubicBezTo>
                    <a:pt x="15798" y="10988"/>
                    <a:pt x="15819" y="11016"/>
                    <a:pt x="15828" y="11069"/>
                  </a:cubicBezTo>
                  <a:cubicBezTo>
                    <a:pt x="15865" y="11258"/>
                    <a:pt x="15916" y="11435"/>
                    <a:pt x="15954" y="11624"/>
                  </a:cubicBezTo>
                  <a:cubicBezTo>
                    <a:pt x="15966" y="11649"/>
                    <a:pt x="15954" y="11700"/>
                    <a:pt x="16004" y="11713"/>
                  </a:cubicBezTo>
                  <a:cubicBezTo>
                    <a:pt x="16067" y="11688"/>
                    <a:pt x="16080" y="11624"/>
                    <a:pt x="16092" y="11573"/>
                  </a:cubicBezTo>
                  <a:cubicBezTo>
                    <a:pt x="16117" y="11435"/>
                    <a:pt x="16156" y="11296"/>
                    <a:pt x="16193" y="11144"/>
                  </a:cubicBezTo>
                  <a:cubicBezTo>
                    <a:pt x="16206" y="11043"/>
                    <a:pt x="16269" y="10968"/>
                    <a:pt x="16383" y="10956"/>
                  </a:cubicBezTo>
                  <a:cubicBezTo>
                    <a:pt x="16420" y="10942"/>
                    <a:pt x="16459" y="10942"/>
                    <a:pt x="16496" y="10930"/>
                  </a:cubicBezTo>
                  <a:cubicBezTo>
                    <a:pt x="16539" y="10923"/>
                    <a:pt x="16569" y="10918"/>
                    <a:pt x="16593" y="10918"/>
                  </a:cubicBezTo>
                  <a:close/>
                  <a:moveTo>
                    <a:pt x="26427" y="5928"/>
                  </a:moveTo>
                  <a:cubicBezTo>
                    <a:pt x="26533" y="5928"/>
                    <a:pt x="26637" y="5957"/>
                    <a:pt x="26744" y="6008"/>
                  </a:cubicBezTo>
                  <a:cubicBezTo>
                    <a:pt x="27187" y="6197"/>
                    <a:pt x="27641" y="6374"/>
                    <a:pt x="28095" y="6550"/>
                  </a:cubicBezTo>
                  <a:cubicBezTo>
                    <a:pt x="28133" y="6576"/>
                    <a:pt x="28158" y="6576"/>
                    <a:pt x="28196" y="6589"/>
                  </a:cubicBezTo>
                  <a:cubicBezTo>
                    <a:pt x="28234" y="6614"/>
                    <a:pt x="28272" y="6626"/>
                    <a:pt x="28259" y="6664"/>
                  </a:cubicBezTo>
                  <a:cubicBezTo>
                    <a:pt x="28259" y="6702"/>
                    <a:pt x="28221" y="6715"/>
                    <a:pt x="28183" y="6727"/>
                  </a:cubicBezTo>
                  <a:cubicBezTo>
                    <a:pt x="28082" y="6777"/>
                    <a:pt x="27969" y="6816"/>
                    <a:pt x="27855" y="6853"/>
                  </a:cubicBezTo>
                  <a:cubicBezTo>
                    <a:pt x="27792" y="6866"/>
                    <a:pt x="27717" y="6892"/>
                    <a:pt x="27666" y="6954"/>
                  </a:cubicBezTo>
                  <a:cubicBezTo>
                    <a:pt x="27742" y="7080"/>
                    <a:pt x="27880" y="7131"/>
                    <a:pt x="27994" y="7207"/>
                  </a:cubicBezTo>
                  <a:cubicBezTo>
                    <a:pt x="28193" y="7352"/>
                    <a:pt x="28272" y="7410"/>
                    <a:pt x="28390" y="7410"/>
                  </a:cubicBezTo>
                  <a:cubicBezTo>
                    <a:pt x="28466" y="7410"/>
                    <a:pt x="28560" y="7386"/>
                    <a:pt x="28713" y="7346"/>
                  </a:cubicBezTo>
                  <a:cubicBezTo>
                    <a:pt x="28859" y="7304"/>
                    <a:pt x="29005" y="7285"/>
                    <a:pt x="29151" y="7285"/>
                  </a:cubicBezTo>
                  <a:cubicBezTo>
                    <a:pt x="29270" y="7285"/>
                    <a:pt x="29389" y="7298"/>
                    <a:pt x="29509" y="7321"/>
                  </a:cubicBezTo>
                  <a:cubicBezTo>
                    <a:pt x="29773" y="7371"/>
                    <a:pt x="30039" y="7383"/>
                    <a:pt x="30303" y="7422"/>
                  </a:cubicBezTo>
                  <a:lnTo>
                    <a:pt x="30303" y="7509"/>
                  </a:lnTo>
                  <a:cubicBezTo>
                    <a:pt x="30026" y="7674"/>
                    <a:pt x="29799" y="7913"/>
                    <a:pt x="29546" y="8115"/>
                  </a:cubicBezTo>
                  <a:cubicBezTo>
                    <a:pt x="29445" y="8204"/>
                    <a:pt x="29344" y="8292"/>
                    <a:pt x="29231" y="8381"/>
                  </a:cubicBezTo>
                  <a:cubicBezTo>
                    <a:pt x="29142" y="8443"/>
                    <a:pt x="29117" y="8532"/>
                    <a:pt x="29130" y="8645"/>
                  </a:cubicBezTo>
                  <a:cubicBezTo>
                    <a:pt x="29181" y="8987"/>
                    <a:pt x="29218" y="9315"/>
                    <a:pt x="29282" y="9655"/>
                  </a:cubicBezTo>
                  <a:cubicBezTo>
                    <a:pt x="29319" y="9895"/>
                    <a:pt x="29282" y="10097"/>
                    <a:pt x="29206" y="10324"/>
                  </a:cubicBezTo>
                  <a:cubicBezTo>
                    <a:pt x="29105" y="10665"/>
                    <a:pt x="28928" y="10880"/>
                    <a:pt x="28575" y="10930"/>
                  </a:cubicBezTo>
                  <a:cubicBezTo>
                    <a:pt x="28499" y="10942"/>
                    <a:pt x="28423" y="10993"/>
                    <a:pt x="28348" y="11018"/>
                  </a:cubicBezTo>
                  <a:cubicBezTo>
                    <a:pt x="28247" y="11043"/>
                    <a:pt x="28234" y="11107"/>
                    <a:pt x="28297" y="11183"/>
                  </a:cubicBezTo>
                  <a:cubicBezTo>
                    <a:pt x="28385" y="11296"/>
                    <a:pt x="28486" y="11410"/>
                    <a:pt x="28562" y="11536"/>
                  </a:cubicBezTo>
                  <a:cubicBezTo>
                    <a:pt x="28612" y="11612"/>
                    <a:pt x="28713" y="11674"/>
                    <a:pt x="28688" y="11763"/>
                  </a:cubicBezTo>
                  <a:cubicBezTo>
                    <a:pt x="28669" y="11807"/>
                    <a:pt x="28631" y="11817"/>
                    <a:pt x="28587" y="11817"/>
                  </a:cubicBezTo>
                  <a:cubicBezTo>
                    <a:pt x="28555" y="11817"/>
                    <a:pt x="28518" y="11811"/>
                    <a:pt x="28484" y="11811"/>
                  </a:cubicBezTo>
                  <a:cubicBezTo>
                    <a:pt x="28472" y="11811"/>
                    <a:pt x="28460" y="11812"/>
                    <a:pt x="28449" y="11814"/>
                  </a:cubicBezTo>
                  <a:cubicBezTo>
                    <a:pt x="28322" y="11839"/>
                    <a:pt x="28183" y="11851"/>
                    <a:pt x="28045" y="11864"/>
                  </a:cubicBezTo>
                  <a:cubicBezTo>
                    <a:pt x="27893" y="11876"/>
                    <a:pt x="27767" y="12016"/>
                    <a:pt x="27754" y="12167"/>
                  </a:cubicBezTo>
                  <a:cubicBezTo>
                    <a:pt x="27754" y="12230"/>
                    <a:pt x="27792" y="12243"/>
                    <a:pt x="27830" y="12255"/>
                  </a:cubicBezTo>
                  <a:cubicBezTo>
                    <a:pt x="28032" y="12305"/>
                    <a:pt x="28221" y="12369"/>
                    <a:pt x="28410" y="12432"/>
                  </a:cubicBezTo>
                  <a:cubicBezTo>
                    <a:pt x="28449" y="12445"/>
                    <a:pt x="28499" y="12457"/>
                    <a:pt x="28536" y="12470"/>
                  </a:cubicBezTo>
                  <a:cubicBezTo>
                    <a:pt x="28524" y="12558"/>
                    <a:pt x="28461" y="12546"/>
                    <a:pt x="28423" y="12558"/>
                  </a:cubicBezTo>
                  <a:cubicBezTo>
                    <a:pt x="27969" y="12709"/>
                    <a:pt x="27527" y="12886"/>
                    <a:pt x="27060" y="13000"/>
                  </a:cubicBezTo>
                  <a:cubicBezTo>
                    <a:pt x="26732" y="13088"/>
                    <a:pt x="26517" y="13278"/>
                    <a:pt x="26328" y="13530"/>
                  </a:cubicBezTo>
                  <a:cubicBezTo>
                    <a:pt x="26315" y="13530"/>
                    <a:pt x="26303" y="13542"/>
                    <a:pt x="26303" y="13555"/>
                  </a:cubicBezTo>
                  <a:cubicBezTo>
                    <a:pt x="26173" y="13756"/>
                    <a:pt x="25999" y="13846"/>
                    <a:pt x="25780" y="13846"/>
                  </a:cubicBezTo>
                  <a:cubicBezTo>
                    <a:pt x="25765" y="13846"/>
                    <a:pt x="25750" y="13846"/>
                    <a:pt x="25735" y="13845"/>
                  </a:cubicBezTo>
                  <a:cubicBezTo>
                    <a:pt x="25608" y="13845"/>
                    <a:pt x="25495" y="13870"/>
                    <a:pt x="25369" y="13884"/>
                  </a:cubicBezTo>
                  <a:cubicBezTo>
                    <a:pt x="25230" y="13884"/>
                    <a:pt x="25179" y="13959"/>
                    <a:pt x="25129" y="14060"/>
                  </a:cubicBezTo>
                  <a:cubicBezTo>
                    <a:pt x="24890" y="14577"/>
                    <a:pt x="24637" y="15082"/>
                    <a:pt x="24397" y="15587"/>
                  </a:cubicBezTo>
                  <a:cubicBezTo>
                    <a:pt x="24302" y="15776"/>
                    <a:pt x="24269" y="15853"/>
                    <a:pt x="24215" y="15853"/>
                  </a:cubicBezTo>
                  <a:cubicBezTo>
                    <a:pt x="24167" y="15853"/>
                    <a:pt x="24103" y="15795"/>
                    <a:pt x="23968" y="15701"/>
                  </a:cubicBezTo>
                  <a:cubicBezTo>
                    <a:pt x="23564" y="15423"/>
                    <a:pt x="23173" y="15146"/>
                    <a:pt x="22769" y="14868"/>
                  </a:cubicBezTo>
                  <a:cubicBezTo>
                    <a:pt x="22693" y="14818"/>
                    <a:pt x="22655" y="14754"/>
                    <a:pt x="22643" y="14666"/>
                  </a:cubicBezTo>
                  <a:cubicBezTo>
                    <a:pt x="22605" y="14313"/>
                    <a:pt x="22567" y="13971"/>
                    <a:pt x="22529" y="13631"/>
                  </a:cubicBezTo>
                  <a:cubicBezTo>
                    <a:pt x="22504" y="13505"/>
                    <a:pt x="22504" y="13391"/>
                    <a:pt x="22478" y="13265"/>
                  </a:cubicBezTo>
                  <a:cubicBezTo>
                    <a:pt x="22453" y="13113"/>
                    <a:pt x="22504" y="13000"/>
                    <a:pt x="22605" y="12886"/>
                  </a:cubicBezTo>
                  <a:cubicBezTo>
                    <a:pt x="22668" y="12810"/>
                    <a:pt x="22731" y="12735"/>
                    <a:pt x="22794" y="12647"/>
                  </a:cubicBezTo>
                  <a:cubicBezTo>
                    <a:pt x="22908" y="12507"/>
                    <a:pt x="22908" y="12495"/>
                    <a:pt x="22807" y="12331"/>
                  </a:cubicBezTo>
                  <a:cubicBezTo>
                    <a:pt x="22719" y="12204"/>
                    <a:pt x="22630" y="12066"/>
                    <a:pt x="22529" y="11940"/>
                  </a:cubicBezTo>
                  <a:cubicBezTo>
                    <a:pt x="22214" y="11573"/>
                    <a:pt x="22037" y="11119"/>
                    <a:pt x="21822" y="10690"/>
                  </a:cubicBezTo>
                  <a:cubicBezTo>
                    <a:pt x="21696" y="10425"/>
                    <a:pt x="21570" y="10160"/>
                    <a:pt x="21457" y="9882"/>
                  </a:cubicBezTo>
                  <a:cubicBezTo>
                    <a:pt x="21406" y="9781"/>
                    <a:pt x="21330" y="9769"/>
                    <a:pt x="21229" y="9769"/>
                  </a:cubicBezTo>
                  <a:lnTo>
                    <a:pt x="19677" y="9769"/>
                  </a:lnTo>
                  <a:cubicBezTo>
                    <a:pt x="19639" y="9769"/>
                    <a:pt x="19595" y="9778"/>
                    <a:pt x="19553" y="9778"/>
                  </a:cubicBezTo>
                  <a:cubicBezTo>
                    <a:pt x="19510" y="9778"/>
                    <a:pt x="19469" y="9769"/>
                    <a:pt x="19437" y="9731"/>
                  </a:cubicBezTo>
                  <a:cubicBezTo>
                    <a:pt x="19348" y="9643"/>
                    <a:pt x="19273" y="9542"/>
                    <a:pt x="19197" y="9441"/>
                  </a:cubicBezTo>
                  <a:cubicBezTo>
                    <a:pt x="19172" y="9403"/>
                    <a:pt x="19210" y="9365"/>
                    <a:pt x="19247" y="9340"/>
                  </a:cubicBezTo>
                  <a:cubicBezTo>
                    <a:pt x="19362" y="9264"/>
                    <a:pt x="19488" y="9201"/>
                    <a:pt x="19614" y="9125"/>
                  </a:cubicBezTo>
                  <a:cubicBezTo>
                    <a:pt x="19424" y="8961"/>
                    <a:pt x="19185" y="8948"/>
                    <a:pt x="18983" y="8847"/>
                  </a:cubicBezTo>
                  <a:cubicBezTo>
                    <a:pt x="18995" y="8759"/>
                    <a:pt x="19071" y="8759"/>
                    <a:pt x="19134" y="8734"/>
                  </a:cubicBezTo>
                  <a:cubicBezTo>
                    <a:pt x="19362" y="8633"/>
                    <a:pt x="19601" y="8544"/>
                    <a:pt x="19841" y="8457"/>
                  </a:cubicBezTo>
                  <a:cubicBezTo>
                    <a:pt x="19967" y="8406"/>
                    <a:pt x="20030" y="8330"/>
                    <a:pt x="20043" y="8191"/>
                  </a:cubicBezTo>
                  <a:cubicBezTo>
                    <a:pt x="20055" y="8053"/>
                    <a:pt x="20080" y="7926"/>
                    <a:pt x="20094" y="7800"/>
                  </a:cubicBezTo>
                  <a:cubicBezTo>
                    <a:pt x="20094" y="7686"/>
                    <a:pt x="20144" y="7624"/>
                    <a:pt x="20245" y="7585"/>
                  </a:cubicBezTo>
                  <a:cubicBezTo>
                    <a:pt x="20686" y="7383"/>
                    <a:pt x="21141" y="7181"/>
                    <a:pt x="21583" y="6979"/>
                  </a:cubicBezTo>
                  <a:cubicBezTo>
                    <a:pt x="21619" y="6965"/>
                    <a:pt x="21651" y="6959"/>
                    <a:pt x="21685" y="6959"/>
                  </a:cubicBezTo>
                  <a:cubicBezTo>
                    <a:pt x="21709" y="6959"/>
                    <a:pt x="21733" y="6962"/>
                    <a:pt x="21760" y="6967"/>
                  </a:cubicBezTo>
                  <a:cubicBezTo>
                    <a:pt x="22100" y="7005"/>
                    <a:pt x="22441" y="7030"/>
                    <a:pt x="22781" y="7068"/>
                  </a:cubicBezTo>
                  <a:cubicBezTo>
                    <a:pt x="23261" y="7119"/>
                    <a:pt x="23728" y="7181"/>
                    <a:pt x="24208" y="7232"/>
                  </a:cubicBezTo>
                  <a:cubicBezTo>
                    <a:pt x="24229" y="7232"/>
                    <a:pt x="24255" y="7240"/>
                    <a:pt x="24278" y="7240"/>
                  </a:cubicBezTo>
                  <a:cubicBezTo>
                    <a:pt x="24295" y="7240"/>
                    <a:pt x="24310" y="7236"/>
                    <a:pt x="24321" y="7220"/>
                  </a:cubicBezTo>
                  <a:cubicBezTo>
                    <a:pt x="24359" y="7169"/>
                    <a:pt x="24321" y="7131"/>
                    <a:pt x="24296" y="7093"/>
                  </a:cubicBezTo>
                  <a:cubicBezTo>
                    <a:pt x="24258" y="7030"/>
                    <a:pt x="24208" y="6954"/>
                    <a:pt x="24170" y="6892"/>
                  </a:cubicBezTo>
                  <a:cubicBezTo>
                    <a:pt x="24107" y="6765"/>
                    <a:pt x="24107" y="6752"/>
                    <a:pt x="24245" y="6702"/>
                  </a:cubicBezTo>
                  <a:cubicBezTo>
                    <a:pt x="24890" y="6462"/>
                    <a:pt x="25533" y="6235"/>
                    <a:pt x="26177" y="5983"/>
                  </a:cubicBezTo>
                  <a:cubicBezTo>
                    <a:pt x="26264" y="5945"/>
                    <a:pt x="26346" y="5928"/>
                    <a:pt x="26427" y="5928"/>
                  </a:cubicBezTo>
                  <a:close/>
                  <a:moveTo>
                    <a:pt x="33610" y="16698"/>
                  </a:moveTo>
                  <a:cubicBezTo>
                    <a:pt x="33635" y="16925"/>
                    <a:pt x="33573" y="17127"/>
                    <a:pt x="33548" y="17342"/>
                  </a:cubicBezTo>
                  <a:cubicBezTo>
                    <a:pt x="33534" y="17379"/>
                    <a:pt x="33497" y="17404"/>
                    <a:pt x="33447" y="17404"/>
                  </a:cubicBezTo>
                  <a:cubicBezTo>
                    <a:pt x="33396" y="17404"/>
                    <a:pt x="33358" y="17379"/>
                    <a:pt x="33332" y="17329"/>
                  </a:cubicBezTo>
                  <a:cubicBezTo>
                    <a:pt x="33219" y="17039"/>
                    <a:pt x="33282" y="16874"/>
                    <a:pt x="33610" y="16698"/>
                  </a:cubicBezTo>
                  <a:close/>
                  <a:moveTo>
                    <a:pt x="30181" y="17442"/>
                  </a:moveTo>
                  <a:cubicBezTo>
                    <a:pt x="30206" y="17442"/>
                    <a:pt x="30231" y="17453"/>
                    <a:pt x="30253" y="17480"/>
                  </a:cubicBezTo>
                  <a:cubicBezTo>
                    <a:pt x="30329" y="17556"/>
                    <a:pt x="30317" y="17657"/>
                    <a:pt x="30253" y="17695"/>
                  </a:cubicBezTo>
                  <a:cubicBezTo>
                    <a:pt x="30216" y="17707"/>
                    <a:pt x="30177" y="17707"/>
                    <a:pt x="30140" y="17720"/>
                  </a:cubicBezTo>
                  <a:cubicBezTo>
                    <a:pt x="30014" y="17619"/>
                    <a:pt x="30001" y="17556"/>
                    <a:pt x="30089" y="17480"/>
                  </a:cubicBezTo>
                  <a:cubicBezTo>
                    <a:pt x="30118" y="17459"/>
                    <a:pt x="30150" y="17442"/>
                    <a:pt x="30181" y="17442"/>
                  </a:cubicBezTo>
                  <a:close/>
                  <a:moveTo>
                    <a:pt x="29963" y="17480"/>
                  </a:moveTo>
                  <a:cubicBezTo>
                    <a:pt x="30014" y="17544"/>
                    <a:pt x="29913" y="17645"/>
                    <a:pt x="30001" y="17707"/>
                  </a:cubicBezTo>
                  <a:cubicBezTo>
                    <a:pt x="30023" y="17722"/>
                    <a:pt x="30054" y="17728"/>
                    <a:pt x="30086" y="17728"/>
                  </a:cubicBezTo>
                  <a:cubicBezTo>
                    <a:pt x="30109" y="17728"/>
                    <a:pt x="30131" y="17725"/>
                    <a:pt x="30152" y="17720"/>
                  </a:cubicBezTo>
                  <a:cubicBezTo>
                    <a:pt x="30216" y="17783"/>
                    <a:pt x="30241" y="17859"/>
                    <a:pt x="30228" y="17948"/>
                  </a:cubicBezTo>
                  <a:cubicBezTo>
                    <a:pt x="30216" y="18313"/>
                    <a:pt x="30216" y="18313"/>
                    <a:pt x="29874" y="18427"/>
                  </a:cubicBezTo>
                  <a:cubicBezTo>
                    <a:pt x="29824" y="18452"/>
                    <a:pt x="29786" y="18465"/>
                    <a:pt x="29736" y="18478"/>
                  </a:cubicBezTo>
                  <a:cubicBezTo>
                    <a:pt x="29709" y="18489"/>
                    <a:pt x="29684" y="18497"/>
                    <a:pt x="29661" y="18497"/>
                  </a:cubicBezTo>
                  <a:cubicBezTo>
                    <a:pt x="29631" y="18497"/>
                    <a:pt x="29606" y="18482"/>
                    <a:pt x="29585" y="18439"/>
                  </a:cubicBezTo>
                  <a:cubicBezTo>
                    <a:pt x="29559" y="18389"/>
                    <a:pt x="29534" y="18338"/>
                    <a:pt x="29571" y="18288"/>
                  </a:cubicBezTo>
                  <a:cubicBezTo>
                    <a:pt x="29622" y="18225"/>
                    <a:pt x="29660" y="18149"/>
                    <a:pt x="29711" y="18086"/>
                  </a:cubicBezTo>
                  <a:cubicBezTo>
                    <a:pt x="29773" y="18010"/>
                    <a:pt x="29773" y="17948"/>
                    <a:pt x="29685" y="17897"/>
                  </a:cubicBezTo>
                  <a:cubicBezTo>
                    <a:pt x="29622" y="17872"/>
                    <a:pt x="29571" y="17821"/>
                    <a:pt x="29585" y="17746"/>
                  </a:cubicBezTo>
                  <a:cubicBezTo>
                    <a:pt x="29597" y="17670"/>
                    <a:pt x="29660" y="17657"/>
                    <a:pt x="29723" y="17645"/>
                  </a:cubicBezTo>
                  <a:cubicBezTo>
                    <a:pt x="29837" y="17632"/>
                    <a:pt x="29837" y="17619"/>
                    <a:pt x="29963" y="17480"/>
                  </a:cubicBezTo>
                  <a:close/>
                  <a:moveTo>
                    <a:pt x="30468" y="16378"/>
                  </a:moveTo>
                  <a:cubicBezTo>
                    <a:pt x="30513" y="16378"/>
                    <a:pt x="30571" y="16388"/>
                    <a:pt x="30645" y="16408"/>
                  </a:cubicBezTo>
                  <a:cubicBezTo>
                    <a:pt x="30645" y="16420"/>
                    <a:pt x="30645" y="16445"/>
                    <a:pt x="30632" y="16458"/>
                  </a:cubicBezTo>
                  <a:cubicBezTo>
                    <a:pt x="30619" y="16521"/>
                    <a:pt x="30569" y="16584"/>
                    <a:pt x="30606" y="16647"/>
                  </a:cubicBezTo>
                  <a:cubicBezTo>
                    <a:pt x="30620" y="16683"/>
                    <a:pt x="30650" y="16690"/>
                    <a:pt x="30685" y="16690"/>
                  </a:cubicBezTo>
                  <a:cubicBezTo>
                    <a:pt x="30712" y="16690"/>
                    <a:pt x="30743" y="16685"/>
                    <a:pt x="30771" y="16685"/>
                  </a:cubicBezTo>
                  <a:cubicBezTo>
                    <a:pt x="30808" y="16698"/>
                    <a:pt x="30847" y="16723"/>
                    <a:pt x="30833" y="16773"/>
                  </a:cubicBezTo>
                  <a:cubicBezTo>
                    <a:pt x="30833" y="16812"/>
                    <a:pt x="30847" y="16837"/>
                    <a:pt x="30833" y="16862"/>
                  </a:cubicBezTo>
                  <a:cubicBezTo>
                    <a:pt x="30746" y="17039"/>
                    <a:pt x="30821" y="17152"/>
                    <a:pt x="30973" y="17228"/>
                  </a:cubicBezTo>
                  <a:cubicBezTo>
                    <a:pt x="31035" y="17253"/>
                    <a:pt x="31074" y="17317"/>
                    <a:pt x="31099" y="17367"/>
                  </a:cubicBezTo>
                  <a:cubicBezTo>
                    <a:pt x="31175" y="17505"/>
                    <a:pt x="31250" y="17632"/>
                    <a:pt x="31313" y="17771"/>
                  </a:cubicBezTo>
                  <a:cubicBezTo>
                    <a:pt x="31389" y="17909"/>
                    <a:pt x="31452" y="18049"/>
                    <a:pt x="31629" y="18124"/>
                  </a:cubicBezTo>
                  <a:cubicBezTo>
                    <a:pt x="31717" y="18149"/>
                    <a:pt x="31717" y="18225"/>
                    <a:pt x="31666" y="18313"/>
                  </a:cubicBezTo>
                  <a:cubicBezTo>
                    <a:pt x="31629" y="18377"/>
                    <a:pt x="31553" y="18389"/>
                    <a:pt x="31515" y="18452"/>
                  </a:cubicBezTo>
                  <a:cubicBezTo>
                    <a:pt x="31503" y="18503"/>
                    <a:pt x="31540" y="18503"/>
                    <a:pt x="31566" y="18528"/>
                  </a:cubicBezTo>
                  <a:cubicBezTo>
                    <a:pt x="31616" y="18565"/>
                    <a:pt x="31616" y="18604"/>
                    <a:pt x="31566" y="18629"/>
                  </a:cubicBezTo>
                  <a:cubicBezTo>
                    <a:pt x="31503" y="18654"/>
                    <a:pt x="31452" y="18692"/>
                    <a:pt x="31402" y="18705"/>
                  </a:cubicBezTo>
                  <a:cubicBezTo>
                    <a:pt x="31061" y="18781"/>
                    <a:pt x="30733" y="18856"/>
                    <a:pt x="30392" y="18932"/>
                  </a:cubicBezTo>
                  <a:cubicBezTo>
                    <a:pt x="30367" y="18932"/>
                    <a:pt x="30329" y="18932"/>
                    <a:pt x="30291" y="18894"/>
                  </a:cubicBezTo>
                  <a:cubicBezTo>
                    <a:pt x="30392" y="18730"/>
                    <a:pt x="30594" y="18692"/>
                    <a:pt x="30695" y="18553"/>
                  </a:cubicBezTo>
                  <a:cubicBezTo>
                    <a:pt x="30682" y="18503"/>
                    <a:pt x="30645" y="18503"/>
                    <a:pt x="30619" y="18490"/>
                  </a:cubicBezTo>
                  <a:cubicBezTo>
                    <a:pt x="30468" y="18402"/>
                    <a:pt x="30455" y="18250"/>
                    <a:pt x="30581" y="18136"/>
                  </a:cubicBezTo>
                  <a:lnTo>
                    <a:pt x="30657" y="18099"/>
                  </a:lnTo>
                  <a:cubicBezTo>
                    <a:pt x="30872" y="17960"/>
                    <a:pt x="30897" y="17821"/>
                    <a:pt x="30758" y="17619"/>
                  </a:cubicBezTo>
                  <a:cubicBezTo>
                    <a:pt x="30733" y="17581"/>
                    <a:pt x="30695" y="17544"/>
                    <a:pt x="30657" y="17544"/>
                  </a:cubicBezTo>
                  <a:cubicBezTo>
                    <a:pt x="30648" y="17544"/>
                    <a:pt x="30641" y="17545"/>
                    <a:pt x="30633" y="17545"/>
                  </a:cubicBezTo>
                  <a:cubicBezTo>
                    <a:pt x="30507" y="17545"/>
                    <a:pt x="30516" y="17449"/>
                    <a:pt x="30480" y="17354"/>
                  </a:cubicBezTo>
                  <a:cubicBezTo>
                    <a:pt x="30418" y="17165"/>
                    <a:pt x="30443" y="16963"/>
                    <a:pt x="30329" y="16786"/>
                  </a:cubicBezTo>
                  <a:cubicBezTo>
                    <a:pt x="30253" y="16672"/>
                    <a:pt x="30303" y="16559"/>
                    <a:pt x="30342" y="16458"/>
                  </a:cubicBezTo>
                  <a:cubicBezTo>
                    <a:pt x="30357" y="16404"/>
                    <a:pt x="30396" y="16378"/>
                    <a:pt x="30468" y="16378"/>
                  </a:cubicBezTo>
                  <a:close/>
                  <a:moveTo>
                    <a:pt x="7523" y="18868"/>
                  </a:moveTo>
                  <a:lnTo>
                    <a:pt x="7523" y="18868"/>
                  </a:lnTo>
                  <a:cubicBezTo>
                    <a:pt x="7826" y="18932"/>
                    <a:pt x="7927" y="18995"/>
                    <a:pt x="8065" y="19197"/>
                  </a:cubicBezTo>
                  <a:cubicBezTo>
                    <a:pt x="8017" y="19201"/>
                    <a:pt x="7973" y="19205"/>
                    <a:pt x="7933" y="19205"/>
                  </a:cubicBezTo>
                  <a:cubicBezTo>
                    <a:pt x="7767" y="19205"/>
                    <a:pt x="7666" y="19144"/>
                    <a:pt x="7523" y="18868"/>
                  </a:cubicBezTo>
                  <a:close/>
                  <a:moveTo>
                    <a:pt x="21744" y="18959"/>
                  </a:moveTo>
                  <a:cubicBezTo>
                    <a:pt x="21759" y="18959"/>
                    <a:pt x="21777" y="18963"/>
                    <a:pt x="21797" y="18969"/>
                  </a:cubicBezTo>
                  <a:cubicBezTo>
                    <a:pt x="21936" y="19008"/>
                    <a:pt x="22088" y="19045"/>
                    <a:pt x="22226" y="19083"/>
                  </a:cubicBezTo>
                  <a:cubicBezTo>
                    <a:pt x="22340" y="19121"/>
                    <a:pt x="22453" y="19373"/>
                    <a:pt x="22416" y="19474"/>
                  </a:cubicBezTo>
                  <a:cubicBezTo>
                    <a:pt x="22391" y="19525"/>
                    <a:pt x="22352" y="19538"/>
                    <a:pt x="22302" y="19538"/>
                  </a:cubicBezTo>
                  <a:lnTo>
                    <a:pt x="21532" y="19538"/>
                  </a:lnTo>
                  <a:cubicBezTo>
                    <a:pt x="21443" y="19538"/>
                    <a:pt x="21418" y="19474"/>
                    <a:pt x="21457" y="19398"/>
                  </a:cubicBezTo>
                  <a:cubicBezTo>
                    <a:pt x="21519" y="19272"/>
                    <a:pt x="21595" y="19146"/>
                    <a:pt x="21659" y="19020"/>
                  </a:cubicBezTo>
                  <a:cubicBezTo>
                    <a:pt x="21677" y="18983"/>
                    <a:pt x="21702" y="18959"/>
                    <a:pt x="21744" y="18959"/>
                  </a:cubicBezTo>
                  <a:close/>
                  <a:moveTo>
                    <a:pt x="33270" y="20963"/>
                  </a:moveTo>
                  <a:cubicBezTo>
                    <a:pt x="33320" y="21052"/>
                    <a:pt x="33320" y="21052"/>
                    <a:pt x="33295" y="21179"/>
                  </a:cubicBezTo>
                  <a:cubicBezTo>
                    <a:pt x="33194" y="21103"/>
                    <a:pt x="33245" y="21027"/>
                    <a:pt x="33270" y="20963"/>
                  </a:cubicBezTo>
                  <a:close/>
                  <a:moveTo>
                    <a:pt x="33257" y="21393"/>
                  </a:moveTo>
                  <a:cubicBezTo>
                    <a:pt x="33295" y="21393"/>
                    <a:pt x="33320" y="21406"/>
                    <a:pt x="33332" y="21431"/>
                  </a:cubicBezTo>
                  <a:cubicBezTo>
                    <a:pt x="33346" y="21569"/>
                    <a:pt x="33371" y="21709"/>
                    <a:pt x="33295" y="21872"/>
                  </a:cubicBezTo>
                  <a:cubicBezTo>
                    <a:pt x="33194" y="21721"/>
                    <a:pt x="33194" y="21582"/>
                    <a:pt x="33194" y="21443"/>
                  </a:cubicBezTo>
                  <a:cubicBezTo>
                    <a:pt x="33194" y="21406"/>
                    <a:pt x="33231" y="21393"/>
                    <a:pt x="33257" y="21393"/>
                  </a:cubicBezTo>
                  <a:close/>
                  <a:moveTo>
                    <a:pt x="34330" y="22200"/>
                  </a:moveTo>
                  <a:cubicBezTo>
                    <a:pt x="34380" y="22213"/>
                    <a:pt x="34456" y="22188"/>
                    <a:pt x="34481" y="22264"/>
                  </a:cubicBezTo>
                  <a:cubicBezTo>
                    <a:pt x="34494" y="22327"/>
                    <a:pt x="34456" y="22402"/>
                    <a:pt x="34418" y="22466"/>
                  </a:cubicBezTo>
                  <a:cubicBezTo>
                    <a:pt x="34411" y="22481"/>
                    <a:pt x="34395" y="22487"/>
                    <a:pt x="34378" y="22487"/>
                  </a:cubicBezTo>
                  <a:cubicBezTo>
                    <a:pt x="34366" y="22487"/>
                    <a:pt x="34353" y="22483"/>
                    <a:pt x="34342" y="22478"/>
                  </a:cubicBezTo>
                  <a:cubicBezTo>
                    <a:pt x="34266" y="22428"/>
                    <a:pt x="34179" y="22390"/>
                    <a:pt x="34090" y="22352"/>
                  </a:cubicBezTo>
                  <a:cubicBezTo>
                    <a:pt x="34052" y="22327"/>
                    <a:pt x="34027" y="22289"/>
                    <a:pt x="34039" y="22239"/>
                  </a:cubicBezTo>
                  <a:cubicBezTo>
                    <a:pt x="34047" y="22216"/>
                    <a:pt x="34068" y="22211"/>
                    <a:pt x="34092" y="22211"/>
                  </a:cubicBezTo>
                  <a:cubicBezTo>
                    <a:pt x="34108" y="22211"/>
                    <a:pt x="34125" y="22213"/>
                    <a:pt x="34140" y="22213"/>
                  </a:cubicBezTo>
                  <a:cubicBezTo>
                    <a:pt x="34179" y="22200"/>
                    <a:pt x="34216" y="22200"/>
                    <a:pt x="34266" y="22200"/>
                  </a:cubicBezTo>
                  <a:close/>
                  <a:moveTo>
                    <a:pt x="38062" y="22856"/>
                  </a:moveTo>
                  <a:cubicBezTo>
                    <a:pt x="38110" y="22856"/>
                    <a:pt x="38155" y="22875"/>
                    <a:pt x="38204" y="22882"/>
                  </a:cubicBezTo>
                  <a:cubicBezTo>
                    <a:pt x="38162" y="22918"/>
                    <a:pt x="38115" y="22933"/>
                    <a:pt x="38065" y="22933"/>
                  </a:cubicBezTo>
                  <a:cubicBezTo>
                    <a:pt x="38025" y="22933"/>
                    <a:pt x="37984" y="22924"/>
                    <a:pt x="37940" y="22907"/>
                  </a:cubicBezTo>
                  <a:cubicBezTo>
                    <a:pt x="37984" y="22868"/>
                    <a:pt x="38024" y="22856"/>
                    <a:pt x="38062" y="22856"/>
                  </a:cubicBezTo>
                  <a:close/>
                  <a:moveTo>
                    <a:pt x="16781" y="25734"/>
                  </a:moveTo>
                  <a:cubicBezTo>
                    <a:pt x="16820" y="25734"/>
                    <a:pt x="16856" y="25738"/>
                    <a:pt x="16888" y="25747"/>
                  </a:cubicBezTo>
                  <a:cubicBezTo>
                    <a:pt x="17127" y="25810"/>
                    <a:pt x="17367" y="25886"/>
                    <a:pt x="17607" y="25961"/>
                  </a:cubicBezTo>
                  <a:cubicBezTo>
                    <a:pt x="17670" y="25987"/>
                    <a:pt x="17733" y="26012"/>
                    <a:pt x="17783" y="26050"/>
                  </a:cubicBezTo>
                  <a:cubicBezTo>
                    <a:pt x="17884" y="26163"/>
                    <a:pt x="17998" y="26264"/>
                    <a:pt x="18150" y="26391"/>
                  </a:cubicBezTo>
                  <a:cubicBezTo>
                    <a:pt x="17986" y="26405"/>
                    <a:pt x="17839" y="26412"/>
                    <a:pt x="17698" y="26412"/>
                  </a:cubicBezTo>
                  <a:cubicBezTo>
                    <a:pt x="17599" y="26412"/>
                    <a:pt x="17503" y="26409"/>
                    <a:pt x="17405" y="26404"/>
                  </a:cubicBezTo>
                  <a:cubicBezTo>
                    <a:pt x="17494" y="26239"/>
                    <a:pt x="17393" y="26176"/>
                    <a:pt x="17279" y="26101"/>
                  </a:cubicBezTo>
                  <a:cubicBezTo>
                    <a:pt x="17071" y="25962"/>
                    <a:pt x="16863" y="25889"/>
                    <a:pt x="16644" y="25889"/>
                  </a:cubicBezTo>
                  <a:cubicBezTo>
                    <a:pt x="16543" y="25889"/>
                    <a:pt x="16440" y="25904"/>
                    <a:pt x="16333" y="25936"/>
                  </a:cubicBezTo>
                  <a:cubicBezTo>
                    <a:pt x="16318" y="25944"/>
                    <a:pt x="16304" y="25951"/>
                    <a:pt x="16289" y="25951"/>
                  </a:cubicBezTo>
                  <a:cubicBezTo>
                    <a:pt x="16278" y="25951"/>
                    <a:pt x="16268" y="25947"/>
                    <a:pt x="16257" y="25936"/>
                  </a:cubicBezTo>
                  <a:cubicBezTo>
                    <a:pt x="16360" y="25823"/>
                    <a:pt x="16600" y="25734"/>
                    <a:pt x="16781" y="25734"/>
                  </a:cubicBezTo>
                  <a:close/>
                  <a:moveTo>
                    <a:pt x="19828" y="26680"/>
                  </a:moveTo>
                  <a:cubicBezTo>
                    <a:pt x="19859" y="26680"/>
                    <a:pt x="19888" y="26687"/>
                    <a:pt x="19878" y="26732"/>
                  </a:cubicBezTo>
                  <a:cubicBezTo>
                    <a:pt x="19878" y="26782"/>
                    <a:pt x="19816" y="26794"/>
                    <a:pt x="19778" y="26794"/>
                  </a:cubicBezTo>
                  <a:cubicBezTo>
                    <a:pt x="19727" y="26794"/>
                    <a:pt x="19690" y="26782"/>
                    <a:pt x="19690" y="26732"/>
                  </a:cubicBezTo>
                  <a:cubicBezTo>
                    <a:pt x="19690" y="26668"/>
                    <a:pt x="19752" y="26693"/>
                    <a:pt x="19791" y="26681"/>
                  </a:cubicBezTo>
                  <a:cubicBezTo>
                    <a:pt x="19802" y="26681"/>
                    <a:pt x="19815" y="26680"/>
                    <a:pt x="19828" y="26680"/>
                  </a:cubicBezTo>
                  <a:close/>
                  <a:moveTo>
                    <a:pt x="18680" y="26441"/>
                  </a:moveTo>
                  <a:cubicBezTo>
                    <a:pt x="18730" y="26441"/>
                    <a:pt x="18743" y="26479"/>
                    <a:pt x="18743" y="26530"/>
                  </a:cubicBezTo>
                  <a:lnTo>
                    <a:pt x="18743" y="26668"/>
                  </a:lnTo>
                  <a:cubicBezTo>
                    <a:pt x="18674" y="26775"/>
                    <a:pt x="18647" y="26817"/>
                    <a:pt x="18589" y="26817"/>
                  </a:cubicBezTo>
                  <a:cubicBezTo>
                    <a:pt x="18551" y="26817"/>
                    <a:pt x="18500" y="26799"/>
                    <a:pt x="18414" y="26769"/>
                  </a:cubicBezTo>
                  <a:cubicBezTo>
                    <a:pt x="18515" y="26707"/>
                    <a:pt x="18579" y="26631"/>
                    <a:pt x="18579" y="26505"/>
                  </a:cubicBezTo>
                  <a:cubicBezTo>
                    <a:pt x="18579" y="26466"/>
                    <a:pt x="18630" y="26441"/>
                    <a:pt x="18680" y="26441"/>
                  </a:cubicBezTo>
                  <a:close/>
                  <a:moveTo>
                    <a:pt x="18911" y="26506"/>
                  </a:moveTo>
                  <a:cubicBezTo>
                    <a:pt x="18955" y="26506"/>
                    <a:pt x="19012" y="26528"/>
                    <a:pt x="19096" y="26567"/>
                  </a:cubicBezTo>
                  <a:cubicBezTo>
                    <a:pt x="19121" y="26580"/>
                    <a:pt x="19146" y="26592"/>
                    <a:pt x="19160" y="26643"/>
                  </a:cubicBezTo>
                  <a:cubicBezTo>
                    <a:pt x="19059" y="26693"/>
                    <a:pt x="18932" y="26732"/>
                    <a:pt x="18882" y="26845"/>
                  </a:cubicBezTo>
                  <a:cubicBezTo>
                    <a:pt x="18874" y="26869"/>
                    <a:pt x="18856" y="26878"/>
                    <a:pt x="18831" y="26878"/>
                  </a:cubicBezTo>
                  <a:cubicBezTo>
                    <a:pt x="18816" y="26878"/>
                    <a:pt x="18800" y="26875"/>
                    <a:pt x="18781" y="26870"/>
                  </a:cubicBezTo>
                  <a:cubicBezTo>
                    <a:pt x="18756" y="26858"/>
                    <a:pt x="18743" y="26833"/>
                    <a:pt x="18743" y="26808"/>
                  </a:cubicBezTo>
                  <a:lnTo>
                    <a:pt x="18743" y="26681"/>
                  </a:lnTo>
                  <a:cubicBezTo>
                    <a:pt x="18804" y="26559"/>
                    <a:pt x="18842" y="26506"/>
                    <a:pt x="18911" y="26506"/>
                  </a:cubicBezTo>
                  <a:close/>
                  <a:moveTo>
                    <a:pt x="17494" y="26775"/>
                  </a:moveTo>
                  <a:cubicBezTo>
                    <a:pt x="17518" y="26775"/>
                    <a:pt x="17546" y="26794"/>
                    <a:pt x="17569" y="26794"/>
                  </a:cubicBezTo>
                  <a:cubicBezTo>
                    <a:pt x="17607" y="26808"/>
                    <a:pt x="17645" y="26794"/>
                    <a:pt x="17682" y="26858"/>
                  </a:cubicBezTo>
                  <a:cubicBezTo>
                    <a:pt x="17655" y="26886"/>
                    <a:pt x="17627" y="26894"/>
                    <a:pt x="17601" y="26894"/>
                  </a:cubicBezTo>
                  <a:cubicBezTo>
                    <a:pt x="17580" y="26894"/>
                    <a:pt x="17561" y="26889"/>
                    <a:pt x="17544" y="26883"/>
                  </a:cubicBezTo>
                  <a:cubicBezTo>
                    <a:pt x="17494" y="26883"/>
                    <a:pt x="17443" y="26858"/>
                    <a:pt x="17455" y="26808"/>
                  </a:cubicBezTo>
                  <a:cubicBezTo>
                    <a:pt x="17465" y="26783"/>
                    <a:pt x="17479" y="26775"/>
                    <a:pt x="17494" y="26775"/>
                  </a:cubicBezTo>
                  <a:close/>
                  <a:moveTo>
                    <a:pt x="34544" y="0"/>
                  </a:moveTo>
                  <a:cubicBezTo>
                    <a:pt x="25041" y="0"/>
                    <a:pt x="16433" y="3837"/>
                    <a:pt x="10186" y="10047"/>
                  </a:cubicBezTo>
                  <a:cubicBezTo>
                    <a:pt x="10337" y="10097"/>
                    <a:pt x="10476" y="10148"/>
                    <a:pt x="10628" y="10198"/>
                  </a:cubicBezTo>
                  <a:cubicBezTo>
                    <a:pt x="10726" y="10233"/>
                    <a:pt x="10786" y="10253"/>
                    <a:pt x="10832" y="10253"/>
                  </a:cubicBezTo>
                  <a:cubicBezTo>
                    <a:pt x="10903" y="10253"/>
                    <a:pt x="10939" y="10203"/>
                    <a:pt x="11032" y="10072"/>
                  </a:cubicBezTo>
                  <a:cubicBezTo>
                    <a:pt x="11044" y="10047"/>
                    <a:pt x="11069" y="10034"/>
                    <a:pt x="11082" y="10008"/>
                  </a:cubicBezTo>
                  <a:cubicBezTo>
                    <a:pt x="11101" y="9971"/>
                    <a:pt x="11133" y="9948"/>
                    <a:pt x="11168" y="9948"/>
                  </a:cubicBezTo>
                  <a:cubicBezTo>
                    <a:pt x="11181" y="9948"/>
                    <a:pt x="11195" y="9951"/>
                    <a:pt x="11208" y="9958"/>
                  </a:cubicBezTo>
                  <a:cubicBezTo>
                    <a:pt x="11422" y="10072"/>
                    <a:pt x="11637" y="10160"/>
                    <a:pt x="11852" y="10324"/>
                  </a:cubicBezTo>
                  <a:cubicBezTo>
                    <a:pt x="11663" y="10412"/>
                    <a:pt x="11486" y="10438"/>
                    <a:pt x="11321" y="10488"/>
                  </a:cubicBezTo>
                  <a:cubicBezTo>
                    <a:pt x="11057" y="10564"/>
                    <a:pt x="10779" y="10627"/>
                    <a:pt x="10502" y="10703"/>
                  </a:cubicBezTo>
                  <a:cubicBezTo>
                    <a:pt x="10465" y="10710"/>
                    <a:pt x="10437" y="10716"/>
                    <a:pt x="10415" y="10716"/>
                  </a:cubicBezTo>
                  <a:cubicBezTo>
                    <a:pt x="10363" y="10716"/>
                    <a:pt x="10350" y="10684"/>
                    <a:pt x="10350" y="10577"/>
                  </a:cubicBezTo>
                  <a:cubicBezTo>
                    <a:pt x="10362" y="10438"/>
                    <a:pt x="10300" y="10400"/>
                    <a:pt x="10186" y="10387"/>
                  </a:cubicBezTo>
                  <a:cubicBezTo>
                    <a:pt x="10072" y="10375"/>
                    <a:pt x="9972" y="10375"/>
                    <a:pt x="9871" y="10375"/>
                  </a:cubicBezTo>
                  <a:cubicBezTo>
                    <a:pt x="9706" y="10526"/>
                    <a:pt x="9555" y="10690"/>
                    <a:pt x="9391" y="10855"/>
                  </a:cubicBezTo>
                  <a:cubicBezTo>
                    <a:pt x="9454" y="10867"/>
                    <a:pt x="9504" y="10880"/>
                    <a:pt x="9555" y="10892"/>
                  </a:cubicBezTo>
                  <a:cubicBezTo>
                    <a:pt x="9669" y="10917"/>
                    <a:pt x="9669" y="10942"/>
                    <a:pt x="9618" y="11043"/>
                  </a:cubicBezTo>
                  <a:cubicBezTo>
                    <a:pt x="9529" y="11208"/>
                    <a:pt x="9366" y="11284"/>
                    <a:pt x="9240" y="11397"/>
                  </a:cubicBezTo>
                  <a:cubicBezTo>
                    <a:pt x="9050" y="11573"/>
                    <a:pt x="8861" y="11725"/>
                    <a:pt x="8671" y="11889"/>
                  </a:cubicBezTo>
                  <a:cubicBezTo>
                    <a:pt x="8596" y="11950"/>
                    <a:pt x="8552" y="11978"/>
                    <a:pt x="8510" y="11978"/>
                  </a:cubicBezTo>
                  <a:cubicBezTo>
                    <a:pt x="8482" y="11978"/>
                    <a:pt x="8454" y="11965"/>
                    <a:pt x="8419" y="11940"/>
                  </a:cubicBezTo>
                  <a:cubicBezTo>
                    <a:pt x="8292" y="12078"/>
                    <a:pt x="8179" y="12218"/>
                    <a:pt x="8053" y="12369"/>
                  </a:cubicBezTo>
                  <a:cubicBezTo>
                    <a:pt x="8621" y="12507"/>
                    <a:pt x="9201" y="12659"/>
                    <a:pt x="9770" y="12798"/>
                  </a:cubicBezTo>
                  <a:cubicBezTo>
                    <a:pt x="9921" y="12836"/>
                    <a:pt x="9997" y="12937"/>
                    <a:pt x="10059" y="13037"/>
                  </a:cubicBezTo>
                  <a:cubicBezTo>
                    <a:pt x="10135" y="13138"/>
                    <a:pt x="10211" y="13164"/>
                    <a:pt x="10325" y="13164"/>
                  </a:cubicBezTo>
                  <a:cubicBezTo>
                    <a:pt x="10419" y="13158"/>
                    <a:pt x="10514" y="13158"/>
                    <a:pt x="10607" y="13158"/>
                  </a:cubicBezTo>
                  <a:cubicBezTo>
                    <a:pt x="10700" y="13158"/>
                    <a:pt x="10792" y="13158"/>
                    <a:pt x="10880" y="13152"/>
                  </a:cubicBezTo>
                  <a:cubicBezTo>
                    <a:pt x="10893" y="13150"/>
                    <a:pt x="10906" y="13150"/>
                    <a:pt x="10918" y="13150"/>
                  </a:cubicBezTo>
                  <a:cubicBezTo>
                    <a:pt x="11045" y="13150"/>
                    <a:pt x="11115" y="13211"/>
                    <a:pt x="11195" y="13303"/>
                  </a:cubicBezTo>
                  <a:cubicBezTo>
                    <a:pt x="11321" y="13467"/>
                    <a:pt x="11461" y="13606"/>
                    <a:pt x="11587" y="13757"/>
                  </a:cubicBezTo>
                  <a:cubicBezTo>
                    <a:pt x="11606" y="13776"/>
                    <a:pt x="11624" y="13787"/>
                    <a:pt x="11647" y="13787"/>
                  </a:cubicBezTo>
                  <a:cubicBezTo>
                    <a:pt x="11656" y="13787"/>
                    <a:pt x="11665" y="13786"/>
                    <a:pt x="11675" y="13783"/>
                  </a:cubicBezTo>
                  <a:cubicBezTo>
                    <a:pt x="11650" y="13606"/>
                    <a:pt x="11574" y="13441"/>
                    <a:pt x="11523" y="13278"/>
                  </a:cubicBezTo>
                  <a:cubicBezTo>
                    <a:pt x="11456" y="13064"/>
                    <a:pt x="11440" y="13015"/>
                    <a:pt x="11563" y="13015"/>
                  </a:cubicBezTo>
                  <a:cubicBezTo>
                    <a:pt x="11599" y="13015"/>
                    <a:pt x="11649" y="13020"/>
                    <a:pt x="11713" y="13025"/>
                  </a:cubicBezTo>
                  <a:cubicBezTo>
                    <a:pt x="12104" y="13051"/>
                    <a:pt x="12483" y="13088"/>
                    <a:pt x="12861" y="13113"/>
                  </a:cubicBezTo>
                  <a:cubicBezTo>
                    <a:pt x="12904" y="13116"/>
                    <a:pt x="12948" y="13118"/>
                    <a:pt x="12992" y="13118"/>
                  </a:cubicBezTo>
                  <a:cubicBezTo>
                    <a:pt x="13142" y="13118"/>
                    <a:pt x="13296" y="13099"/>
                    <a:pt x="13442" y="13051"/>
                  </a:cubicBezTo>
                  <a:cubicBezTo>
                    <a:pt x="13499" y="13030"/>
                    <a:pt x="13539" y="13019"/>
                    <a:pt x="13569" y="13019"/>
                  </a:cubicBezTo>
                  <a:cubicBezTo>
                    <a:pt x="13633" y="13019"/>
                    <a:pt x="13656" y="13069"/>
                    <a:pt x="13707" y="13189"/>
                  </a:cubicBezTo>
                  <a:cubicBezTo>
                    <a:pt x="13783" y="13340"/>
                    <a:pt x="13808" y="13517"/>
                    <a:pt x="13909" y="13656"/>
                  </a:cubicBezTo>
                  <a:cubicBezTo>
                    <a:pt x="13972" y="13643"/>
                    <a:pt x="13972" y="13606"/>
                    <a:pt x="13997" y="13568"/>
                  </a:cubicBezTo>
                  <a:cubicBezTo>
                    <a:pt x="14086" y="13315"/>
                    <a:pt x="14174" y="13063"/>
                    <a:pt x="14275" y="12810"/>
                  </a:cubicBezTo>
                  <a:cubicBezTo>
                    <a:pt x="14325" y="12697"/>
                    <a:pt x="14288" y="12634"/>
                    <a:pt x="14187" y="12596"/>
                  </a:cubicBezTo>
                  <a:cubicBezTo>
                    <a:pt x="14149" y="12571"/>
                    <a:pt x="14111" y="12546"/>
                    <a:pt x="14073" y="12533"/>
                  </a:cubicBezTo>
                  <a:cubicBezTo>
                    <a:pt x="13909" y="12470"/>
                    <a:pt x="13846" y="12356"/>
                    <a:pt x="13859" y="12192"/>
                  </a:cubicBezTo>
                  <a:cubicBezTo>
                    <a:pt x="13859" y="12066"/>
                    <a:pt x="13871" y="11940"/>
                    <a:pt x="13834" y="11814"/>
                  </a:cubicBezTo>
                  <a:cubicBezTo>
                    <a:pt x="13820" y="11763"/>
                    <a:pt x="13859" y="11725"/>
                    <a:pt x="13909" y="11713"/>
                  </a:cubicBezTo>
                  <a:lnTo>
                    <a:pt x="13947" y="11713"/>
                  </a:lnTo>
                  <a:cubicBezTo>
                    <a:pt x="13960" y="11714"/>
                    <a:pt x="13974" y="11714"/>
                    <a:pt x="13988" y="11714"/>
                  </a:cubicBezTo>
                  <a:cubicBezTo>
                    <a:pt x="14086" y="11714"/>
                    <a:pt x="14188" y="11694"/>
                    <a:pt x="14283" y="11694"/>
                  </a:cubicBezTo>
                  <a:cubicBezTo>
                    <a:pt x="14349" y="11694"/>
                    <a:pt x="14411" y="11704"/>
                    <a:pt x="14465" y="11738"/>
                  </a:cubicBezTo>
                  <a:cubicBezTo>
                    <a:pt x="14616" y="11839"/>
                    <a:pt x="14515" y="12053"/>
                    <a:pt x="14527" y="12230"/>
                  </a:cubicBezTo>
                  <a:cubicBezTo>
                    <a:pt x="14540" y="12470"/>
                    <a:pt x="14527" y="12457"/>
                    <a:pt x="14767" y="12507"/>
                  </a:cubicBezTo>
                  <a:cubicBezTo>
                    <a:pt x="15373" y="12634"/>
                    <a:pt x="15197" y="12470"/>
                    <a:pt x="15486" y="13025"/>
                  </a:cubicBezTo>
                  <a:cubicBezTo>
                    <a:pt x="15525" y="13101"/>
                    <a:pt x="15550" y="13177"/>
                    <a:pt x="15587" y="13239"/>
                  </a:cubicBezTo>
                  <a:cubicBezTo>
                    <a:pt x="15619" y="13303"/>
                    <a:pt x="15644" y="13334"/>
                    <a:pt x="15671" y="13334"/>
                  </a:cubicBezTo>
                  <a:cubicBezTo>
                    <a:pt x="15698" y="13334"/>
                    <a:pt x="15726" y="13303"/>
                    <a:pt x="15764" y="13239"/>
                  </a:cubicBezTo>
                  <a:cubicBezTo>
                    <a:pt x="15865" y="13063"/>
                    <a:pt x="15979" y="12874"/>
                    <a:pt x="16080" y="12697"/>
                  </a:cubicBezTo>
                  <a:cubicBezTo>
                    <a:pt x="16116" y="12625"/>
                    <a:pt x="16158" y="12592"/>
                    <a:pt x="16215" y="12592"/>
                  </a:cubicBezTo>
                  <a:cubicBezTo>
                    <a:pt x="16239" y="12592"/>
                    <a:pt x="16265" y="12598"/>
                    <a:pt x="16294" y="12608"/>
                  </a:cubicBezTo>
                  <a:cubicBezTo>
                    <a:pt x="16395" y="12634"/>
                    <a:pt x="16509" y="12659"/>
                    <a:pt x="16622" y="12684"/>
                  </a:cubicBezTo>
                  <a:cubicBezTo>
                    <a:pt x="16686" y="12709"/>
                    <a:pt x="16748" y="12735"/>
                    <a:pt x="16723" y="12823"/>
                  </a:cubicBezTo>
                  <a:cubicBezTo>
                    <a:pt x="16661" y="13126"/>
                    <a:pt x="16585" y="13429"/>
                    <a:pt x="16534" y="13732"/>
                  </a:cubicBezTo>
                  <a:cubicBezTo>
                    <a:pt x="16515" y="13819"/>
                    <a:pt x="16481" y="13854"/>
                    <a:pt x="16420" y="13854"/>
                  </a:cubicBezTo>
                  <a:cubicBezTo>
                    <a:pt x="16402" y="13854"/>
                    <a:pt x="16381" y="13851"/>
                    <a:pt x="16358" y="13845"/>
                  </a:cubicBezTo>
                  <a:cubicBezTo>
                    <a:pt x="16193" y="13820"/>
                    <a:pt x="16030" y="13808"/>
                    <a:pt x="15865" y="13783"/>
                  </a:cubicBezTo>
                  <a:cubicBezTo>
                    <a:pt x="15845" y="13780"/>
                    <a:pt x="15826" y="13778"/>
                    <a:pt x="15807" y="13778"/>
                  </a:cubicBezTo>
                  <a:cubicBezTo>
                    <a:pt x="15743" y="13778"/>
                    <a:pt x="15687" y="13797"/>
                    <a:pt x="15638" y="13845"/>
                  </a:cubicBezTo>
                  <a:cubicBezTo>
                    <a:pt x="15335" y="14111"/>
                    <a:pt x="15045" y="14363"/>
                    <a:pt x="14742" y="14616"/>
                  </a:cubicBezTo>
                  <a:cubicBezTo>
                    <a:pt x="14679" y="14678"/>
                    <a:pt x="14616" y="14742"/>
                    <a:pt x="14566" y="14830"/>
                  </a:cubicBezTo>
                  <a:cubicBezTo>
                    <a:pt x="14389" y="15120"/>
                    <a:pt x="14212" y="15410"/>
                    <a:pt x="14022" y="15688"/>
                  </a:cubicBezTo>
                  <a:cubicBezTo>
                    <a:pt x="13960" y="15789"/>
                    <a:pt x="13947" y="15878"/>
                    <a:pt x="14010" y="15991"/>
                  </a:cubicBezTo>
                  <a:cubicBezTo>
                    <a:pt x="14123" y="16218"/>
                    <a:pt x="14237" y="16445"/>
                    <a:pt x="14338" y="16672"/>
                  </a:cubicBezTo>
                  <a:cubicBezTo>
                    <a:pt x="14401" y="16799"/>
                    <a:pt x="14477" y="16862"/>
                    <a:pt x="14616" y="16900"/>
                  </a:cubicBezTo>
                  <a:cubicBezTo>
                    <a:pt x="15121" y="17051"/>
                    <a:pt x="15626" y="17216"/>
                    <a:pt x="16131" y="17367"/>
                  </a:cubicBezTo>
                  <a:cubicBezTo>
                    <a:pt x="16257" y="17404"/>
                    <a:pt x="16345" y="17468"/>
                    <a:pt x="16383" y="17619"/>
                  </a:cubicBezTo>
                  <a:cubicBezTo>
                    <a:pt x="16471" y="17872"/>
                    <a:pt x="16572" y="18136"/>
                    <a:pt x="16661" y="18389"/>
                  </a:cubicBezTo>
                  <a:cubicBezTo>
                    <a:pt x="16698" y="18503"/>
                    <a:pt x="16748" y="18553"/>
                    <a:pt x="16875" y="18553"/>
                  </a:cubicBezTo>
                  <a:cubicBezTo>
                    <a:pt x="17367" y="18540"/>
                    <a:pt x="17253" y="18616"/>
                    <a:pt x="17380" y="18162"/>
                  </a:cubicBezTo>
                  <a:cubicBezTo>
                    <a:pt x="17494" y="17783"/>
                    <a:pt x="17569" y="17417"/>
                    <a:pt x="17670" y="17051"/>
                  </a:cubicBezTo>
                  <a:cubicBezTo>
                    <a:pt x="17696" y="16963"/>
                    <a:pt x="17708" y="16887"/>
                    <a:pt x="17657" y="16812"/>
                  </a:cubicBezTo>
                  <a:cubicBezTo>
                    <a:pt x="17443" y="16470"/>
                    <a:pt x="17455" y="16105"/>
                    <a:pt x="17531" y="15726"/>
                  </a:cubicBezTo>
                  <a:cubicBezTo>
                    <a:pt x="17569" y="15562"/>
                    <a:pt x="17569" y="15385"/>
                    <a:pt x="17607" y="15208"/>
                  </a:cubicBezTo>
                  <a:cubicBezTo>
                    <a:pt x="17627" y="15117"/>
                    <a:pt x="17664" y="15075"/>
                    <a:pt x="17730" y="15075"/>
                  </a:cubicBezTo>
                  <a:cubicBezTo>
                    <a:pt x="17746" y="15075"/>
                    <a:pt x="17764" y="15077"/>
                    <a:pt x="17783" y="15082"/>
                  </a:cubicBezTo>
                  <a:cubicBezTo>
                    <a:pt x="17898" y="15107"/>
                    <a:pt x="18011" y="15107"/>
                    <a:pt x="18137" y="15107"/>
                  </a:cubicBezTo>
                  <a:cubicBezTo>
                    <a:pt x="18276" y="15120"/>
                    <a:pt x="18402" y="15158"/>
                    <a:pt x="18515" y="15247"/>
                  </a:cubicBezTo>
                  <a:cubicBezTo>
                    <a:pt x="18642" y="15360"/>
                    <a:pt x="18781" y="15474"/>
                    <a:pt x="18919" y="15575"/>
                  </a:cubicBezTo>
                  <a:cubicBezTo>
                    <a:pt x="19008" y="15637"/>
                    <a:pt x="19059" y="15713"/>
                    <a:pt x="19084" y="15814"/>
                  </a:cubicBezTo>
                  <a:cubicBezTo>
                    <a:pt x="19121" y="15966"/>
                    <a:pt x="19172" y="16105"/>
                    <a:pt x="19210" y="16256"/>
                  </a:cubicBezTo>
                  <a:cubicBezTo>
                    <a:pt x="19247" y="16360"/>
                    <a:pt x="19262" y="16403"/>
                    <a:pt x="19304" y="16403"/>
                  </a:cubicBezTo>
                  <a:cubicBezTo>
                    <a:pt x="19333" y="16403"/>
                    <a:pt x="19376" y="16381"/>
                    <a:pt x="19449" y="16344"/>
                  </a:cubicBezTo>
                  <a:cubicBezTo>
                    <a:pt x="19639" y="16231"/>
                    <a:pt x="19828" y="16117"/>
                    <a:pt x="20018" y="16016"/>
                  </a:cubicBezTo>
                  <a:cubicBezTo>
                    <a:pt x="20072" y="15986"/>
                    <a:pt x="20107" y="15970"/>
                    <a:pt x="20135" y="15970"/>
                  </a:cubicBezTo>
                  <a:cubicBezTo>
                    <a:pt x="20178" y="15970"/>
                    <a:pt x="20204" y="16008"/>
                    <a:pt x="20257" y="16092"/>
                  </a:cubicBezTo>
                  <a:lnTo>
                    <a:pt x="20750" y="16925"/>
                  </a:lnTo>
                  <a:cubicBezTo>
                    <a:pt x="20800" y="17014"/>
                    <a:pt x="20851" y="17076"/>
                    <a:pt x="20939" y="17101"/>
                  </a:cubicBezTo>
                  <a:cubicBezTo>
                    <a:pt x="21154" y="17177"/>
                    <a:pt x="21317" y="17317"/>
                    <a:pt x="21443" y="17493"/>
                  </a:cubicBezTo>
                  <a:cubicBezTo>
                    <a:pt x="21519" y="17594"/>
                    <a:pt x="21595" y="17682"/>
                    <a:pt x="21684" y="17771"/>
                  </a:cubicBezTo>
                  <a:cubicBezTo>
                    <a:pt x="21810" y="17872"/>
                    <a:pt x="21847" y="17998"/>
                    <a:pt x="21835" y="18149"/>
                  </a:cubicBezTo>
                  <a:cubicBezTo>
                    <a:pt x="21835" y="18452"/>
                    <a:pt x="21835" y="18452"/>
                    <a:pt x="21558" y="18490"/>
                  </a:cubicBezTo>
                  <a:cubicBezTo>
                    <a:pt x="21014" y="18591"/>
                    <a:pt x="20484" y="18680"/>
                    <a:pt x="19954" y="18767"/>
                  </a:cubicBezTo>
                  <a:cubicBezTo>
                    <a:pt x="19853" y="18781"/>
                    <a:pt x="19778" y="18843"/>
                    <a:pt x="19715" y="18907"/>
                  </a:cubicBezTo>
                  <a:cubicBezTo>
                    <a:pt x="19488" y="19096"/>
                    <a:pt x="19261" y="19298"/>
                    <a:pt x="19046" y="19487"/>
                  </a:cubicBezTo>
                  <a:cubicBezTo>
                    <a:pt x="19020" y="19513"/>
                    <a:pt x="19008" y="19538"/>
                    <a:pt x="19033" y="19588"/>
                  </a:cubicBezTo>
                  <a:cubicBezTo>
                    <a:pt x="19197" y="19525"/>
                    <a:pt x="19362" y="19437"/>
                    <a:pt x="19525" y="19348"/>
                  </a:cubicBezTo>
                  <a:cubicBezTo>
                    <a:pt x="19651" y="19272"/>
                    <a:pt x="19778" y="19210"/>
                    <a:pt x="19904" y="19146"/>
                  </a:cubicBezTo>
                  <a:cubicBezTo>
                    <a:pt x="19946" y="19122"/>
                    <a:pt x="19982" y="19110"/>
                    <a:pt x="20016" y="19110"/>
                  </a:cubicBezTo>
                  <a:cubicBezTo>
                    <a:pt x="20054" y="19110"/>
                    <a:pt x="20091" y="19126"/>
                    <a:pt x="20131" y="19159"/>
                  </a:cubicBezTo>
                  <a:cubicBezTo>
                    <a:pt x="20195" y="19210"/>
                    <a:pt x="20232" y="19272"/>
                    <a:pt x="20169" y="19336"/>
                  </a:cubicBezTo>
                  <a:cubicBezTo>
                    <a:pt x="19993" y="19550"/>
                    <a:pt x="20080" y="19727"/>
                    <a:pt x="20207" y="19929"/>
                  </a:cubicBezTo>
                  <a:cubicBezTo>
                    <a:pt x="20270" y="20030"/>
                    <a:pt x="20333" y="20080"/>
                    <a:pt x="20459" y="20080"/>
                  </a:cubicBezTo>
                  <a:cubicBezTo>
                    <a:pt x="20479" y="20077"/>
                    <a:pt x="20499" y="20076"/>
                    <a:pt x="20520" y="20076"/>
                  </a:cubicBezTo>
                  <a:cubicBezTo>
                    <a:pt x="20592" y="20076"/>
                    <a:pt x="20666" y="20094"/>
                    <a:pt x="20725" y="20144"/>
                  </a:cubicBezTo>
                  <a:cubicBezTo>
                    <a:pt x="20636" y="20257"/>
                    <a:pt x="20308" y="20447"/>
                    <a:pt x="20068" y="20534"/>
                  </a:cubicBezTo>
                  <a:cubicBezTo>
                    <a:pt x="20018" y="20447"/>
                    <a:pt x="20080" y="20383"/>
                    <a:pt x="20094" y="20307"/>
                  </a:cubicBezTo>
                  <a:cubicBezTo>
                    <a:pt x="20094" y="20241"/>
                    <a:pt x="20074" y="20204"/>
                    <a:pt x="20019" y="20204"/>
                  </a:cubicBezTo>
                  <a:cubicBezTo>
                    <a:pt x="20011" y="20204"/>
                    <a:pt x="20002" y="20205"/>
                    <a:pt x="19993" y="20206"/>
                  </a:cubicBezTo>
                  <a:cubicBezTo>
                    <a:pt x="19904" y="20206"/>
                    <a:pt x="19841" y="20270"/>
                    <a:pt x="19752" y="20282"/>
                  </a:cubicBezTo>
                  <a:lnTo>
                    <a:pt x="19651" y="20282"/>
                  </a:lnTo>
                  <a:cubicBezTo>
                    <a:pt x="19488" y="20383"/>
                    <a:pt x="19311" y="20472"/>
                    <a:pt x="19134" y="20560"/>
                  </a:cubicBezTo>
                  <a:cubicBezTo>
                    <a:pt x="19033" y="20610"/>
                    <a:pt x="18945" y="20686"/>
                    <a:pt x="18919" y="20812"/>
                  </a:cubicBezTo>
                  <a:cubicBezTo>
                    <a:pt x="18831" y="21140"/>
                    <a:pt x="18616" y="21355"/>
                    <a:pt x="18339" y="21532"/>
                  </a:cubicBezTo>
                  <a:cubicBezTo>
                    <a:pt x="18187" y="21633"/>
                    <a:pt x="18049" y="21746"/>
                    <a:pt x="17898" y="21847"/>
                  </a:cubicBezTo>
                  <a:cubicBezTo>
                    <a:pt x="17797" y="21923"/>
                    <a:pt x="17733" y="22024"/>
                    <a:pt x="17746" y="22163"/>
                  </a:cubicBezTo>
                  <a:cubicBezTo>
                    <a:pt x="17758" y="22314"/>
                    <a:pt x="17733" y="22466"/>
                    <a:pt x="17746" y="22617"/>
                  </a:cubicBezTo>
                  <a:cubicBezTo>
                    <a:pt x="17758" y="22730"/>
                    <a:pt x="17708" y="22806"/>
                    <a:pt x="17620" y="22870"/>
                  </a:cubicBezTo>
                  <a:cubicBezTo>
                    <a:pt x="17367" y="23033"/>
                    <a:pt x="17127" y="23223"/>
                    <a:pt x="16875" y="23387"/>
                  </a:cubicBezTo>
                  <a:cubicBezTo>
                    <a:pt x="16774" y="23450"/>
                    <a:pt x="16723" y="23513"/>
                    <a:pt x="16748" y="23639"/>
                  </a:cubicBezTo>
                  <a:cubicBezTo>
                    <a:pt x="16824" y="24043"/>
                    <a:pt x="16888" y="24447"/>
                    <a:pt x="16950" y="24851"/>
                  </a:cubicBezTo>
                  <a:cubicBezTo>
                    <a:pt x="16964" y="24914"/>
                    <a:pt x="17001" y="25015"/>
                    <a:pt x="16888" y="25053"/>
                  </a:cubicBezTo>
                  <a:cubicBezTo>
                    <a:pt x="16859" y="25062"/>
                    <a:pt x="16831" y="25067"/>
                    <a:pt x="16805" y="25067"/>
                  </a:cubicBezTo>
                  <a:cubicBezTo>
                    <a:pt x="16726" y="25067"/>
                    <a:pt x="16660" y="25024"/>
                    <a:pt x="16622" y="24940"/>
                  </a:cubicBezTo>
                  <a:cubicBezTo>
                    <a:pt x="16547" y="24750"/>
                    <a:pt x="16484" y="24561"/>
                    <a:pt x="16420" y="24371"/>
                  </a:cubicBezTo>
                  <a:cubicBezTo>
                    <a:pt x="16395" y="24321"/>
                    <a:pt x="16383" y="24270"/>
                    <a:pt x="16358" y="24233"/>
                  </a:cubicBezTo>
                  <a:cubicBezTo>
                    <a:pt x="16282" y="24031"/>
                    <a:pt x="16282" y="24043"/>
                    <a:pt x="16067" y="24031"/>
                  </a:cubicBezTo>
                  <a:cubicBezTo>
                    <a:pt x="16027" y="24028"/>
                    <a:pt x="15986" y="24027"/>
                    <a:pt x="15946" y="24027"/>
                  </a:cubicBezTo>
                  <a:cubicBezTo>
                    <a:pt x="15772" y="24027"/>
                    <a:pt x="15597" y="24048"/>
                    <a:pt x="15424" y="24068"/>
                  </a:cubicBezTo>
                  <a:cubicBezTo>
                    <a:pt x="15323" y="24081"/>
                    <a:pt x="15247" y="24132"/>
                    <a:pt x="15171" y="24194"/>
                  </a:cubicBezTo>
                  <a:cubicBezTo>
                    <a:pt x="15101" y="24247"/>
                    <a:pt x="15030" y="24270"/>
                    <a:pt x="14946" y="24270"/>
                  </a:cubicBezTo>
                  <a:cubicBezTo>
                    <a:pt x="14910" y="24270"/>
                    <a:pt x="14872" y="24266"/>
                    <a:pt x="14830" y="24258"/>
                  </a:cubicBezTo>
                  <a:cubicBezTo>
                    <a:pt x="14614" y="24207"/>
                    <a:pt x="14483" y="24181"/>
                    <a:pt x="14359" y="24181"/>
                  </a:cubicBezTo>
                  <a:cubicBezTo>
                    <a:pt x="14207" y="24181"/>
                    <a:pt x="14066" y="24219"/>
                    <a:pt x="13795" y="24295"/>
                  </a:cubicBezTo>
                  <a:cubicBezTo>
                    <a:pt x="13707" y="24321"/>
                    <a:pt x="13657" y="24359"/>
                    <a:pt x="13632" y="24447"/>
                  </a:cubicBezTo>
                  <a:cubicBezTo>
                    <a:pt x="13618" y="24573"/>
                    <a:pt x="13593" y="24687"/>
                    <a:pt x="13568" y="24813"/>
                  </a:cubicBezTo>
                  <a:cubicBezTo>
                    <a:pt x="13543" y="24839"/>
                    <a:pt x="13505" y="24864"/>
                    <a:pt x="13480" y="24901"/>
                  </a:cubicBezTo>
                  <a:cubicBezTo>
                    <a:pt x="13556" y="24977"/>
                    <a:pt x="13531" y="25078"/>
                    <a:pt x="13505" y="25167"/>
                  </a:cubicBezTo>
                  <a:cubicBezTo>
                    <a:pt x="13455" y="25330"/>
                    <a:pt x="13480" y="25495"/>
                    <a:pt x="13531" y="25658"/>
                  </a:cubicBezTo>
                  <a:cubicBezTo>
                    <a:pt x="13606" y="25899"/>
                    <a:pt x="13682" y="26151"/>
                    <a:pt x="13758" y="26404"/>
                  </a:cubicBezTo>
                  <a:cubicBezTo>
                    <a:pt x="13783" y="26517"/>
                    <a:pt x="13859" y="26567"/>
                    <a:pt x="13960" y="26580"/>
                  </a:cubicBezTo>
                  <a:cubicBezTo>
                    <a:pt x="14199" y="26606"/>
                    <a:pt x="14439" y="26618"/>
                    <a:pt x="14679" y="26643"/>
                  </a:cubicBezTo>
                  <a:cubicBezTo>
                    <a:pt x="14691" y="26644"/>
                    <a:pt x="14702" y="26645"/>
                    <a:pt x="14712" y="26645"/>
                  </a:cubicBezTo>
                  <a:cubicBezTo>
                    <a:pt x="14803" y="26645"/>
                    <a:pt x="14847" y="26595"/>
                    <a:pt x="14881" y="26505"/>
                  </a:cubicBezTo>
                  <a:cubicBezTo>
                    <a:pt x="14919" y="26404"/>
                    <a:pt x="14969" y="26303"/>
                    <a:pt x="15020" y="26202"/>
                  </a:cubicBezTo>
                  <a:cubicBezTo>
                    <a:pt x="15085" y="26079"/>
                    <a:pt x="15228" y="26013"/>
                    <a:pt x="15369" y="26013"/>
                  </a:cubicBezTo>
                  <a:cubicBezTo>
                    <a:pt x="15418" y="26013"/>
                    <a:pt x="15466" y="26021"/>
                    <a:pt x="15512" y="26037"/>
                  </a:cubicBezTo>
                  <a:cubicBezTo>
                    <a:pt x="15575" y="26075"/>
                    <a:pt x="15613" y="26101"/>
                    <a:pt x="15575" y="26189"/>
                  </a:cubicBezTo>
                  <a:cubicBezTo>
                    <a:pt x="15512" y="26328"/>
                    <a:pt x="15474" y="26491"/>
                    <a:pt x="15385" y="26631"/>
                  </a:cubicBezTo>
                  <a:cubicBezTo>
                    <a:pt x="15399" y="26668"/>
                    <a:pt x="15385" y="26693"/>
                    <a:pt x="15348" y="26719"/>
                  </a:cubicBezTo>
                  <a:cubicBezTo>
                    <a:pt x="15360" y="26858"/>
                    <a:pt x="15360" y="26984"/>
                    <a:pt x="15310" y="27123"/>
                  </a:cubicBezTo>
                  <a:cubicBezTo>
                    <a:pt x="15272" y="27148"/>
                    <a:pt x="15247" y="27173"/>
                    <a:pt x="15209" y="27198"/>
                  </a:cubicBezTo>
                  <a:cubicBezTo>
                    <a:pt x="15247" y="27249"/>
                    <a:pt x="15335" y="27249"/>
                    <a:pt x="15310" y="27324"/>
                  </a:cubicBezTo>
                  <a:lnTo>
                    <a:pt x="15399" y="27324"/>
                  </a:lnTo>
                  <a:cubicBezTo>
                    <a:pt x="15562" y="27312"/>
                    <a:pt x="15739" y="27312"/>
                    <a:pt x="15890" y="27274"/>
                  </a:cubicBezTo>
                  <a:cubicBezTo>
                    <a:pt x="15924" y="27266"/>
                    <a:pt x="15954" y="27262"/>
                    <a:pt x="15980" y="27262"/>
                  </a:cubicBezTo>
                  <a:cubicBezTo>
                    <a:pt x="16115" y="27262"/>
                    <a:pt x="16175" y="27359"/>
                    <a:pt x="16269" y="27464"/>
                  </a:cubicBezTo>
                  <a:cubicBezTo>
                    <a:pt x="16105" y="27540"/>
                    <a:pt x="15979" y="27602"/>
                    <a:pt x="15840" y="27666"/>
                  </a:cubicBezTo>
                  <a:cubicBezTo>
                    <a:pt x="15867" y="27674"/>
                    <a:pt x="15892" y="27678"/>
                    <a:pt x="15917" y="27678"/>
                  </a:cubicBezTo>
                  <a:cubicBezTo>
                    <a:pt x="16043" y="27678"/>
                    <a:pt x="16144" y="27586"/>
                    <a:pt x="16282" y="27565"/>
                  </a:cubicBezTo>
                  <a:cubicBezTo>
                    <a:pt x="16333" y="27779"/>
                    <a:pt x="16294" y="27994"/>
                    <a:pt x="16307" y="28208"/>
                  </a:cubicBezTo>
                  <a:cubicBezTo>
                    <a:pt x="16307" y="28246"/>
                    <a:pt x="16282" y="28272"/>
                    <a:pt x="16232" y="28284"/>
                  </a:cubicBezTo>
                  <a:cubicBezTo>
                    <a:pt x="16187" y="28292"/>
                    <a:pt x="16142" y="28298"/>
                    <a:pt x="16096" y="28298"/>
                  </a:cubicBezTo>
                  <a:cubicBezTo>
                    <a:pt x="16010" y="28298"/>
                    <a:pt x="15922" y="28278"/>
                    <a:pt x="15840" y="28221"/>
                  </a:cubicBezTo>
                  <a:cubicBezTo>
                    <a:pt x="15764" y="28171"/>
                    <a:pt x="15714" y="28095"/>
                    <a:pt x="15752" y="27981"/>
                  </a:cubicBezTo>
                  <a:cubicBezTo>
                    <a:pt x="15777" y="27930"/>
                    <a:pt x="15815" y="27880"/>
                    <a:pt x="15764" y="27817"/>
                  </a:cubicBezTo>
                  <a:lnTo>
                    <a:pt x="15764" y="27817"/>
                  </a:lnTo>
                  <a:cubicBezTo>
                    <a:pt x="15676" y="27829"/>
                    <a:pt x="15714" y="27905"/>
                    <a:pt x="15701" y="27956"/>
                  </a:cubicBezTo>
                  <a:cubicBezTo>
                    <a:pt x="15683" y="27999"/>
                    <a:pt x="15670" y="28021"/>
                    <a:pt x="15653" y="28021"/>
                  </a:cubicBezTo>
                  <a:cubicBezTo>
                    <a:pt x="15633" y="28021"/>
                    <a:pt x="15608" y="27995"/>
                    <a:pt x="15562" y="27943"/>
                  </a:cubicBezTo>
                  <a:cubicBezTo>
                    <a:pt x="15525" y="27930"/>
                    <a:pt x="15500" y="27930"/>
                    <a:pt x="15486" y="27893"/>
                  </a:cubicBezTo>
                  <a:cubicBezTo>
                    <a:pt x="15323" y="27868"/>
                    <a:pt x="15183" y="27817"/>
                    <a:pt x="15096" y="27678"/>
                  </a:cubicBezTo>
                  <a:cubicBezTo>
                    <a:pt x="15083" y="27666"/>
                    <a:pt x="15070" y="27653"/>
                    <a:pt x="15045" y="27640"/>
                  </a:cubicBezTo>
                  <a:lnTo>
                    <a:pt x="14780" y="27640"/>
                  </a:lnTo>
                  <a:cubicBezTo>
                    <a:pt x="14754" y="27659"/>
                    <a:pt x="14729" y="27678"/>
                    <a:pt x="14709" y="27678"/>
                  </a:cubicBezTo>
                  <a:cubicBezTo>
                    <a:pt x="14688" y="27678"/>
                    <a:pt x="14673" y="27659"/>
                    <a:pt x="14667" y="27602"/>
                  </a:cubicBezTo>
                  <a:cubicBezTo>
                    <a:pt x="14679" y="27565"/>
                    <a:pt x="14679" y="27540"/>
                    <a:pt x="14692" y="27501"/>
                  </a:cubicBezTo>
                  <a:lnTo>
                    <a:pt x="14616" y="27501"/>
                  </a:lnTo>
                  <a:cubicBezTo>
                    <a:pt x="14597" y="27527"/>
                    <a:pt x="14578" y="27536"/>
                    <a:pt x="14559" y="27536"/>
                  </a:cubicBezTo>
                  <a:cubicBezTo>
                    <a:pt x="14540" y="27536"/>
                    <a:pt x="14521" y="27527"/>
                    <a:pt x="14502" y="27514"/>
                  </a:cubicBezTo>
                  <a:cubicBezTo>
                    <a:pt x="14123" y="27148"/>
                    <a:pt x="14224" y="27211"/>
                    <a:pt x="13657" y="27198"/>
                  </a:cubicBezTo>
                  <a:cubicBezTo>
                    <a:pt x="13568" y="27198"/>
                    <a:pt x="13492" y="27186"/>
                    <a:pt x="13404" y="27136"/>
                  </a:cubicBezTo>
                  <a:cubicBezTo>
                    <a:pt x="12987" y="26908"/>
                    <a:pt x="12571" y="26681"/>
                    <a:pt x="12154" y="26466"/>
                  </a:cubicBezTo>
                  <a:cubicBezTo>
                    <a:pt x="12016" y="26391"/>
                    <a:pt x="11953" y="26303"/>
                    <a:pt x="11978" y="26151"/>
                  </a:cubicBezTo>
                  <a:cubicBezTo>
                    <a:pt x="12003" y="25987"/>
                    <a:pt x="11927" y="25860"/>
                    <a:pt x="11826" y="25734"/>
                  </a:cubicBezTo>
                  <a:cubicBezTo>
                    <a:pt x="11347" y="25128"/>
                    <a:pt x="10880" y="24523"/>
                    <a:pt x="10413" y="23905"/>
                  </a:cubicBezTo>
                  <a:cubicBezTo>
                    <a:pt x="10339" y="23803"/>
                    <a:pt x="10266" y="23762"/>
                    <a:pt x="10173" y="23762"/>
                  </a:cubicBezTo>
                  <a:cubicBezTo>
                    <a:pt x="10138" y="23762"/>
                    <a:pt x="10101" y="23768"/>
                    <a:pt x="10059" y="23778"/>
                  </a:cubicBezTo>
                  <a:cubicBezTo>
                    <a:pt x="10059" y="23892"/>
                    <a:pt x="10123" y="23967"/>
                    <a:pt x="10186" y="24056"/>
                  </a:cubicBezTo>
                  <a:cubicBezTo>
                    <a:pt x="10476" y="24523"/>
                    <a:pt x="10766" y="24977"/>
                    <a:pt x="11057" y="25444"/>
                  </a:cubicBezTo>
                  <a:cubicBezTo>
                    <a:pt x="11082" y="25470"/>
                    <a:pt x="11107" y="25507"/>
                    <a:pt x="11120" y="25532"/>
                  </a:cubicBezTo>
                  <a:cubicBezTo>
                    <a:pt x="11145" y="25596"/>
                    <a:pt x="11120" y="25633"/>
                    <a:pt x="11057" y="25633"/>
                  </a:cubicBezTo>
                  <a:cubicBezTo>
                    <a:pt x="11044" y="25636"/>
                    <a:pt x="11031" y="25637"/>
                    <a:pt x="11019" y="25637"/>
                  </a:cubicBezTo>
                  <a:cubicBezTo>
                    <a:pt x="10963" y="25637"/>
                    <a:pt x="10922" y="25612"/>
                    <a:pt x="10880" y="25571"/>
                  </a:cubicBezTo>
                  <a:cubicBezTo>
                    <a:pt x="10552" y="25192"/>
                    <a:pt x="10160" y="24876"/>
                    <a:pt x="10009" y="24371"/>
                  </a:cubicBezTo>
                  <a:cubicBezTo>
                    <a:pt x="9933" y="24144"/>
                    <a:pt x="9807" y="23930"/>
                    <a:pt x="9719" y="23703"/>
                  </a:cubicBezTo>
                  <a:cubicBezTo>
                    <a:pt x="9694" y="23627"/>
                    <a:pt x="9655" y="23563"/>
                    <a:pt x="9618" y="23513"/>
                  </a:cubicBezTo>
                  <a:cubicBezTo>
                    <a:pt x="9605" y="23476"/>
                    <a:pt x="9580" y="23425"/>
                    <a:pt x="9568" y="23387"/>
                  </a:cubicBezTo>
                  <a:cubicBezTo>
                    <a:pt x="9391" y="23286"/>
                    <a:pt x="9201" y="23173"/>
                    <a:pt x="9024" y="23072"/>
                  </a:cubicBezTo>
                  <a:cubicBezTo>
                    <a:pt x="8949" y="23033"/>
                    <a:pt x="8923" y="22971"/>
                    <a:pt x="8886" y="22907"/>
                  </a:cubicBezTo>
                  <a:cubicBezTo>
                    <a:pt x="8671" y="22503"/>
                    <a:pt x="8457" y="22087"/>
                    <a:pt x="8242" y="21683"/>
                  </a:cubicBezTo>
                  <a:cubicBezTo>
                    <a:pt x="8191" y="21595"/>
                    <a:pt x="8179" y="21494"/>
                    <a:pt x="8179" y="21393"/>
                  </a:cubicBezTo>
                  <a:cubicBezTo>
                    <a:pt x="8179" y="20863"/>
                    <a:pt x="8191" y="20320"/>
                    <a:pt x="8179" y="19790"/>
                  </a:cubicBezTo>
                  <a:cubicBezTo>
                    <a:pt x="8166" y="19575"/>
                    <a:pt x="8230" y="19424"/>
                    <a:pt x="8393" y="19311"/>
                  </a:cubicBezTo>
                  <a:cubicBezTo>
                    <a:pt x="8432" y="19285"/>
                    <a:pt x="8457" y="19260"/>
                    <a:pt x="8482" y="19247"/>
                  </a:cubicBezTo>
                  <a:lnTo>
                    <a:pt x="8482" y="19146"/>
                  </a:lnTo>
                  <a:cubicBezTo>
                    <a:pt x="8292" y="18831"/>
                    <a:pt x="7939" y="18742"/>
                    <a:pt x="7624" y="18604"/>
                  </a:cubicBezTo>
                  <a:cubicBezTo>
                    <a:pt x="7498" y="18553"/>
                    <a:pt x="7409" y="18478"/>
                    <a:pt x="7358" y="18351"/>
                  </a:cubicBezTo>
                  <a:cubicBezTo>
                    <a:pt x="7271" y="18149"/>
                    <a:pt x="7170" y="17948"/>
                    <a:pt x="7069" y="17746"/>
                  </a:cubicBezTo>
                  <a:cubicBezTo>
                    <a:pt x="7030" y="17670"/>
                    <a:pt x="6993" y="17594"/>
                    <a:pt x="7005" y="17505"/>
                  </a:cubicBezTo>
                  <a:cubicBezTo>
                    <a:pt x="6968" y="17505"/>
                    <a:pt x="6942" y="17493"/>
                    <a:pt x="6917" y="17468"/>
                  </a:cubicBezTo>
                  <a:cubicBezTo>
                    <a:pt x="6753" y="17342"/>
                    <a:pt x="6614" y="17190"/>
                    <a:pt x="6475" y="17026"/>
                  </a:cubicBezTo>
                  <a:cubicBezTo>
                    <a:pt x="6298" y="16824"/>
                    <a:pt x="6096" y="16647"/>
                    <a:pt x="5857" y="16521"/>
                  </a:cubicBezTo>
                  <a:cubicBezTo>
                    <a:pt x="5667" y="16420"/>
                    <a:pt x="5465" y="16307"/>
                    <a:pt x="5263" y="16193"/>
                  </a:cubicBezTo>
                  <a:cubicBezTo>
                    <a:pt x="1931" y="21507"/>
                    <a:pt x="1" y="27804"/>
                    <a:pt x="1" y="34544"/>
                  </a:cubicBezTo>
                  <a:lnTo>
                    <a:pt x="18616" y="34544"/>
                  </a:lnTo>
                  <a:cubicBezTo>
                    <a:pt x="18604" y="34532"/>
                    <a:pt x="18591" y="34518"/>
                    <a:pt x="18566" y="34506"/>
                  </a:cubicBezTo>
                  <a:cubicBezTo>
                    <a:pt x="18352" y="34342"/>
                    <a:pt x="18162" y="34165"/>
                    <a:pt x="17948" y="34001"/>
                  </a:cubicBezTo>
                  <a:cubicBezTo>
                    <a:pt x="17872" y="33938"/>
                    <a:pt x="17822" y="33875"/>
                    <a:pt x="17783" y="33774"/>
                  </a:cubicBezTo>
                  <a:cubicBezTo>
                    <a:pt x="17733" y="33610"/>
                    <a:pt x="17670" y="33446"/>
                    <a:pt x="17620" y="33282"/>
                  </a:cubicBezTo>
                  <a:cubicBezTo>
                    <a:pt x="17556" y="33029"/>
                    <a:pt x="17443" y="32815"/>
                    <a:pt x="17292" y="32613"/>
                  </a:cubicBezTo>
                  <a:cubicBezTo>
                    <a:pt x="17178" y="32462"/>
                    <a:pt x="17077" y="32310"/>
                    <a:pt x="16989" y="32159"/>
                  </a:cubicBezTo>
                  <a:cubicBezTo>
                    <a:pt x="16900" y="32120"/>
                    <a:pt x="16900" y="32083"/>
                    <a:pt x="16964" y="32019"/>
                  </a:cubicBezTo>
                  <a:cubicBezTo>
                    <a:pt x="16950" y="31906"/>
                    <a:pt x="16950" y="31780"/>
                    <a:pt x="16950" y="31666"/>
                  </a:cubicBezTo>
                  <a:cubicBezTo>
                    <a:pt x="16950" y="31629"/>
                    <a:pt x="16964" y="31590"/>
                    <a:pt x="16964" y="31553"/>
                  </a:cubicBezTo>
                  <a:cubicBezTo>
                    <a:pt x="16950" y="31250"/>
                    <a:pt x="17026" y="30972"/>
                    <a:pt x="17065" y="30682"/>
                  </a:cubicBezTo>
                  <a:cubicBezTo>
                    <a:pt x="17077" y="30644"/>
                    <a:pt x="17090" y="30606"/>
                    <a:pt x="17127" y="30581"/>
                  </a:cubicBezTo>
                  <a:cubicBezTo>
                    <a:pt x="17140" y="30543"/>
                    <a:pt x="17127" y="30493"/>
                    <a:pt x="17152" y="30454"/>
                  </a:cubicBezTo>
                  <a:cubicBezTo>
                    <a:pt x="17228" y="30379"/>
                    <a:pt x="17279" y="30278"/>
                    <a:pt x="17354" y="30202"/>
                  </a:cubicBezTo>
                  <a:cubicBezTo>
                    <a:pt x="17519" y="30051"/>
                    <a:pt x="17569" y="29849"/>
                    <a:pt x="17519" y="29635"/>
                  </a:cubicBezTo>
                  <a:cubicBezTo>
                    <a:pt x="17481" y="29445"/>
                    <a:pt x="17481" y="29256"/>
                    <a:pt x="17531" y="29066"/>
                  </a:cubicBezTo>
                  <a:lnTo>
                    <a:pt x="17519" y="29066"/>
                  </a:lnTo>
                  <a:cubicBezTo>
                    <a:pt x="17484" y="29080"/>
                    <a:pt x="17450" y="29101"/>
                    <a:pt x="17417" y="29101"/>
                  </a:cubicBezTo>
                  <a:cubicBezTo>
                    <a:pt x="17390" y="29101"/>
                    <a:pt x="17365" y="29087"/>
                    <a:pt x="17342" y="29041"/>
                  </a:cubicBezTo>
                  <a:cubicBezTo>
                    <a:pt x="17329" y="29029"/>
                    <a:pt x="17317" y="29016"/>
                    <a:pt x="17304" y="28990"/>
                  </a:cubicBezTo>
                  <a:cubicBezTo>
                    <a:pt x="17215" y="28896"/>
                    <a:pt x="17171" y="28846"/>
                    <a:pt x="17130" y="28846"/>
                  </a:cubicBezTo>
                  <a:cubicBezTo>
                    <a:pt x="17089" y="28846"/>
                    <a:pt x="17051" y="28896"/>
                    <a:pt x="16976" y="29004"/>
                  </a:cubicBezTo>
                  <a:cubicBezTo>
                    <a:pt x="16933" y="29054"/>
                    <a:pt x="16894" y="29075"/>
                    <a:pt x="16854" y="29075"/>
                  </a:cubicBezTo>
                  <a:cubicBezTo>
                    <a:pt x="16824" y="29075"/>
                    <a:pt x="16794" y="29063"/>
                    <a:pt x="16762" y="29041"/>
                  </a:cubicBezTo>
                  <a:cubicBezTo>
                    <a:pt x="16661" y="28978"/>
                    <a:pt x="16496" y="28978"/>
                    <a:pt x="16484" y="28814"/>
                  </a:cubicBezTo>
                  <a:lnTo>
                    <a:pt x="16484" y="28802"/>
                  </a:lnTo>
                  <a:cubicBezTo>
                    <a:pt x="16455" y="28811"/>
                    <a:pt x="16426" y="28835"/>
                    <a:pt x="16403" y="28835"/>
                  </a:cubicBezTo>
                  <a:cubicBezTo>
                    <a:pt x="16396" y="28835"/>
                    <a:pt x="16389" y="28833"/>
                    <a:pt x="16383" y="28827"/>
                  </a:cubicBezTo>
                  <a:lnTo>
                    <a:pt x="16004" y="28410"/>
                  </a:lnTo>
                  <a:cubicBezTo>
                    <a:pt x="16068" y="28397"/>
                    <a:pt x="16126" y="28391"/>
                    <a:pt x="16179" y="28391"/>
                  </a:cubicBezTo>
                  <a:cubicBezTo>
                    <a:pt x="16387" y="28391"/>
                    <a:pt x="16511" y="28491"/>
                    <a:pt x="16572" y="28713"/>
                  </a:cubicBezTo>
                  <a:lnTo>
                    <a:pt x="16572" y="28726"/>
                  </a:lnTo>
                  <a:cubicBezTo>
                    <a:pt x="16586" y="28729"/>
                    <a:pt x="16602" y="28731"/>
                    <a:pt x="16618" y="28731"/>
                  </a:cubicBezTo>
                  <a:cubicBezTo>
                    <a:pt x="16658" y="28731"/>
                    <a:pt x="16701" y="28722"/>
                    <a:pt x="16736" y="28713"/>
                  </a:cubicBezTo>
                  <a:cubicBezTo>
                    <a:pt x="16815" y="28690"/>
                    <a:pt x="16893" y="28681"/>
                    <a:pt x="16970" y="28681"/>
                  </a:cubicBezTo>
                  <a:cubicBezTo>
                    <a:pt x="17150" y="28681"/>
                    <a:pt x="17325" y="28732"/>
                    <a:pt x="17494" y="28776"/>
                  </a:cubicBezTo>
                  <a:cubicBezTo>
                    <a:pt x="17645" y="28802"/>
                    <a:pt x="17531" y="28915"/>
                    <a:pt x="17569" y="28978"/>
                  </a:cubicBezTo>
                  <a:cubicBezTo>
                    <a:pt x="17783" y="28650"/>
                    <a:pt x="18137" y="28499"/>
                    <a:pt x="18428" y="28258"/>
                  </a:cubicBezTo>
                  <a:cubicBezTo>
                    <a:pt x="18435" y="28251"/>
                    <a:pt x="18442" y="28248"/>
                    <a:pt x="18450" y="28248"/>
                  </a:cubicBezTo>
                  <a:cubicBezTo>
                    <a:pt x="18468" y="28248"/>
                    <a:pt x="18485" y="28266"/>
                    <a:pt x="18503" y="28284"/>
                  </a:cubicBezTo>
                  <a:lnTo>
                    <a:pt x="18566" y="28284"/>
                  </a:lnTo>
                  <a:cubicBezTo>
                    <a:pt x="18575" y="28250"/>
                    <a:pt x="18589" y="28216"/>
                    <a:pt x="18616" y="28216"/>
                  </a:cubicBezTo>
                  <a:cubicBezTo>
                    <a:pt x="18629" y="28216"/>
                    <a:pt x="18646" y="28225"/>
                    <a:pt x="18667" y="28246"/>
                  </a:cubicBezTo>
                  <a:cubicBezTo>
                    <a:pt x="18692" y="28258"/>
                    <a:pt x="18705" y="28284"/>
                    <a:pt x="18705" y="28309"/>
                  </a:cubicBezTo>
                  <a:cubicBezTo>
                    <a:pt x="18748" y="28408"/>
                    <a:pt x="18783" y="28456"/>
                    <a:pt x="18832" y="28456"/>
                  </a:cubicBezTo>
                  <a:cubicBezTo>
                    <a:pt x="18870" y="28456"/>
                    <a:pt x="18917" y="28428"/>
                    <a:pt x="18983" y="28373"/>
                  </a:cubicBezTo>
                  <a:cubicBezTo>
                    <a:pt x="19126" y="28256"/>
                    <a:pt x="19195" y="28199"/>
                    <a:pt x="19268" y="28199"/>
                  </a:cubicBezTo>
                  <a:cubicBezTo>
                    <a:pt x="19337" y="28199"/>
                    <a:pt x="19410" y="28249"/>
                    <a:pt x="19550" y="28347"/>
                  </a:cubicBezTo>
                  <a:cubicBezTo>
                    <a:pt x="19765" y="28486"/>
                    <a:pt x="20005" y="28473"/>
                    <a:pt x="20245" y="28499"/>
                  </a:cubicBezTo>
                  <a:cubicBezTo>
                    <a:pt x="20308" y="28511"/>
                    <a:pt x="20383" y="28511"/>
                    <a:pt x="20459" y="28511"/>
                  </a:cubicBezTo>
                  <a:cubicBezTo>
                    <a:pt x="20548" y="28511"/>
                    <a:pt x="20624" y="28536"/>
                    <a:pt x="20686" y="28600"/>
                  </a:cubicBezTo>
                  <a:cubicBezTo>
                    <a:pt x="20787" y="28726"/>
                    <a:pt x="20939" y="28827"/>
                    <a:pt x="21014" y="28978"/>
                  </a:cubicBezTo>
                  <a:cubicBezTo>
                    <a:pt x="21078" y="28978"/>
                    <a:pt x="21115" y="29016"/>
                    <a:pt x="21128" y="29066"/>
                  </a:cubicBezTo>
                  <a:cubicBezTo>
                    <a:pt x="21280" y="29155"/>
                    <a:pt x="21431" y="29256"/>
                    <a:pt x="21583" y="29344"/>
                  </a:cubicBezTo>
                  <a:cubicBezTo>
                    <a:pt x="21659" y="29382"/>
                    <a:pt x="21709" y="29458"/>
                    <a:pt x="21684" y="29559"/>
                  </a:cubicBezTo>
                  <a:cubicBezTo>
                    <a:pt x="21659" y="29669"/>
                    <a:pt x="21673" y="29717"/>
                    <a:pt x="21694" y="29717"/>
                  </a:cubicBezTo>
                  <a:cubicBezTo>
                    <a:pt x="21716" y="29717"/>
                    <a:pt x="21746" y="29662"/>
                    <a:pt x="21746" y="29571"/>
                  </a:cubicBezTo>
                  <a:cubicBezTo>
                    <a:pt x="21746" y="29495"/>
                    <a:pt x="21785" y="29458"/>
                    <a:pt x="21860" y="29458"/>
                  </a:cubicBezTo>
                  <a:cubicBezTo>
                    <a:pt x="21987" y="29458"/>
                    <a:pt x="22113" y="29458"/>
                    <a:pt x="22226" y="29495"/>
                  </a:cubicBezTo>
                  <a:cubicBezTo>
                    <a:pt x="22251" y="29521"/>
                    <a:pt x="22290" y="29534"/>
                    <a:pt x="22315" y="29559"/>
                  </a:cubicBezTo>
                  <a:cubicBezTo>
                    <a:pt x="22453" y="29621"/>
                    <a:pt x="22618" y="29660"/>
                    <a:pt x="22668" y="29849"/>
                  </a:cubicBezTo>
                  <a:lnTo>
                    <a:pt x="22744" y="29849"/>
                  </a:lnTo>
                  <a:cubicBezTo>
                    <a:pt x="22882" y="29887"/>
                    <a:pt x="22946" y="29975"/>
                    <a:pt x="22958" y="30114"/>
                  </a:cubicBezTo>
                  <a:cubicBezTo>
                    <a:pt x="22958" y="30291"/>
                    <a:pt x="22996" y="30468"/>
                    <a:pt x="22996" y="30631"/>
                  </a:cubicBezTo>
                  <a:cubicBezTo>
                    <a:pt x="22996" y="30757"/>
                    <a:pt x="23047" y="30821"/>
                    <a:pt x="23160" y="30846"/>
                  </a:cubicBezTo>
                  <a:cubicBezTo>
                    <a:pt x="23526" y="30959"/>
                    <a:pt x="23880" y="31099"/>
                    <a:pt x="24245" y="31200"/>
                  </a:cubicBezTo>
                  <a:cubicBezTo>
                    <a:pt x="24826" y="31363"/>
                    <a:pt x="25331" y="31654"/>
                    <a:pt x="25861" y="31906"/>
                  </a:cubicBezTo>
                  <a:cubicBezTo>
                    <a:pt x="25950" y="31957"/>
                    <a:pt x="25975" y="32007"/>
                    <a:pt x="25962" y="32108"/>
                  </a:cubicBezTo>
                  <a:cubicBezTo>
                    <a:pt x="25924" y="32322"/>
                    <a:pt x="25899" y="32537"/>
                    <a:pt x="25874" y="32751"/>
                  </a:cubicBezTo>
                  <a:cubicBezTo>
                    <a:pt x="25874" y="32815"/>
                    <a:pt x="25836" y="32852"/>
                    <a:pt x="25798" y="32891"/>
                  </a:cubicBezTo>
                  <a:cubicBezTo>
                    <a:pt x="25672" y="33029"/>
                    <a:pt x="25558" y="33168"/>
                    <a:pt x="25420" y="33282"/>
                  </a:cubicBezTo>
                  <a:cubicBezTo>
                    <a:pt x="25280" y="33396"/>
                    <a:pt x="25230" y="33534"/>
                    <a:pt x="25218" y="33699"/>
                  </a:cubicBezTo>
                  <a:lnTo>
                    <a:pt x="25179" y="34456"/>
                  </a:lnTo>
                  <a:cubicBezTo>
                    <a:pt x="25179" y="34481"/>
                    <a:pt x="25167" y="34518"/>
                    <a:pt x="25167" y="34544"/>
                  </a:cubicBezTo>
                  <a:lnTo>
                    <a:pt x="33901" y="34544"/>
                  </a:lnTo>
                  <a:cubicBezTo>
                    <a:pt x="33850" y="34443"/>
                    <a:pt x="33913" y="34443"/>
                    <a:pt x="34002" y="34140"/>
                  </a:cubicBezTo>
                  <a:cubicBezTo>
                    <a:pt x="34027" y="34064"/>
                    <a:pt x="34039" y="33976"/>
                    <a:pt x="34064" y="33887"/>
                  </a:cubicBezTo>
                  <a:cubicBezTo>
                    <a:pt x="34204" y="33559"/>
                    <a:pt x="34191" y="33219"/>
                    <a:pt x="34204" y="32866"/>
                  </a:cubicBezTo>
                  <a:cubicBezTo>
                    <a:pt x="34204" y="32790"/>
                    <a:pt x="34165" y="32714"/>
                    <a:pt x="34140" y="32638"/>
                  </a:cubicBezTo>
                  <a:cubicBezTo>
                    <a:pt x="34103" y="32487"/>
                    <a:pt x="34052" y="32348"/>
                    <a:pt x="34002" y="32196"/>
                  </a:cubicBezTo>
                  <a:cubicBezTo>
                    <a:pt x="33977" y="32146"/>
                    <a:pt x="34002" y="32120"/>
                    <a:pt x="34052" y="32108"/>
                  </a:cubicBezTo>
                  <a:cubicBezTo>
                    <a:pt x="34027" y="32083"/>
                    <a:pt x="34002" y="32058"/>
                    <a:pt x="33963" y="32033"/>
                  </a:cubicBezTo>
                  <a:cubicBezTo>
                    <a:pt x="33963" y="31982"/>
                    <a:pt x="33963" y="31944"/>
                    <a:pt x="33989" y="31906"/>
                  </a:cubicBezTo>
                  <a:cubicBezTo>
                    <a:pt x="33977" y="31893"/>
                    <a:pt x="33977" y="31868"/>
                    <a:pt x="33977" y="31843"/>
                  </a:cubicBezTo>
                  <a:cubicBezTo>
                    <a:pt x="33863" y="31843"/>
                    <a:pt x="33850" y="31755"/>
                    <a:pt x="33850" y="31691"/>
                  </a:cubicBezTo>
                  <a:cubicBezTo>
                    <a:pt x="33837" y="31616"/>
                    <a:pt x="33850" y="31540"/>
                    <a:pt x="33863" y="31464"/>
                  </a:cubicBezTo>
                  <a:lnTo>
                    <a:pt x="33800" y="31464"/>
                  </a:lnTo>
                  <a:cubicBezTo>
                    <a:pt x="33781" y="31483"/>
                    <a:pt x="33765" y="31493"/>
                    <a:pt x="33749" y="31493"/>
                  </a:cubicBezTo>
                  <a:cubicBezTo>
                    <a:pt x="33733" y="31493"/>
                    <a:pt x="33718" y="31483"/>
                    <a:pt x="33699" y="31464"/>
                  </a:cubicBezTo>
                  <a:cubicBezTo>
                    <a:pt x="33598" y="31326"/>
                    <a:pt x="33472" y="31200"/>
                    <a:pt x="33383" y="31048"/>
                  </a:cubicBezTo>
                  <a:cubicBezTo>
                    <a:pt x="33320" y="30909"/>
                    <a:pt x="33358" y="30757"/>
                    <a:pt x="33396" y="30606"/>
                  </a:cubicBezTo>
                  <a:cubicBezTo>
                    <a:pt x="33396" y="30594"/>
                    <a:pt x="33408" y="30530"/>
                    <a:pt x="33421" y="30442"/>
                  </a:cubicBezTo>
                  <a:cubicBezTo>
                    <a:pt x="33421" y="30442"/>
                    <a:pt x="33408" y="30429"/>
                    <a:pt x="33408" y="30417"/>
                  </a:cubicBezTo>
                  <a:cubicBezTo>
                    <a:pt x="33408" y="30379"/>
                    <a:pt x="33421" y="30367"/>
                    <a:pt x="33433" y="30341"/>
                  </a:cubicBezTo>
                  <a:cubicBezTo>
                    <a:pt x="33447" y="30253"/>
                    <a:pt x="33459" y="30139"/>
                    <a:pt x="33459" y="30076"/>
                  </a:cubicBezTo>
                  <a:cubicBezTo>
                    <a:pt x="33472" y="29950"/>
                    <a:pt x="33383" y="29912"/>
                    <a:pt x="33320" y="29849"/>
                  </a:cubicBezTo>
                  <a:cubicBezTo>
                    <a:pt x="33282" y="29849"/>
                    <a:pt x="33257" y="29837"/>
                    <a:pt x="33219" y="29837"/>
                  </a:cubicBezTo>
                  <a:cubicBezTo>
                    <a:pt x="33194" y="29837"/>
                    <a:pt x="33156" y="29823"/>
                    <a:pt x="33131" y="29823"/>
                  </a:cubicBezTo>
                  <a:cubicBezTo>
                    <a:pt x="33110" y="29824"/>
                    <a:pt x="33090" y="29825"/>
                    <a:pt x="33069" y="29825"/>
                  </a:cubicBezTo>
                  <a:cubicBezTo>
                    <a:pt x="32844" y="29825"/>
                    <a:pt x="32652" y="29754"/>
                    <a:pt x="32513" y="29546"/>
                  </a:cubicBezTo>
                  <a:cubicBezTo>
                    <a:pt x="32449" y="29470"/>
                    <a:pt x="31806" y="29470"/>
                    <a:pt x="31717" y="29458"/>
                  </a:cubicBezTo>
                  <a:cubicBezTo>
                    <a:pt x="31680" y="29470"/>
                    <a:pt x="31629" y="29483"/>
                    <a:pt x="31591" y="29508"/>
                  </a:cubicBezTo>
                  <a:cubicBezTo>
                    <a:pt x="31427" y="29685"/>
                    <a:pt x="31212" y="29697"/>
                    <a:pt x="30985" y="29710"/>
                  </a:cubicBezTo>
                  <a:cubicBezTo>
                    <a:pt x="30948" y="29710"/>
                    <a:pt x="30909" y="29710"/>
                    <a:pt x="30884" y="29672"/>
                  </a:cubicBezTo>
                  <a:cubicBezTo>
                    <a:pt x="30821" y="29672"/>
                    <a:pt x="30771" y="29672"/>
                    <a:pt x="30707" y="29685"/>
                  </a:cubicBezTo>
                  <a:cubicBezTo>
                    <a:pt x="30688" y="29704"/>
                    <a:pt x="30674" y="29713"/>
                    <a:pt x="30663" y="29713"/>
                  </a:cubicBezTo>
                  <a:cubicBezTo>
                    <a:pt x="30646" y="29713"/>
                    <a:pt x="30635" y="29691"/>
                    <a:pt x="30619" y="29660"/>
                  </a:cubicBezTo>
                  <a:cubicBezTo>
                    <a:pt x="30584" y="29642"/>
                    <a:pt x="30549" y="29635"/>
                    <a:pt x="30515" y="29635"/>
                  </a:cubicBezTo>
                  <a:cubicBezTo>
                    <a:pt x="30450" y="29635"/>
                    <a:pt x="30387" y="29660"/>
                    <a:pt x="30329" y="29685"/>
                  </a:cubicBezTo>
                  <a:lnTo>
                    <a:pt x="30064" y="29761"/>
                  </a:lnTo>
                  <a:lnTo>
                    <a:pt x="29938" y="29761"/>
                  </a:lnTo>
                  <a:cubicBezTo>
                    <a:pt x="29898" y="29794"/>
                    <a:pt x="29855" y="29813"/>
                    <a:pt x="29814" y="29813"/>
                  </a:cubicBezTo>
                  <a:cubicBezTo>
                    <a:pt x="29776" y="29813"/>
                    <a:pt x="29741" y="29797"/>
                    <a:pt x="29711" y="29761"/>
                  </a:cubicBezTo>
                  <a:cubicBezTo>
                    <a:pt x="29546" y="29609"/>
                    <a:pt x="29395" y="29458"/>
                    <a:pt x="29256" y="29306"/>
                  </a:cubicBezTo>
                  <a:cubicBezTo>
                    <a:pt x="29243" y="29293"/>
                    <a:pt x="29243" y="29256"/>
                    <a:pt x="29231" y="29243"/>
                  </a:cubicBezTo>
                  <a:cubicBezTo>
                    <a:pt x="29218" y="29231"/>
                    <a:pt x="29206" y="29205"/>
                    <a:pt x="29193" y="29192"/>
                  </a:cubicBezTo>
                  <a:cubicBezTo>
                    <a:pt x="29029" y="29142"/>
                    <a:pt x="28953" y="29016"/>
                    <a:pt x="28865" y="28889"/>
                  </a:cubicBezTo>
                  <a:cubicBezTo>
                    <a:pt x="28814" y="28889"/>
                    <a:pt x="28802" y="28852"/>
                    <a:pt x="28802" y="28814"/>
                  </a:cubicBezTo>
                  <a:cubicBezTo>
                    <a:pt x="28688" y="28726"/>
                    <a:pt x="28536" y="28675"/>
                    <a:pt x="28536" y="28499"/>
                  </a:cubicBezTo>
                  <a:cubicBezTo>
                    <a:pt x="28524" y="28499"/>
                    <a:pt x="28499" y="28499"/>
                    <a:pt x="28474" y="28486"/>
                  </a:cubicBezTo>
                  <a:cubicBezTo>
                    <a:pt x="28348" y="28473"/>
                    <a:pt x="28309" y="28359"/>
                    <a:pt x="28221" y="28284"/>
                  </a:cubicBezTo>
                  <a:cubicBezTo>
                    <a:pt x="28187" y="28250"/>
                    <a:pt x="28173" y="28194"/>
                    <a:pt x="28124" y="28194"/>
                  </a:cubicBezTo>
                  <a:cubicBezTo>
                    <a:pt x="28119" y="28194"/>
                    <a:pt x="28113" y="28195"/>
                    <a:pt x="28107" y="28196"/>
                  </a:cubicBezTo>
                  <a:lnTo>
                    <a:pt x="28107" y="25848"/>
                  </a:lnTo>
                  <a:lnTo>
                    <a:pt x="28183" y="25848"/>
                  </a:lnTo>
                  <a:cubicBezTo>
                    <a:pt x="28348" y="25532"/>
                    <a:pt x="28524" y="25217"/>
                    <a:pt x="28688" y="24889"/>
                  </a:cubicBezTo>
                  <a:cubicBezTo>
                    <a:pt x="28752" y="24775"/>
                    <a:pt x="28827" y="24674"/>
                    <a:pt x="28940" y="24611"/>
                  </a:cubicBezTo>
                  <a:cubicBezTo>
                    <a:pt x="29307" y="24435"/>
                    <a:pt x="29546" y="24169"/>
                    <a:pt x="29610" y="23765"/>
                  </a:cubicBezTo>
                  <a:cubicBezTo>
                    <a:pt x="29685" y="23349"/>
                    <a:pt x="30039" y="23134"/>
                    <a:pt x="30303" y="22857"/>
                  </a:cubicBezTo>
                  <a:cubicBezTo>
                    <a:pt x="30333" y="22820"/>
                    <a:pt x="30372" y="22809"/>
                    <a:pt x="30414" y="22809"/>
                  </a:cubicBezTo>
                  <a:cubicBezTo>
                    <a:pt x="30443" y="22809"/>
                    <a:pt x="30474" y="22814"/>
                    <a:pt x="30505" y="22819"/>
                  </a:cubicBezTo>
                  <a:cubicBezTo>
                    <a:pt x="30619" y="22831"/>
                    <a:pt x="30746" y="22857"/>
                    <a:pt x="30872" y="22870"/>
                  </a:cubicBezTo>
                  <a:cubicBezTo>
                    <a:pt x="30887" y="22862"/>
                    <a:pt x="30902" y="22859"/>
                    <a:pt x="30917" y="22859"/>
                  </a:cubicBezTo>
                  <a:cubicBezTo>
                    <a:pt x="30968" y="22859"/>
                    <a:pt x="31016" y="22896"/>
                    <a:pt x="31069" y="22896"/>
                  </a:cubicBezTo>
                  <a:cubicBezTo>
                    <a:pt x="31075" y="22896"/>
                    <a:pt x="31080" y="22896"/>
                    <a:pt x="31086" y="22895"/>
                  </a:cubicBezTo>
                  <a:cubicBezTo>
                    <a:pt x="31503" y="22629"/>
                    <a:pt x="31957" y="22528"/>
                    <a:pt x="32437" y="22503"/>
                  </a:cubicBezTo>
                  <a:cubicBezTo>
                    <a:pt x="32653" y="22503"/>
                    <a:pt x="32870" y="22448"/>
                    <a:pt x="33086" y="22448"/>
                  </a:cubicBezTo>
                  <a:cubicBezTo>
                    <a:pt x="33122" y="22448"/>
                    <a:pt x="33158" y="22449"/>
                    <a:pt x="33194" y="22453"/>
                  </a:cubicBezTo>
                  <a:cubicBezTo>
                    <a:pt x="33219" y="22453"/>
                    <a:pt x="33245" y="22466"/>
                    <a:pt x="33282" y="22466"/>
                  </a:cubicBezTo>
                  <a:cubicBezTo>
                    <a:pt x="33310" y="22452"/>
                    <a:pt x="33337" y="22446"/>
                    <a:pt x="33364" y="22446"/>
                  </a:cubicBezTo>
                  <a:cubicBezTo>
                    <a:pt x="33432" y="22446"/>
                    <a:pt x="33496" y="22482"/>
                    <a:pt x="33560" y="22491"/>
                  </a:cubicBezTo>
                  <a:cubicBezTo>
                    <a:pt x="33635" y="22503"/>
                    <a:pt x="33674" y="22554"/>
                    <a:pt x="33635" y="22629"/>
                  </a:cubicBezTo>
                  <a:cubicBezTo>
                    <a:pt x="33509" y="22882"/>
                    <a:pt x="33548" y="23109"/>
                    <a:pt x="33736" y="23311"/>
                  </a:cubicBezTo>
                  <a:cubicBezTo>
                    <a:pt x="33749" y="23336"/>
                    <a:pt x="33749" y="23375"/>
                    <a:pt x="33749" y="23412"/>
                  </a:cubicBezTo>
                  <a:cubicBezTo>
                    <a:pt x="33762" y="23437"/>
                    <a:pt x="33787" y="23450"/>
                    <a:pt x="33800" y="23462"/>
                  </a:cubicBezTo>
                  <a:cubicBezTo>
                    <a:pt x="33843" y="23455"/>
                    <a:pt x="33887" y="23452"/>
                    <a:pt x="33931" y="23452"/>
                  </a:cubicBezTo>
                  <a:cubicBezTo>
                    <a:pt x="34031" y="23452"/>
                    <a:pt x="34133" y="23466"/>
                    <a:pt x="34229" y="23476"/>
                  </a:cubicBezTo>
                  <a:cubicBezTo>
                    <a:pt x="34355" y="23488"/>
                    <a:pt x="34456" y="23538"/>
                    <a:pt x="34532" y="23664"/>
                  </a:cubicBezTo>
                  <a:cubicBezTo>
                    <a:pt x="34582" y="23765"/>
                    <a:pt x="34683" y="23829"/>
                    <a:pt x="34796" y="23866"/>
                  </a:cubicBezTo>
                  <a:cubicBezTo>
                    <a:pt x="34961" y="23917"/>
                    <a:pt x="35125" y="23967"/>
                    <a:pt x="35276" y="24031"/>
                  </a:cubicBezTo>
                  <a:cubicBezTo>
                    <a:pt x="35308" y="24044"/>
                    <a:pt x="35333" y="24051"/>
                    <a:pt x="35354" y="24051"/>
                  </a:cubicBezTo>
                  <a:cubicBezTo>
                    <a:pt x="35390" y="24051"/>
                    <a:pt x="35411" y="24029"/>
                    <a:pt x="35428" y="23980"/>
                  </a:cubicBezTo>
                  <a:cubicBezTo>
                    <a:pt x="35466" y="23905"/>
                    <a:pt x="35491" y="23829"/>
                    <a:pt x="35528" y="23753"/>
                  </a:cubicBezTo>
                  <a:cubicBezTo>
                    <a:pt x="35554" y="23690"/>
                    <a:pt x="35554" y="23589"/>
                    <a:pt x="35643" y="23563"/>
                  </a:cubicBezTo>
                  <a:cubicBezTo>
                    <a:pt x="35718" y="23530"/>
                    <a:pt x="35805" y="23496"/>
                    <a:pt x="35892" y="23496"/>
                  </a:cubicBezTo>
                  <a:cubicBezTo>
                    <a:pt x="35935" y="23496"/>
                    <a:pt x="35979" y="23505"/>
                    <a:pt x="36021" y="23526"/>
                  </a:cubicBezTo>
                  <a:cubicBezTo>
                    <a:pt x="36173" y="23602"/>
                    <a:pt x="36349" y="23652"/>
                    <a:pt x="36476" y="23804"/>
                  </a:cubicBezTo>
                  <a:lnTo>
                    <a:pt x="36577" y="23804"/>
                  </a:lnTo>
                  <a:cubicBezTo>
                    <a:pt x="36627" y="23804"/>
                    <a:pt x="36664" y="23804"/>
                    <a:pt x="36715" y="23816"/>
                  </a:cubicBezTo>
                  <a:cubicBezTo>
                    <a:pt x="36831" y="23847"/>
                    <a:pt x="36946" y="23860"/>
                    <a:pt x="37061" y="23860"/>
                  </a:cubicBezTo>
                  <a:cubicBezTo>
                    <a:pt x="37269" y="23860"/>
                    <a:pt x="37475" y="23819"/>
                    <a:pt x="37687" y="23778"/>
                  </a:cubicBezTo>
                  <a:cubicBezTo>
                    <a:pt x="37712" y="23774"/>
                    <a:pt x="37736" y="23773"/>
                    <a:pt x="37760" y="23773"/>
                  </a:cubicBezTo>
                  <a:cubicBezTo>
                    <a:pt x="37881" y="23773"/>
                    <a:pt x="37990" y="23818"/>
                    <a:pt x="38116" y="23829"/>
                  </a:cubicBezTo>
                  <a:cubicBezTo>
                    <a:pt x="38192" y="23829"/>
                    <a:pt x="38268" y="23854"/>
                    <a:pt x="38343" y="23866"/>
                  </a:cubicBezTo>
                  <a:cubicBezTo>
                    <a:pt x="38381" y="23854"/>
                    <a:pt x="38406" y="23854"/>
                    <a:pt x="38444" y="23854"/>
                  </a:cubicBezTo>
                  <a:cubicBezTo>
                    <a:pt x="38482" y="23703"/>
                    <a:pt x="38495" y="23551"/>
                    <a:pt x="38621" y="23437"/>
                  </a:cubicBezTo>
                  <a:cubicBezTo>
                    <a:pt x="38672" y="23400"/>
                    <a:pt x="38633" y="23361"/>
                    <a:pt x="38633" y="23324"/>
                  </a:cubicBezTo>
                  <a:cubicBezTo>
                    <a:pt x="38621" y="23223"/>
                    <a:pt x="38646" y="23147"/>
                    <a:pt x="38709" y="23072"/>
                  </a:cubicBezTo>
                  <a:cubicBezTo>
                    <a:pt x="38722" y="23033"/>
                    <a:pt x="38734" y="23008"/>
                    <a:pt x="38759" y="22983"/>
                  </a:cubicBezTo>
                  <a:cubicBezTo>
                    <a:pt x="38709" y="22806"/>
                    <a:pt x="38722" y="22730"/>
                    <a:pt x="38835" y="22629"/>
                  </a:cubicBezTo>
                  <a:cubicBezTo>
                    <a:pt x="38823" y="22592"/>
                    <a:pt x="38759" y="22592"/>
                    <a:pt x="38759" y="22542"/>
                  </a:cubicBezTo>
                  <a:cubicBezTo>
                    <a:pt x="38742" y="22463"/>
                    <a:pt x="38694" y="22450"/>
                    <a:pt x="38646" y="22450"/>
                  </a:cubicBezTo>
                  <a:cubicBezTo>
                    <a:pt x="38624" y="22450"/>
                    <a:pt x="38602" y="22453"/>
                    <a:pt x="38583" y="22453"/>
                  </a:cubicBezTo>
                  <a:cubicBezTo>
                    <a:pt x="38343" y="22466"/>
                    <a:pt x="38103" y="22491"/>
                    <a:pt x="37876" y="22516"/>
                  </a:cubicBezTo>
                  <a:cubicBezTo>
                    <a:pt x="37738" y="22516"/>
                    <a:pt x="37611" y="22542"/>
                    <a:pt x="37485" y="22542"/>
                  </a:cubicBezTo>
                  <a:cubicBezTo>
                    <a:pt x="37480" y="22542"/>
                    <a:pt x="37474" y="22542"/>
                    <a:pt x="37469" y="22542"/>
                  </a:cubicBezTo>
                  <a:cubicBezTo>
                    <a:pt x="37246" y="22542"/>
                    <a:pt x="37017" y="22309"/>
                    <a:pt x="37006" y="22087"/>
                  </a:cubicBezTo>
                  <a:cubicBezTo>
                    <a:pt x="37006" y="21734"/>
                    <a:pt x="37006" y="21734"/>
                    <a:pt x="37295" y="21519"/>
                  </a:cubicBezTo>
                  <a:cubicBezTo>
                    <a:pt x="37365" y="21473"/>
                    <a:pt x="37434" y="21416"/>
                    <a:pt x="37523" y="21416"/>
                  </a:cubicBezTo>
                  <a:cubicBezTo>
                    <a:pt x="37531" y="21416"/>
                    <a:pt x="37539" y="21417"/>
                    <a:pt x="37548" y="21418"/>
                  </a:cubicBezTo>
                  <a:cubicBezTo>
                    <a:pt x="37579" y="21421"/>
                    <a:pt x="37611" y="21423"/>
                    <a:pt x="37642" y="21423"/>
                  </a:cubicBezTo>
                  <a:cubicBezTo>
                    <a:pt x="37847" y="21423"/>
                    <a:pt x="38042" y="21354"/>
                    <a:pt x="38217" y="21266"/>
                  </a:cubicBezTo>
                  <a:cubicBezTo>
                    <a:pt x="38292" y="21226"/>
                    <a:pt x="38362" y="21210"/>
                    <a:pt x="38431" y="21210"/>
                  </a:cubicBezTo>
                  <a:cubicBezTo>
                    <a:pt x="38511" y="21210"/>
                    <a:pt x="38590" y="21233"/>
                    <a:pt x="38672" y="21266"/>
                  </a:cubicBezTo>
                  <a:cubicBezTo>
                    <a:pt x="38911" y="21380"/>
                    <a:pt x="39151" y="21406"/>
                    <a:pt x="39416" y="21418"/>
                  </a:cubicBezTo>
                  <a:cubicBezTo>
                    <a:pt x="39567" y="21418"/>
                    <a:pt x="39681" y="21393"/>
                    <a:pt x="39757" y="21241"/>
                  </a:cubicBezTo>
                  <a:cubicBezTo>
                    <a:pt x="39769" y="21204"/>
                    <a:pt x="39808" y="21191"/>
                    <a:pt x="39833" y="21179"/>
                  </a:cubicBezTo>
                  <a:cubicBezTo>
                    <a:pt x="39833" y="21153"/>
                    <a:pt x="39833" y="21140"/>
                    <a:pt x="39845" y="21115"/>
                  </a:cubicBezTo>
                  <a:cubicBezTo>
                    <a:pt x="39757" y="21064"/>
                    <a:pt x="39732" y="20951"/>
                    <a:pt x="39656" y="20901"/>
                  </a:cubicBezTo>
                  <a:cubicBezTo>
                    <a:pt x="39567" y="20888"/>
                    <a:pt x="39580" y="20825"/>
                    <a:pt x="39580" y="20762"/>
                  </a:cubicBezTo>
                  <a:cubicBezTo>
                    <a:pt x="39404" y="20674"/>
                    <a:pt x="39252" y="20522"/>
                    <a:pt x="39088" y="20421"/>
                  </a:cubicBezTo>
                  <a:cubicBezTo>
                    <a:pt x="39000" y="20358"/>
                    <a:pt x="39000" y="20295"/>
                    <a:pt x="39050" y="20206"/>
                  </a:cubicBezTo>
                  <a:cubicBezTo>
                    <a:pt x="39101" y="20105"/>
                    <a:pt x="39202" y="19992"/>
                    <a:pt x="39151" y="19853"/>
                  </a:cubicBezTo>
                  <a:lnTo>
                    <a:pt x="39151" y="19853"/>
                  </a:lnTo>
                  <a:cubicBezTo>
                    <a:pt x="39145" y="19854"/>
                    <a:pt x="39140" y="19854"/>
                    <a:pt x="39134" y="19854"/>
                  </a:cubicBezTo>
                  <a:cubicBezTo>
                    <a:pt x="39073" y="19854"/>
                    <a:pt x="39058" y="19788"/>
                    <a:pt x="39012" y="19765"/>
                  </a:cubicBezTo>
                  <a:cubicBezTo>
                    <a:pt x="38848" y="19815"/>
                    <a:pt x="38672" y="19878"/>
                    <a:pt x="38507" y="19942"/>
                  </a:cubicBezTo>
                  <a:cubicBezTo>
                    <a:pt x="38394" y="19979"/>
                    <a:pt x="38381" y="20004"/>
                    <a:pt x="38444" y="20105"/>
                  </a:cubicBezTo>
                  <a:cubicBezTo>
                    <a:pt x="38457" y="20130"/>
                    <a:pt x="38470" y="20144"/>
                    <a:pt x="38482" y="20169"/>
                  </a:cubicBezTo>
                  <a:cubicBezTo>
                    <a:pt x="38507" y="20219"/>
                    <a:pt x="38583" y="20282"/>
                    <a:pt x="38507" y="20346"/>
                  </a:cubicBezTo>
                  <a:cubicBezTo>
                    <a:pt x="38461" y="20385"/>
                    <a:pt x="38408" y="20404"/>
                    <a:pt x="38357" y="20404"/>
                  </a:cubicBezTo>
                  <a:cubicBezTo>
                    <a:pt x="38311" y="20404"/>
                    <a:pt x="38266" y="20388"/>
                    <a:pt x="38229" y="20358"/>
                  </a:cubicBezTo>
                  <a:cubicBezTo>
                    <a:pt x="38154" y="20282"/>
                    <a:pt x="38053" y="20206"/>
                    <a:pt x="38167" y="20080"/>
                  </a:cubicBezTo>
                  <a:cubicBezTo>
                    <a:pt x="38217" y="20017"/>
                    <a:pt x="38167" y="19979"/>
                    <a:pt x="38103" y="19954"/>
                  </a:cubicBezTo>
                  <a:cubicBezTo>
                    <a:pt x="37977" y="19916"/>
                    <a:pt x="37851" y="19891"/>
                    <a:pt x="37725" y="19853"/>
                  </a:cubicBezTo>
                  <a:cubicBezTo>
                    <a:pt x="37709" y="19848"/>
                    <a:pt x="37694" y="19845"/>
                    <a:pt x="37679" y="19845"/>
                  </a:cubicBezTo>
                  <a:cubicBezTo>
                    <a:pt x="37624" y="19845"/>
                    <a:pt x="37578" y="19882"/>
                    <a:pt x="37548" y="19942"/>
                  </a:cubicBezTo>
                  <a:cubicBezTo>
                    <a:pt x="37510" y="20030"/>
                    <a:pt x="37460" y="20118"/>
                    <a:pt x="37410" y="20206"/>
                  </a:cubicBezTo>
                  <a:cubicBezTo>
                    <a:pt x="37410" y="20257"/>
                    <a:pt x="37371" y="20307"/>
                    <a:pt x="37321" y="20332"/>
                  </a:cubicBezTo>
                  <a:cubicBezTo>
                    <a:pt x="37283" y="20447"/>
                    <a:pt x="37270" y="20573"/>
                    <a:pt x="37144" y="20635"/>
                  </a:cubicBezTo>
                  <a:cubicBezTo>
                    <a:pt x="37144" y="20686"/>
                    <a:pt x="37157" y="20736"/>
                    <a:pt x="37119" y="20762"/>
                  </a:cubicBezTo>
                  <a:cubicBezTo>
                    <a:pt x="37081" y="20901"/>
                    <a:pt x="37018" y="21002"/>
                    <a:pt x="36930" y="21103"/>
                  </a:cubicBezTo>
                  <a:lnTo>
                    <a:pt x="36930" y="21165"/>
                  </a:lnTo>
                  <a:cubicBezTo>
                    <a:pt x="36948" y="21160"/>
                    <a:pt x="36965" y="21157"/>
                    <a:pt x="36981" y="21157"/>
                  </a:cubicBezTo>
                  <a:cubicBezTo>
                    <a:pt x="37071" y="21157"/>
                    <a:pt x="37116" y="21242"/>
                    <a:pt x="37169" y="21317"/>
                  </a:cubicBezTo>
                  <a:cubicBezTo>
                    <a:pt x="37194" y="21342"/>
                    <a:pt x="37169" y="21380"/>
                    <a:pt x="37132" y="21406"/>
                  </a:cubicBezTo>
                  <a:cubicBezTo>
                    <a:pt x="37056" y="21443"/>
                    <a:pt x="36993" y="21519"/>
                    <a:pt x="36892" y="21544"/>
                  </a:cubicBezTo>
                  <a:cubicBezTo>
                    <a:pt x="36854" y="21532"/>
                    <a:pt x="36816" y="21532"/>
                    <a:pt x="36778" y="21532"/>
                  </a:cubicBezTo>
                  <a:cubicBezTo>
                    <a:pt x="36740" y="21524"/>
                    <a:pt x="36703" y="21520"/>
                    <a:pt x="36666" y="21520"/>
                  </a:cubicBezTo>
                  <a:cubicBezTo>
                    <a:pt x="36470" y="21520"/>
                    <a:pt x="36290" y="21620"/>
                    <a:pt x="36109" y="21683"/>
                  </a:cubicBezTo>
                  <a:cubicBezTo>
                    <a:pt x="36021" y="21721"/>
                    <a:pt x="36008" y="21759"/>
                    <a:pt x="36059" y="21847"/>
                  </a:cubicBezTo>
                  <a:cubicBezTo>
                    <a:pt x="36134" y="21961"/>
                    <a:pt x="36198" y="22074"/>
                    <a:pt x="36286" y="22226"/>
                  </a:cubicBezTo>
                  <a:cubicBezTo>
                    <a:pt x="36274" y="22225"/>
                    <a:pt x="36263" y="22224"/>
                    <a:pt x="36252" y="22224"/>
                  </a:cubicBezTo>
                  <a:cubicBezTo>
                    <a:pt x="36085" y="22224"/>
                    <a:pt x="35996" y="22311"/>
                    <a:pt x="35996" y="22466"/>
                  </a:cubicBezTo>
                  <a:cubicBezTo>
                    <a:pt x="35987" y="22467"/>
                    <a:pt x="35980" y="22468"/>
                    <a:pt x="35973" y="22468"/>
                  </a:cubicBezTo>
                  <a:cubicBezTo>
                    <a:pt x="35929" y="22468"/>
                    <a:pt x="35919" y="22437"/>
                    <a:pt x="35907" y="22415"/>
                  </a:cubicBezTo>
                  <a:cubicBezTo>
                    <a:pt x="35794" y="22213"/>
                    <a:pt x="35680" y="22024"/>
                    <a:pt x="35579" y="21822"/>
                  </a:cubicBezTo>
                  <a:cubicBezTo>
                    <a:pt x="35542" y="21771"/>
                    <a:pt x="35528" y="21709"/>
                    <a:pt x="35542" y="21645"/>
                  </a:cubicBezTo>
                  <a:lnTo>
                    <a:pt x="35542" y="21544"/>
                  </a:lnTo>
                  <a:cubicBezTo>
                    <a:pt x="35503" y="21544"/>
                    <a:pt x="35466" y="21532"/>
                    <a:pt x="35453" y="21494"/>
                  </a:cubicBezTo>
                  <a:cubicBezTo>
                    <a:pt x="35415" y="21367"/>
                    <a:pt x="35390" y="21241"/>
                    <a:pt x="35402" y="21115"/>
                  </a:cubicBezTo>
                  <a:cubicBezTo>
                    <a:pt x="35390" y="21090"/>
                    <a:pt x="35377" y="21078"/>
                    <a:pt x="35365" y="21064"/>
                  </a:cubicBezTo>
                  <a:cubicBezTo>
                    <a:pt x="35239" y="21064"/>
                    <a:pt x="35226" y="20989"/>
                    <a:pt x="35239" y="20901"/>
                  </a:cubicBezTo>
                  <a:cubicBezTo>
                    <a:pt x="35213" y="20888"/>
                    <a:pt x="35200" y="20888"/>
                    <a:pt x="35175" y="20888"/>
                  </a:cubicBezTo>
                  <a:cubicBezTo>
                    <a:pt x="35113" y="20888"/>
                    <a:pt x="35087" y="20837"/>
                    <a:pt x="35062" y="20800"/>
                  </a:cubicBezTo>
                  <a:cubicBezTo>
                    <a:pt x="35037" y="20800"/>
                    <a:pt x="34998" y="20800"/>
                    <a:pt x="34973" y="20812"/>
                  </a:cubicBezTo>
                  <a:cubicBezTo>
                    <a:pt x="34822" y="20800"/>
                    <a:pt x="34696" y="20736"/>
                    <a:pt x="34608" y="20598"/>
                  </a:cubicBezTo>
                  <a:cubicBezTo>
                    <a:pt x="34532" y="20484"/>
                    <a:pt x="34380" y="20433"/>
                    <a:pt x="34355" y="20270"/>
                  </a:cubicBezTo>
                  <a:cubicBezTo>
                    <a:pt x="34342" y="20245"/>
                    <a:pt x="34330" y="20219"/>
                    <a:pt x="34317" y="20206"/>
                  </a:cubicBezTo>
                  <a:cubicBezTo>
                    <a:pt x="34292" y="20194"/>
                    <a:pt x="34266" y="20194"/>
                    <a:pt x="34241" y="20181"/>
                  </a:cubicBezTo>
                  <a:cubicBezTo>
                    <a:pt x="34216" y="20194"/>
                    <a:pt x="34179" y="20194"/>
                    <a:pt x="34153" y="20194"/>
                  </a:cubicBezTo>
                  <a:cubicBezTo>
                    <a:pt x="33913" y="20257"/>
                    <a:pt x="33863" y="20396"/>
                    <a:pt x="34014" y="20585"/>
                  </a:cubicBezTo>
                  <a:lnTo>
                    <a:pt x="34431" y="21078"/>
                  </a:lnTo>
                  <a:cubicBezTo>
                    <a:pt x="34544" y="21204"/>
                    <a:pt x="34696" y="21266"/>
                    <a:pt x="34822" y="21342"/>
                  </a:cubicBezTo>
                  <a:cubicBezTo>
                    <a:pt x="34911" y="21406"/>
                    <a:pt x="34998" y="21456"/>
                    <a:pt x="35074" y="21507"/>
                  </a:cubicBezTo>
                  <a:cubicBezTo>
                    <a:pt x="35113" y="21532"/>
                    <a:pt x="35150" y="21569"/>
                    <a:pt x="35113" y="21620"/>
                  </a:cubicBezTo>
                  <a:cubicBezTo>
                    <a:pt x="35099" y="21648"/>
                    <a:pt x="35080" y="21657"/>
                    <a:pt x="35059" y="21657"/>
                  </a:cubicBezTo>
                  <a:cubicBezTo>
                    <a:pt x="35041" y="21657"/>
                    <a:pt x="35021" y="21651"/>
                    <a:pt x="34998" y="21645"/>
                  </a:cubicBezTo>
                  <a:cubicBezTo>
                    <a:pt x="34936" y="21608"/>
                    <a:pt x="34872" y="21557"/>
                    <a:pt x="34771" y="21544"/>
                  </a:cubicBezTo>
                  <a:lnTo>
                    <a:pt x="34771" y="21544"/>
                  </a:lnTo>
                  <a:cubicBezTo>
                    <a:pt x="34746" y="21658"/>
                    <a:pt x="34847" y="21734"/>
                    <a:pt x="34860" y="21822"/>
                  </a:cubicBezTo>
                  <a:cubicBezTo>
                    <a:pt x="34872" y="21923"/>
                    <a:pt x="34796" y="21998"/>
                    <a:pt x="34771" y="22087"/>
                  </a:cubicBezTo>
                  <a:cubicBezTo>
                    <a:pt x="34683" y="22074"/>
                    <a:pt x="34696" y="21998"/>
                    <a:pt x="34683" y="21948"/>
                  </a:cubicBezTo>
                  <a:cubicBezTo>
                    <a:pt x="34645" y="21771"/>
                    <a:pt x="34544" y="21645"/>
                    <a:pt x="34418" y="21519"/>
                  </a:cubicBezTo>
                  <a:cubicBezTo>
                    <a:pt x="34128" y="21241"/>
                    <a:pt x="33837" y="20951"/>
                    <a:pt x="33560" y="20674"/>
                  </a:cubicBezTo>
                  <a:cubicBezTo>
                    <a:pt x="33509" y="20623"/>
                    <a:pt x="33459" y="20585"/>
                    <a:pt x="33396" y="20560"/>
                  </a:cubicBezTo>
                  <a:cubicBezTo>
                    <a:pt x="33335" y="20529"/>
                    <a:pt x="33273" y="20505"/>
                    <a:pt x="33216" y="20505"/>
                  </a:cubicBezTo>
                  <a:cubicBezTo>
                    <a:pt x="33156" y="20505"/>
                    <a:pt x="33100" y="20532"/>
                    <a:pt x="33055" y="20610"/>
                  </a:cubicBezTo>
                  <a:cubicBezTo>
                    <a:pt x="33030" y="20623"/>
                    <a:pt x="32992" y="20623"/>
                    <a:pt x="32967" y="20635"/>
                  </a:cubicBezTo>
                  <a:cubicBezTo>
                    <a:pt x="32954" y="20648"/>
                    <a:pt x="32942" y="20661"/>
                    <a:pt x="32916" y="20674"/>
                  </a:cubicBezTo>
                  <a:cubicBezTo>
                    <a:pt x="32854" y="20791"/>
                    <a:pt x="32815" y="20845"/>
                    <a:pt x="32753" y="20845"/>
                  </a:cubicBezTo>
                  <a:cubicBezTo>
                    <a:pt x="32714" y="20845"/>
                    <a:pt x="32667" y="20825"/>
                    <a:pt x="32600" y="20787"/>
                  </a:cubicBezTo>
                  <a:cubicBezTo>
                    <a:pt x="32529" y="20748"/>
                    <a:pt x="32460" y="20725"/>
                    <a:pt x="32390" y="20725"/>
                  </a:cubicBezTo>
                  <a:cubicBezTo>
                    <a:pt x="32324" y="20725"/>
                    <a:pt x="32257" y="20744"/>
                    <a:pt x="32184" y="20787"/>
                  </a:cubicBezTo>
                  <a:cubicBezTo>
                    <a:pt x="32096" y="20837"/>
                    <a:pt x="32134" y="20938"/>
                    <a:pt x="32058" y="20977"/>
                  </a:cubicBezTo>
                  <a:lnTo>
                    <a:pt x="32058" y="21078"/>
                  </a:lnTo>
                  <a:cubicBezTo>
                    <a:pt x="32070" y="21204"/>
                    <a:pt x="32020" y="21280"/>
                    <a:pt x="31894" y="21317"/>
                  </a:cubicBezTo>
                  <a:cubicBezTo>
                    <a:pt x="31781" y="21355"/>
                    <a:pt x="31680" y="21418"/>
                    <a:pt x="31591" y="21507"/>
                  </a:cubicBezTo>
                  <a:cubicBezTo>
                    <a:pt x="31465" y="21633"/>
                    <a:pt x="31389" y="21746"/>
                    <a:pt x="31452" y="21923"/>
                  </a:cubicBezTo>
                  <a:cubicBezTo>
                    <a:pt x="31478" y="22037"/>
                    <a:pt x="31427" y="22112"/>
                    <a:pt x="31351" y="22213"/>
                  </a:cubicBezTo>
                  <a:cubicBezTo>
                    <a:pt x="31136" y="22466"/>
                    <a:pt x="30859" y="22491"/>
                    <a:pt x="30569" y="22542"/>
                  </a:cubicBezTo>
                  <a:cubicBezTo>
                    <a:pt x="30513" y="22549"/>
                    <a:pt x="30457" y="22572"/>
                    <a:pt x="30395" y="22572"/>
                  </a:cubicBezTo>
                  <a:cubicBezTo>
                    <a:pt x="30358" y="22572"/>
                    <a:pt x="30320" y="22565"/>
                    <a:pt x="30278" y="22542"/>
                  </a:cubicBezTo>
                  <a:cubicBezTo>
                    <a:pt x="30165" y="22478"/>
                    <a:pt x="30089" y="22402"/>
                    <a:pt x="30064" y="22301"/>
                  </a:cubicBezTo>
                  <a:cubicBezTo>
                    <a:pt x="30039" y="22314"/>
                    <a:pt x="30001" y="22327"/>
                    <a:pt x="29950" y="22327"/>
                  </a:cubicBezTo>
                  <a:cubicBezTo>
                    <a:pt x="29824" y="22327"/>
                    <a:pt x="29736" y="22314"/>
                    <a:pt x="29698" y="22200"/>
                  </a:cubicBezTo>
                  <a:cubicBezTo>
                    <a:pt x="29597" y="21872"/>
                    <a:pt x="29622" y="21544"/>
                    <a:pt x="29723" y="21216"/>
                  </a:cubicBezTo>
                  <a:cubicBezTo>
                    <a:pt x="29723" y="21179"/>
                    <a:pt x="29748" y="21140"/>
                    <a:pt x="29761" y="21115"/>
                  </a:cubicBezTo>
                  <a:cubicBezTo>
                    <a:pt x="29736" y="21115"/>
                    <a:pt x="29723" y="21090"/>
                    <a:pt x="29711" y="21052"/>
                  </a:cubicBezTo>
                  <a:cubicBezTo>
                    <a:pt x="29647" y="20762"/>
                    <a:pt x="29723" y="20674"/>
                    <a:pt x="30026" y="20674"/>
                  </a:cubicBezTo>
                  <a:cubicBezTo>
                    <a:pt x="30190" y="20686"/>
                    <a:pt x="30367" y="20699"/>
                    <a:pt x="30544" y="20711"/>
                  </a:cubicBezTo>
                  <a:cubicBezTo>
                    <a:pt x="30560" y="20689"/>
                    <a:pt x="30579" y="20679"/>
                    <a:pt x="30598" y="20679"/>
                  </a:cubicBezTo>
                  <a:cubicBezTo>
                    <a:pt x="30623" y="20679"/>
                    <a:pt x="30648" y="20696"/>
                    <a:pt x="30670" y="20724"/>
                  </a:cubicBezTo>
                  <a:cubicBezTo>
                    <a:pt x="30783" y="20749"/>
                    <a:pt x="30897" y="20762"/>
                    <a:pt x="31010" y="20762"/>
                  </a:cubicBezTo>
                  <a:cubicBezTo>
                    <a:pt x="31038" y="20734"/>
                    <a:pt x="31060" y="20721"/>
                    <a:pt x="31080" y="20721"/>
                  </a:cubicBezTo>
                  <a:cubicBezTo>
                    <a:pt x="31106" y="20721"/>
                    <a:pt x="31128" y="20744"/>
                    <a:pt x="31150" y="20787"/>
                  </a:cubicBezTo>
                  <a:cubicBezTo>
                    <a:pt x="31175" y="20787"/>
                    <a:pt x="31200" y="20800"/>
                    <a:pt x="31225" y="20800"/>
                  </a:cubicBezTo>
                  <a:cubicBezTo>
                    <a:pt x="31237" y="20775"/>
                    <a:pt x="31237" y="20749"/>
                    <a:pt x="31237" y="20711"/>
                  </a:cubicBezTo>
                  <a:cubicBezTo>
                    <a:pt x="31225" y="20623"/>
                    <a:pt x="31276" y="20547"/>
                    <a:pt x="31301" y="20459"/>
                  </a:cubicBezTo>
                  <a:cubicBezTo>
                    <a:pt x="31338" y="20346"/>
                    <a:pt x="31326" y="20231"/>
                    <a:pt x="31288" y="20105"/>
                  </a:cubicBezTo>
                  <a:cubicBezTo>
                    <a:pt x="31212" y="19903"/>
                    <a:pt x="31111" y="19752"/>
                    <a:pt x="30884" y="19689"/>
                  </a:cubicBezTo>
                  <a:cubicBezTo>
                    <a:pt x="30808" y="19676"/>
                    <a:pt x="30733" y="19639"/>
                    <a:pt x="30682" y="19575"/>
                  </a:cubicBezTo>
                  <a:cubicBezTo>
                    <a:pt x="30645" y="19550"/>
                    <a:pt x="30619" y="19513"/>
                    <a:pt x="30632" y="19462"/>
                  </a:cubicBezTo>
                  <a:cubicBezTo>
                    <a:pt x="30645" y="19412"/>
                    <a:pt x="30695" y="19412"/>
                    <a:pt x="30746" y="19412"/>
                  </a:cubicBezTo>
                  <a:cubicBezTo>
                    <a:pt x="30779" y="19412"/>
                    <a:pt x="30818" y="19406"/>
                    <a:pt x="30856" y="19406"/>
                  </a:cubicBezTo>
                  <a:cubicBezTo>
                    <a:pt x="30874" y="19406"/>
                    <a:pt x="30892" y="19407"/>
                    <a:pt x="30909" y="19412"/>
                  </a:cubicBezTo>
                  <a:cubicBezTo>
                    <a:pt x="30938" y="19416"/>
                    <a:pt x="30966" y="19419"/>
                    <a:pt x="30993" y="19419"/>
                  </a:cubicBezTo>
                  <a:cubicBezTo>
                    <a:pt x="31115" y="19419"/>
                    <a:pt x="31204" y="19365"/>
                    <a:pt x="31225" y="19210"/>
                  </a:cubicBezTo>
                  <a:cubicBezTo>
                    <a:pt x="31237" y="19134"/>
                    <a:pt x="31288" y="19121"/>
                    <a:pt x="31338" y="19096"/>
                  </a:cubicBezTo>
                  <a:cubicBezTo>
                    <a:pt x="31452" y="19058"/>
                    <a:pt x="31566" y="19020"/>
                    <a:pt x="31666" y="18982"/>
                  </a:cubicBezTo>
                  <a:cubicBezTo>
                    <a:pt x="31806" y="18957"/>
                    <a:pt x="31894" y="18882"/>
                    <a:pt x="31919" y="18755"/>
                  </a:cubicBezTo>
                  <a:cubicBezTo>
                    <a:pt x="31944" y="18680"/>
                    <a:pt x="31983" y="18616"/>
                    <a:pt x="32058" y="18591"/>
                  </a:cubicBezTo>
                  <a:cubicBezTo>
                    <a:pt x="32143" y="18548"/>
                    <a:pt x="32219" y="18497"/>
                    <a:pt x="32309" y="18497"/>
                  </a:cubicBezTo>
                  <a:cubicBezTo>
                    <a:pt x="32326" y="18497"/>
                    <a:pt x="32343" y="18499"/>
                    <a:pt x="32361" y="18503"/>
                  </a:cubicBezTo>
                  <a:cubicBezTo>
                    <a:pt x="32361" y="18490"/>
                    <a:pt x="32373" y="18465"/>
                    <a:pt x="32373" y="18439"/>
                  </a:cubicBezTo>
                  <a:cubicBezTo>
                    <a:pt x="32412" y="18237"/>
                    <a:pt x="32550" y="18086"/>
                    <a:pt x="32689" y="17934"/>
                  </a:cubicBezTo>
                  <a:cubicBezTo>
                    <a:pt x="32718" y="17894"/>
                    <a:pt x="32761" y="17883"/>
                    <a:pt x="32808" y="17883"/>
                  </a:cubicBezTo>
                  <a:cubicBezTo>
                    <a:pt x="32861" y="17883"/>
                    <a:pt x="32919" y="17897"/>
                    <a:pt x="32967" y="17897"/>
                  </a:cubicBezTo>
                  <a:cubicBezTo>
                    <a:pt x="33017" y="17897"/>
                    <a:pt x="33043" y="17922"/>
                    <a:pt x="33043" y="17985"/>
                  </a:cubicBezTo>
                  <a:lnTo>
                    <a:pt x="33105" y="17985"/>
                  </a:lnTo>
                  <a:cubicBezTo>
                    <a:pt x="33131" y="17922"/>
                    <a:pt x="33181" y="17872"/>
                    <a:pt x="33245" y="17859"/>
                  </a:cubicBezTo>
                  <a:cubicBezTo>
                    <a:pt x="33371" y="17847"/>
                    <a:pt x="33383" y="17771"/>
                    <a:pt x="33371" y="17682"/>
                  </a:cubicBezTo>
                  <a:cubicBezTo>
                    <a:pt x="33371" y="17657"/>
                    <a:pt x="33358" y="17632"/>
                    <a:pt x="33371" y="17606"/>
                  </a:cubicBezTo>
                  <a:cubicBezTo>
                    <a:pt x="33371" y="17569"/>
                    <a:pt x="33346" y="17505"/>
                    <a:pt x="33408" y="17480"/>
                  </a:cubicBezTo>
                  <a:cubicBezTo>
                    <a:pt x="33413" y="17479"/>
                    <a:pt x="33418" y="17478"/>
                    <a:pt x="33423" y="17478"/>
                  </a:cubicBezTo>
                  <a:cubicBezTo>
                    <a:pt x="33464" y="17478"/>
                    <a:pt x="33485" y="17522"/>
                    <a:pt x="33497" y="17556"/>
                  </a:cubicBezTo>
                  <a:cubicBezTo>
                    <a:pt x="33522" y="17619"/>
                    <a:pt x="33585" y="17632"/>
                    <a:pt x="33635" y="17632"/>
                  </a:cubicBezTo>
                  <a:cubicBezTo>
                    <a:pt x="33711" y="17632"/>
                    <a:pt x="33787" y="17637"/>
                    <a:pt x="33859" y="17637"/>
                  </a:cubicBezTo>
                  <a:cubicBezTo>
                    <a:pt x="33895" y="17637"/>
                    <a:pt x="33930" y="17636"/>
                    <a:pt x="33963" y="17632"/>
                  </a:cubicBezTo>
                  <a:cubicBezTo>
                    <a:pt x="33981" y="17630"/>
                    <a:pt x="33998" y="17629"/>
                    <a:pt x="34014" y="17629"/>
                  </a:cubicBezTo>
                  <a:cubicBezTo>
                    <a:pt x="34143" y="17629"/>
                    <a:pt x="34248" y="17674"/>
                    <a:pt x="34305" y="17808"/>
                  </a:cubicBezTo>
                  <a:cubicBezTo>
                    <a:pt x="34317" y="17833"/>
                    <a:pt x="34342" y="17859"/>
                    <a:pt x="34367" y="17897"/>
                  </a:cubicBezTo>
                  <a:lnTo>
                    <a:pt x="34456" y="17897"/>
                  </a:lnTo>
                  <a:cubicBezTo>
                    <a:pt x="34796" y="17632"/>
                    <a:pt x="34796" y="17632"/>
                    <a:pt x="35239" y="17632"/>
                  </a:cubicBezTo>
                  <a:cubicBezTo>
                    <a:pt x="35327" y="17632"/>
                    <a:pt x="35402" y="17645"/>
                    <a:pt x="35491" y="17657"/>
                  </a:cubicBezTo>
                  <a:lnTo>
                    <a:pt x="35491" y="17581"/>
                  </a:lnTo>
                  <a:cubicBezTo>
                    <a:pt x="35491" y="17480"/>
                    <a:pt x="35528" y="17430"/>
                    <a:pt x="35668" y="17379"/>
                  </a:cubicBezTo>
                  <a:cubicBezTo>
                    <a:pt x="35680" y="17367"/>
                    <a:pt x="35693" y="17342"/>
                    <a:pt x="35705" y="17329"/>
                  </a:cubicBezTo>
                  <a:cubicBezTo>
                    <a:pt x="35756" y="17089"/>
                    <a:pt x="35769" y="17076"/>
                    <a:pt x="36008" y="17076"/>
                  </a:cubicBezTo>
                  <a:cubicBezTo>
                    <a:pt x="36021" y="17064"/>
                    <a:pt x="36021" y="17039"/>
                    <a:pt x="36021" y="17026"/>
                  </a:cubicBezTo>
                  <a:cubicBezTo>
                    <a:pt x="35958" y="17000"/>
                    <a:pt x="35870" y="17026"/>
                    <a:pt x="35895" y="16925"/>
                  </a:cubicBezTo>
                  <a:cubicBezTo>
                    <a:pt x="35924" y="16826"/>
                    <a:pt x="35977" y="16774"/>
                    <a:pt x="36041" y="16774"/>
                  </a:cubicBezTo>
                  <a:cubicBezTo>
                    <a:pt x="36059" y="16774"/>
                    <a:pt x="36077" y="16778"/>
                    <a:pt x="36097" y="16786"/>
                  </a:cubicBezTo>
                  <a:cubicBezTo>
                    <a:pt x="36160" y="16812"/>
                    <a:pt x="36223" y="16862"/>
                    <a:pt x="36274" y="16900"/>
                  </a:cubicBezTo>
                  <a:cubicBezTo>
                    <a:pt x="36303" y="16919"/>
                    <a:pt x="36330" y="16929"/>
                    <a:pt x="36354" y="16929"/>
                  </a:cubicBezTo>
                  <a:cubicBezTo>
                    <a:pt x="36392" y="16929"/>
                    <a:pt x="36422" y="16904"/>
                    <a:pt x="36437" y="16849"/>
                  </a:cubicBezTo>
                  <a:cubicBezTo>
                    <a:pt x="36450" y="16786"/>
                    <a:pt x="36476" y="16736"/>
                    <a:pt x="36501" y="16685"/>
                  </a:cubicBezTo>
                  <a:lnTo>
                    <a:pt x="36501" y="16584"/>
                  </a:lnTo>
                  <a:cubicBezTo>
                    <a:pt x="36425" y="16484"/>
                    <a:pt x="36324" y="16383"/>
                    <a:pt x="36375" y="16256"/>
                  </a:cubicBezTo>
                  <a:cubicBezTo>
                    <a:pt x="36437" y="16142"/>
                    <a:pt x="36577" y="16167"/>
                    <a:pt x="36690" y="16155"/>
                  </a:cubicBezTo>
                  <a:cubicBezTo>
                    <a:pt x="36804" y="16142"/>
                    <a:pt x="36930" y="16130"/>
                    <a:pt x="37043" y="16117"/>
                  </a:cubicBezTo>
                  <a:cubicBezTo>
                    <a:pt x="37093" y="16117"/>
                    <a:pt x="37132" y="16117"/>
                    <a:pt x="37182" y="16105"/>
                  </a:cubicBezTo>
                  <a:cubicBezTo>
                    <a:pt x="37359" y="16067"/>
                    <a:pt x="37309" y="15928"/>
                    <a:pt x="37309" y="15802"/>
                  </a:cubicBezTo>
                  <a:cubicBezTo>
                    <a:pt x="37283" y="15802"/>
                    <a:pt x="37258" y="15802"/>
                    <a:pt x="37233" y="15777"/>
                  </a:cubicBezTo>
                  <a:cubicBezTo>
                    <a:pt x="36917" y="15827"/>
                    <a:pt x="36614" y="15890"/>
                    <a:pt x="36299" y="15953"/>
                  </a:cubicBezTo>
                  <a:cubicBezTo>
                    <a:pt x="36289" y="15955"/>
                    <a:pt x="36280" y="15956"/>
                    <a:pt x="36270" y="15956"/>
                  </a:cubicBezTo>
                  <a:cubicBezTo>
                    <a:pt x="36106" y="15956"/>
                    <a:pt x="35882" y="15767"/>
                    <a:pt x="35882" y="15612"/>
                  </a:cubicBezTo>
                  <a:lnTo>
                    <a:pt x="35882" y="15045"/>
                  </a:lnTo>
                  <a:cubicBezTo>
                    <a:pt x="35882" y="14969"/>
                    <a:pt x="35907" y="14905"/>
                    <a:pt x="35958" y="14855"/>
                  </a:cubicBezTo>
                  <a:cubicBezTo>
                    <a:pt x="36122" y="14678"/>
                    <a:pt x="36274" y="14502"/>
                    <a:pt x="36437" y="14325"/>
                  </a:cubicBezTo>
                  <a:cubicBezTo>
                    <a:pt x="36551" y="14199"/>
                    <a:pt x="36551" y="14199"/>
                    <a:pt x="36437" y="14086"/>
                  </a:cubicBezTo>
                  <a:cubicBezTo>
                    <a:pt x="36387" y="14022"/>
                    <a:pt x="36336" y="13985"/>
                    <a:pt x="36286" y="13934"/>
                  </a:cubicBezTo>
                  <a:lnTo>
                    <a:pt x="36223" y="13934"/>
                  </a:lnTo>
                  <a:cubicBezTo>
                    <a:pt x="35907" y="14237"/>
                    <a:pt x="35592" y="14540"/>
                    <a:pt x="35251" y="14818"/>
                  </a:cubicBezTo>
                  <a:cubicBezTo>
                    <a:pt x="34998" y="15019"/>
                    <a:pt x="34998" y="15272"/>
                    <a:pt x="34973" y="15536"/>
                  </a:cubicBezTo>
                  <a:cubicBezTo>
                    <a:pt x="34961" y="15612"/>
                    <a:pt x="35012" y="15676"/>
                    <a:pt x="35062" y="15726"/>
                  </a:cubicBezTo>
                  <a:cubicBezTo>
                    <a:pt x="35188" y="15890"/>
                    <a:pt x="35226" y="16041"/>
                    <a:pt x="35113" y="16243"/>
                  </a:cubicBezTo>
                  <a:cubicBezTo>
                    <a:pt x="35012" y="16408"/>
                    <a:pt x="34948" y="16597"/>
                    <a:pt x="34885" y="16773"/>
                  </a:cubicBezTo>
                  <a:cubicBezTo>
                    <a:pt x="34847" y="16887"/>
                    <a:pt x="34784" y="16950"/>
                    <a:pt x="34670" y="16988"/>
                  </a:cubicBezTo>
                  <a:cubicBezTo>
                    <a:pt x="34569" y="17026"/>
                    <a:pt x="34456" y="17064"/>
                    <a:pt x="34355" y="17115"/>
                  </a:cubicBezTo>
                  <a:cubicBezTo>
                    <a:pt x="34328" y="17128"/>
                    <a:pt x="34304" y="17135"/>
                    <a:pt x="34283" y="17135"/>
                  </a:cubicBezTo>
                  <a:cubicBezTo>
                    <a:pt x="34247" y="17135"/>
                    <a:pt x="34220" y="17113"/>
                    <a:pt x="34204" y="17064"/>
                  </a:cubicBezTo>
                  <a:cubicBezTo>
                    <a:pt x="34090" y="16748"/>
                    <a:pt x="33913" y="16445"/>
                    <a:pt x="33825" y="16117"/>
                  </a:cubicBezTo>
                  <a:cubicBezTo>
                    <a:pt x="33800" y="16117"/>
                    <a:pt x="33775" y="16105"/>
                    <a:pt x="33749" y="16105"/>
                  </a:cubicBezTo>
                  <a:cubicBezTo>
                    <a:pt x="33522" y="16218"/>
                    <a:pt x="33307" y="16319"/>
                    <a:pt x="33080" y="16420"/>
                  </a:cubicBezTo>
                  <a:cubicBezTo>
                    <a:pt x="33019" y="16446"/>
                    <a:pt x="32978" y="16461"/>
                    <a:pt x="32946" y="16461"/>
                  </a:cubicBezTo>
                  <a:cubicBezTo>
                    <a:pt x="32898" y="16461"/>
                    <a:pt x="32868" y="16427"/>
                    <a:pt x="32815" y="16344"/>
                  </a:cubicBezTo>
                  <a:cubicBezTo>
                    <a:pt x="32765" y="16256"/>
                    <a:pt x="32715" y="16181"/>
                    <a:pt x="32664" y="16105"/>
                  </a:cubicBezTo>
                  <a:cubicBezTo>
                    <a:pt x="32600" y="16004"/>
                    <a:pt x="32575" y="15903"/>
                    <a:pt x="32614" y="15789"/>
                  </a:cubicBezTo>
                  <a:cubicBezTo>
                    <a:pt x="32626" y="15688"/>
                    <a:pt x="32626" y="15575"/>
                    <a:pt x="32626" y="15474"/>
                  </a:cubicBezTo>
                  <a:cubicBezTo>
                    <a:pt x="32626" y="15322"/>
                    <a:pt x="32676" y="15221"/>
                    <a:pt x="32815" y="15146"/>
                  </a:cubicBezTo>
                  <a:cubicBezTo>
                    <a:pt x="32916" y="15095"/>
                    <a:pt x="33017" y="15006"/>
                    <a:pt x="33118" y="14944"/>
                  </a:cubicBezTo>
                  <a:cubicBezTo>
                    <a:pt x="33358" y="14818"/>
                    <a:pt x="33522" y="14628"/>
                    <a:pt x="33674" y="14414"/>
                  </a:cubicBezTo>
                  <a:cubicBezTo>
                    <a:pt x="34027" y="13909"/>
                    <a:pt x="34393" y="13416"/>
                    <a:pt x="34746" y="12911"/>
                  </a:cubicBezTo>
                  <a:cubicBezTo>
                    <a:pt x="34796" y="12849"/>
                    <a:pt x="34847" y="12810"/>
                    <a:pt x="34911" y="12785"/>
                  </a:cubicBezTo>
                  <a:cubicBezTo>
                    <a:pt x="35478" y="12558"/>
                    <a:pt x="36046" y="12331"/>
                    <a:pt x="36602" y="12104"/>
                  </a:cubicBezTo>
                  <a:cubicBezTo>
                    <a:pt x="36676" y="12075"/>
                    <a:pt x="36751" y="12067"/>
                    <a:pt x="36827" y="12067"/>
                  </a:cubicBezTo>
                  <a:cubicBezTo>
                    <a:pt x="36918" y="12067"/>
                    <a:pt x="37010" y="12078"/>
                    <a:pt x="37107" y="12078"/>
                  </a:cubicBezTo>
                  <a:cubicBezTo>
                    <a:pt x="37170" y="12078"/>
                    <a:pt x="37220" y="12077"/>
                    <a:pt x="37260" y="12077"/>
                  </a:cubicBezTo>
                  <a:cubicBezTo>
                    <a:pt x="37434" y="12077"/>
                    <a:pt x="37410" y="12102"/>
                    <a:pt x="37410" y="12369"/>
                  </a:cubicBezTo>
                  <a:lnTo>
                    <a:pt x="37410" y="12596"/>
                  </a:lnTo>
                  <a:cubicBezTo>
                    <a:pt x="37447" y="12596"/>
                    <a:pt x="37472" y="12596"/>
                    <a:pt x="37497" y="12634"/>
                  </a:cubicBezTo>
                  <a:lnTo>
                    <a:pt x="37536" y="12634"/>
                  </a:lnTo>
                  <a:cubicBezTo>
                    <a:pt x="37602" y="12627"/>
                    <a:pt x="37668" y="12624"/>
                    <a:pt x="37734" y="12624"/>
                  </a:cubicBezTo>
                  <a:cubicBezTo>
                    <a:pt x="38064" y="12624"/>
                    <a:pt x="38379" y="12703"/>
                    <a:pt x="38684" y="12861"/>
                  </a:cubicBezTo>
                  <a:cubicBezTo>
                    <a:pt x="39025" y="13037"/>
                    <a:pt x="39378" y="13189"/>
                    <a:pt x="39732" y="13340"/>
                  </a:cubicBezTo>
                  <a:cubicBezTo>
                    <a:pt x="39757" y="13354"/>
                    <a:pt x="39782" y="13379"/>
                    <a:pt x="39782" y="13429"/>
                  </a:cubicBezTo>
                  <a:cubicBezTo>
                    <a:pt x="39643" y="13555"/>
                    <a:pt x="39479" y="13669"/>
                    <a:pt x="39315" y="13783"/>
                  </a:cubicBezTo>
                  <a:cubicBezTo>
                    <a:pt x="39278" y="13804"/>
                    <a:pt x="39240" y="13812"/>
                    <a:pt x="39203" y="13812"/>
                  </a:cubicBezTo>
                  <a:cubicBezTo>
                    <a:pt x="39152" y="13812"/>
                    <a:pt x="39101" y="13797"/>
                    <a:pt x="39050" y="13783"/>
                  </a:cubicBezTo>
                  <a:cubicBezTo>
                    <a:pt x="38734" y="13694"/>
                    <a:pt x="38431" y="13606"/>
                    <a:pt x="38128" y="13517"/>
                  </a:cubicBezTo>
                  <a:cubicBezTo>
                    <a:pt x="38110" y="13511"/>
                    <a:pt x="38088" y="13508"/>
                    <a:pt x="38066" y="13508"/>
                  </a:cubicBezTo>
                  <a:cubicBezTo>
                    <a:pt x="38044" y="13508"/>
                    <a:pt x="38021" y="13511"/>
                    <a:pt x="38002" y="13517"/>
                  </a:cubicBezTo>
                  <a:cubicBezTo>
                    <a:pt x="37965" y="13568"/>
                    <a:pt x="38015" y="13606"/>
                    <a:pt x="38027" y="13631"/>
                  </a:cubicBezTo>
                  <a:cubicBezTo>
                    <a:pt x="38154" y="13833"/>
                    <a:pt x="38280" y="14022"/>
                    <a:pt x="38406" y="14224"/>
                  </a:cubicBezTo>
                  <a:cubicBezTo>
                    <a:pt x="38470" y="14325"/>
                    <a:pt x="38545" y="14401"/>
                    <a:pt x="38659" y="14439"/>
                  </a:cubicBezTo>
                  <a:cubicBezTo>
                    <a:pt x="38773" y="14476"/>
                    <a:pt x="38874" y="14540"/>
                    <a:pt x="38975" y="14590"/>
                  </a:cubicBezTo>
                  <a:cubicBezTo>
                    <a:pt x="39014" y="14613"/>
                    <a:pt x="39049" y="14626"/>
                    <a:pt x="39082" y="14626"/>
                  </a:cubicBezTo>
                  <a:cubicBezTo>
                    <a:pt x="39122" y="14626"/>
                    <a:pt x="39160" y="14607"/>
                    <a:pt x="39202" y="14565"/>
                  </a:cubicBezTo>
                  <a:cubicBezTo>
                    <a:pt x="39404" y="14338"/>
                    <a:pt x="39618" y="14136"/>
                    <a:pt x="39820" y="13921"/>
                  </a:cubicBezTo>
                  <a:cubicBezTo>
                    <a:pt x="39884" y="13850"/>
                    <a:pt x="39912" y="13819"/>
                    <a:pt x="39949" y="13819"/>
                  </a:cubicBezTo>
                  <a:cubicBezTo>
                    <a:pt x="39978" y="13819"/>
                    <a:pt x="40012" y="13837"/>
                    <a:pt x="40072" y="13870"/>
                  </a:cubicBezTo>
                  <a:cubicBezTo>
                    <a:pt x="40097" y="13896"/>
                    <a:pt x="40123" y="13921"/>
                    <a:pt x="40161" y="13934"/>
                  </a:cubicBezTo>
                  <a:cubicBezTo>
                    <a:pt x="40217" y="13965"/>
                    <a:pt x="40250" y="13983"/>
                    <a:pt x="40272" y="13983"/>
                  </a:cubicBezTo>
                  <a:cubicBezTo>
                    <a:pt x="40303" y="13983"/>
                    <a:pt x="40309" y="13943"/>
                    <a:pt x="40324" y="13845"/>
                  </a:cubicBezTo>
                  <a:cubicBezTo>
                    <a:pt x="40375" y="13631"/>
                    <a:pt x="40350" y="13416"/>
                    <a:pt x="40363" y="13202"/>
                  </a:cubicBezTo>
                  <a:cubicBezTo>
                    <a:pt x="40363" y="13152"/>
                    <a:pt x="40338" y="13101"/>
                    <a:pt x="40388" y="13076"/>
                  </a:cubicBezTo>
                  <a:cubicBezTo>
                    <a:pt x="40398" y="13071"/>
                    <a:pt x="40407" y="13069"/>
                    <a:pt x="40416" y="13069"/>
                  </a:cubicBezTo>
                  <a:cubicBezTo>
                    <a:pt x="40453" y="13069"/>
                    <a:pt x="40483" y="13106"/>
                    <a:pt x="40514" y="13126"/>
                  </a:cubicBezTo>
                  <a:cubicBezTo>
                    <a:pt x="40666" y="13253"/>
                    <a:pt x="40804" y="13366"/>
                    <a:pt x="40943" y="13492"/>
                  </a:cubicBezTo>
                  <a:cubicBezTo>
                    <a:pt x="41010" y="13550"/>
                    <a:pt x="41076" y="13581"/>
                    <a:pt x="41153" y="13581"/>
                  </a:cubicBezTo>
                  <a:cubicBezTo>
                    <a:pt x="41193" y="13581"/>
                    <a:pt x="41236" y="13573"/>
                    <a:pt x="41284" y="13555"/>
                  </a:cubicBezTo>
                  <a:cubicBezTo>
                    <a:pt x="42016" y="13278"/>
                    <a:pt x="42748" y="13025"/>
                    <a:pt x="43480" y="12748"/>
                  </a:cubicBezTo>
                  <a:cubicBezTo>
                    <a:pt x="43564" y="12717"/>
                    <a:pt x="43644" y="12700"/>
                    <a:pt x="43724" y="12700"/>
                  </a:cubicBezTo>
                  <a:cubicBezTo>
                    <a:pt x="43777" y="12700"/>
                    <a:pt x="43829" y="12707"/>
                    <a:pt x="43884" y="12722"/>
                  </a:cubicBezTo>
                  <a:cubicBezTo>
                    <a:pt x="44212" y="12810"/>
                    <a:pt x="44540" y="12886"/>
                    <a:pt x="44868" y="12975"/>
                  </a:cubicBezTo>
                  <a:cubicBezTo>
                    <a:pt x="44920" y="12985"/>
                    <a:pt x="44960" y="12992"/>
                    <a:pt x="44992" y="12992"/>
                  </a:cubicBezTo>
                  <a:cubicBezTo>
                    <a:pt x="45077" y="12992"/>
                    <a:pt x="45102" y="12945"/>
                    <a:pt x="45120" y="12798"/>
                  </a:cubicBezTo>
                  <a:cubicBezTo>
                    <a:pt x="45196" y="12406"/>
                    <a:pt x="45260" y="12003"/>
                    <a:pt x="45322" y="11599"/>
                  </a:cubicBezTo>
                  <a:cubicBezTo>
                    <a:pt x="45322" y="11561"/>
                    <a:pt x="45336" y="11523"/>
                    <a:pt x="45336" y="11472"/>
                  </a:cubicBezTo>
                  <a:cubicBezTo>
                    <a:pt x="45357" y="11408"/>
                    <a:pt x="45369" y="11354"/>
                    <a:pt x="45448" y="11354"/>
                  </a:cubicBezTo>
                  <a:cubicBezTo>
                    <a:pt x="45463" y="11354"/>
                    <a:pt x="45480" y="11356"/>
                    <a:pt x="45499" y="11359"/>
                  </a:cubicBezTo>
                  <a:cubicBezTo>
                    <a:pt x="45600" y="11385"/>
                    <a:pt x="45726" y="11372"/>
                    <a:pt x="45840" y="11385"/>
                  </a:cubicBezTo>
                  <a:cubicBezTo>
                    <a:pt x="45941" y="11385"/>
                    <a:pt x="46004" y="11435"/>
                    <a:pt x="46017" y="11548"/>
                  </a:cubicBezTo>
                  <a:cubicBezTo>
                    <a:pt x="46042" y="11915"/>
                    <a:pt x="46080" y="12268"/>
                    <a:pt x="46105" y="12634"/>
                  </a:cubicBezTo>
                  <a:cubicBezTo>
                    <a:pt x="46143" y="13012"/>
                    <a:pt x="46155" y="13391"/>
                    <a:pt x="46370" y="13732"/>
                  </a:cubicBezTo>
                  <a:cubicBezTo>
                    <a:pt x="46396" y="13770"/>
                    <a:pt x="46396" y="13820"/>
                    <a:pt x="46446" y="13833"/>
                  </a:cubicBezTo>
                  <a:cubicBezTo>
                    <a:pt x="46522" y="13783"/>
                    <a:pt x="46497" y="13707"/>
                    <a:pt x="46497" y="13643"/>
                  </a:cubicBezTo>
                  <a:lnTo>
                    <a:pt x="46497" y="11965"/>
                  </a:lnTo>
                  <a:cubicBezTo>
                    <a:pt x="46497" y="11738"/>
                    <a:pt x="46497" y="11738"/>
                    <a:pt x="46724" y="11688"/>
                  </a:cubicBezTo>
                  <a:cubicBezTo>
                    <a:pt x="46914" y="11641"/>
                    <a:pt x="47027" y="11613"/>
                    <a:pt x="47123" y="11613"/>
                  </a:cubicBezTo>
                  <a:cubicBezTo>
                    <a:pt x="47262" y="11613"/>
                    <a:pt x="47365" y="11671"/>
                    <a:pt x="47619" y="11814"/>
                  </a:cubicBezTo>
                  <a:cubicBezTo>
                    <a:pt x="47796" y="11915"/>
                    <a:pt x="47973" y="12016"/>
                    <a:pt x="48149" y="12104"/>
                  </a:cubicBezTo>
                  <a:cubicBezTo>
                    <a:pt x="48183" y="12129"/>
                    <a:pt x="48216" y="12159"/>
                    <a:pt x="48249" y="12159"/>
                  </a:cubicBezTo>
                  <a:cubicBezTo>
                    <a:pt x="48266" y="12159"/>
                    <a:pt x="48284" y="12151"/>
                    <a:pt x="48301" y="12129"/>
                  </a:cubicBezTo>
                  <a:cubicBezTo>
                    <a:pt x="48339" y="12091"/>
                    <a:pt x="48301" y="12041"/>
                    <a:pt x="48276" y="11990"/>
                  </a:cubicBezTo>
                  <a:cubicBezTo>
                    <a:pt x="48149" y="11713"/>
                    <a:pt x="48023" y="11435"/>
                    <a:pt x="47897" y="11144"/>
                  </a:cubicBezTo>
                  <a:cubicBezTo>
                    <a:pt x="47809" y="10968"/>
                    <a:pt x="47821" y="10968"/>
                    <a:pt x="48011" y="10880"/>
                  </a:cubicBezTo>
                  <a:lnTo>
                    <a:pt x="49753" y="10160"/>
                  </a:lnTo>
                  <a:cubicBezTo>
                    <a:pt x="49879" y="10109"/>
                    <a:pt x="50017" y="10084"/>
                    <a:pt x="50144" y="10047"/>
                  </a:cubicBezTo>
                  <a:cubicBezTo>
                    <a:pt x="50876" y="9857"/>
                    <a:pt x="51621" y="9668"/>
                    <a:pt x="52353" y="9466"/>
                  </a:cubicBezTo>
                  <a:cubicBezTo>
                    <a:pt x="52436" y="9442"/>
                    <a:pt x="52519" y="9432"/>
                    <a:pt x="52601" y="9432"/>
                  </a:cubicBezTo>
                  <a:cubicBezTo>
                    <a:pt x="52732" y="9432"/>
                    <a:pt x="52860" y="9455"/>
                    <a:pt x="52984" y="9478"/>
                  </a:cubicBezTo>
                  <a:cubicBezTo>
                    <a:pt x="53261" y="9529"/>
                    <a:pt x="53526" y="9605"/>
                    <a:pt x="53804" y="9643"/>
                  </a:cubicBezTo>
                  <a:cubicBezTo>
                    <a:pt x="53893" y="9655"/>
                    <a:pt x="53955" y="9693"/>
                    <a:pt x="54006" y="9781"/>
                  </a:cubicBezTo>
                  <a:cubicBezTo>
                    <a:pt x="54056" y="9882"/>
                    <a:pt x="54120" y="9996"/>
                    <a:pt x="54182" y="10097"/>
                  </a:cubicBezTo>
                  <a:cubicBezTo>
                    <a:pt x="54271" y="10274"/>
                    <a:pt x="54258" y="10274"/>
                    <a:pt x="54107" y="10375"/>
                  </a:cubicBezTo>
                  <a:cubicBezTo>
                    <a:pt x="53716" y="10589"/>
                    <a:pt x="53337" y="10816"/>
                    <a:pt x="52959" y="11031"/>
                  </a:cubicBezTo>
                  <a:cubicBezTo>
                    <a:pt x="52895" y="11069"/>
                    <a:pt x="52819" y="11107"/>
                    <a:pt x="52769" y="11183"/>
                  </a:cubicBezTo>
                  <a:cubicBezTo>
                    <a:pt x="52810" y="11196"/>
                    <a:pt x="52849" y="11202"/>
                    <a:pt x="52886" y="11202"/>
                  </a:cubicBezTo>
                  <a:cubicBezTo>
                    <a:pt x="52988" y="11202"/>
                    <a:pt x="53080" y="11163"/>
                    <a:pt x="53173" y="11144"/>
                  </a:cubicBezTo>
                  <a:cubicBezTo>
                    <a:pt x="53590" y="11069"/>
                    <a:pt x="53993" y="10981"/>
                    <a:pt x="54384" y="10892"/>
                  </a:cubicBezTo>
                  <a:cubicBezTo>
                    <a:pt x="54429" y="10881"/>
                    <a:pt x="54472" y="10874"/>
                    <a:pt x="54514" y="10874"/>
                  </a:cubicBezTo>
                  <a:cubicBezTo>
                    <a:pt x="54565" y="10874"/>
                    <a:pt x="54613" y="10884"/>
                    <a:pt x="54662" y="10905"/>
                  </a:cubicBezTo>
                  <a:lnTo>
                    <a:pt x="55760" y="11245"/>
                  </a:lnTo>
                  <a:cubicBezTo>
                    <a:pt x="55819" y="11268"/>
                    <a:pt x="55878" y="11281"/>
                    <a:pt x="55939" y="11281"/>
                  </a:cubicBezTo>
                  <a:cubicBezTo>
                    <a:pt x="55983" y="11281"/>
                    <a:pt x="56028" y="11274"/>
                    <a:pt x="56075" y="11258"/>
                  </a:cubicBezTo>
                  <a:cubicBezTo>
                    <a:pt x="56316" y="11195"/>
                    <a:pt x="56555" y="11144"/>
                    <a:pt x="56795" y="11082"/>
                  </a:cubicBezTo>
                  <a:cubicBezTo>
                    <a:pt x="56829" y="11070"/>
                    <a:pt x="56861" y="11065"/>
                    <a:pt x="56892" y="11065"/>
                  </a:cubicBezTo>
                  <a:cubicBezTo>
                    <a:pt x="56967" y="11065"/>
                    <a:pt x="57035" y="11098"/>
                    <a:pt x="57098" y="11170"/>
                  </a:cubicBezTo>
                  <a:cubicBezTo>
                    <a:pt x="57363" y="11472"/>
                    <a:pt x="57640" y="11750"/>
                    <a:pt x="57906" y="12041"/>
                  </a:cubicBezTo>
                  <a:cubicBezTo>
                    <a:pt x="57979" y="12120"/>
                    <a:pt x="58013" y="12154"/>
                    <a:pt x="58061" y="12154"/>
                  </a:cubicBezTo>
                  <a:cubicBezTo>
                    <a:pt x="58096" y="12154"/>
                    <a:pt x="58139" y="12136"/>
                    <a:pt x="58209" y="12104"/>
                  </a:cubicBezTo>
                  <a:cubicBezTo>
                    <a:pt x="58650" y="11889"/>
                    <a:pt x="59092" y="11688"/>
                    <a:pt x="59534" y="11472"/>
                  </a:cubicBezTo>
                  <a:cubicBezTo>
                    <a:pt x="59617" y="11442"/>
                    <a:pt x="59692" y="11419"/>
                    <a:pt x="59780" y="11419"/>
                  </a:cubicBezTo>
                  <a:cubicBezTo>
                    <a:pt x="59798" y="11419"/>
                    <a:pt x="59817" y="11420"/>
                    <a:pt x="59836" y="11422"/>
                  </a:cubicBezTo>
                  <a:cubicBezTo>
                    <a:pt x="59976" y="11447"/>
                    <a:pt x="60114" y="11460"/>
                    <a:pt x="60253" y="11486"/>
                  </a:cubicBezTo>
                  <a:cubicBezTo>
                    <a:pt x="59912" y="11094"/>
                    <a:pt x="59572" y="10728"/>
                    <a:pt x="59205" y="10362"/>
                  </a:cubicBezTo>
                  <a:cubicBezTo>
                    <a:pt x="59104" y="10286"/>
                    <a:pt x="58991" y="10224"/>
                    <a:pt x="58890" y="10160"/>
                  </a:cubicBezTo>
                  <a:cubicBezTo>
                    <a:pt x="58903" y="10135"/>
                    <a:pt x="58928" y="10109"/>
                    <a:pt x="58953" y="10097"/>
                  </a:cubicBezTo>
                  <a:cubicBezTo>
                    <a:pt x="52706" y="3863"/>
                    <a:pt x="44073" y="0"/>
                    <a:pt x="34544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7" name="Google Shape;737;p48"/>
            <p:cNvGrpSpPr/>
            <p:nvPr/>
          </p:nvGrpSpPr>
          <p:grpSpPr>
            <a:xfrm>
              <a:off x="5095525" y="2231175"/>
              <a:ext cx="1476675" cy="715425"/>
              <a:chOff x="5095525" y="2231175"/>
              <a:chExt cx="1476675" cy="715425"/>
            </a:xfrm>
          </p:grpSpPr>
          <p:sp>
            <p:nvSpPr>
              <p:cNvPr id="738" name="Google Shape;738;p48"/>
              <p:cNvSpPr/>
              <p:nvPr/>
            </p:nvSpPr>
            <p:spPr>
              <a:xfrm>
                <a:off x="5438500" y="2231175"/>
                <a:ext cx="283050" cy="248175"/>
              </a:xfrm>
              <a:custGeom>
                <a:avLst/>
                <a:gdLst/>
                <a:ahLst/>
                <a:cxnLst/>
                <a:rect l="l" t="t" r="r" b="b"/>
                <a:pathLst>
                  <a:path w="11322" h="9927" extrusionOk="0">
                    <a:moveTo>
                      <a:pt x="7445" y="1"/>
                    </a:moveTo>
                    <a:cubicBezTo>
                      <a:pt x="7364" y="1"/>
                      <a:pt x="7282" y="18"/>
                      <a:pt x="7195" y="56"/>
                    </a:cubicBezTo>
                    <a:cubicBezTo>
                      <a:pt x="6551" y="308"/>
                      <a:pt x="5908" y="535"/>
                      <a:pt x="5263" y="775"/>
                    </a:cubicBezTo>
                    <a:cubicBezTo>
                      <a:pt x="5125" y="825"/>
                      <a:pt x="5125" y="838"/>
                      <a:pt x="5188" y="965"/>
                    </a:cubicBezTo>
                    <a:cubicBezTo>
                      <a:pt x="5226" y="1027"/>
                      <a:pt x="5276" y="1103"/>
                      <a:pt x="5314" y="1166"/>
                    </a:cubicBezTo>
                    <a:cubicBezTo>
                      <a:pt x="5339" y="1204"/>
                      <a:pt x="5377" y="1242"/>
                      <a:pt x="5339" y="1293"/>
                    </a:cubicBezTo>
                    <a:cubicBezTo>
                      <a:pt x="5328" y="1309"/>
                      <a:pt x="5313" y="1313"/>
                      <a:pt x="5296" y="1313"/>
                    </a:cubicBezTo>
                    <a:cubicBezTo>
                      <a:pt x="5273" y="1313"/>
                      <a:pt x="5247" y="1305"/>
                      <a:pt x="5226" y="1305"/>
                    </a:cubicBezTo>
                    <a:cubicBezTo>
                      <a:pt x="4746" y="1254"/>
                      <a:pt x="4279" y="1192"/>
                      <a:pt x="3799" y="1141"/>
                    </a:cubicBezTo>
                    <a:cubicBezTo>
                      <a:pt x="3459" y="1103"/>
                      <a:pt x="3118" y="1078"/>
                      <a:pt x="2778" y="1040"/>
                    </a:cubicBezTo>
                    <a:cubicBezTo>
                      <a:pt x="2751" y="1035"/>
                      <a:pt x="2727" y="1032"/>
                      <a:pt x="2703" y="1032"/>
                    </a:cubicBezTo>
                    <a:cubicBezTo>
                      <a:pt x="2669" y="1032"/>
                      <a:pt x="2637" y="1038"/>
                      <a:pt x="2601" y="1052"/>
                    </a:cubicBezTo>
                    <a:cubicBezTo>
                      <a:pt x="2159" y="1254"/>
                      <a:pt x="1704" y="1456"/>
                      <a:pt x="1263" y="1658"/>
                    </a:cubicBezTo>
                    <a:cubicBezTo>
                      <a:pt x="1162" y="1697"/>
                      <a:pt x="1112" y="1759"/>
                      <a:pt x="1112" y="1873"/>
                    </a:cubicBezTo>
                    <a:cubicBezTo>
                      <a:pt x="1098" y="1999"/>
                      <a:pt x="1073" y="2126"/>
                      <a:pt x="1061" y="2264"/>
                    </a:cubicBezTo>
                    <a:cubicBezTo>
                      <a:pt x="1048" y="2403"/>
                      <a:pt x="985" y="2479"/>
                      <a:pt x="859" y="2530"/>
                    </a:cubicBezTo>
                    <a:cubicBezTo>
                      <a:pt x="619" y="2617"/>
                      <a:pt x="380" y="2706"/>
                      <a:pt x="152" y="2807"/>
                    </a:cubicBezTo>
                    <a:cubicBezTo>
                      <a:pt x="89" y="2832"/>
                      <a:pt x="13" y="2832"/>
                      <a:pt x="1" y="2920"/>
                    </a:cubicBezTo>
                    <a:cubicBezTo>
                      <a:pt x="203" y="3021"/>
                      <a:pt x="442" y="3034"/>
                      <a:pt x="632" y="3198"/>
                    </a:cubicBezTo>
                    <a:cubicBezTo>
                      <a:pt x="506" y="3274"/>
                      <a:pt x="380" y="3337"/>
                      <a:pt x="265" y="3413"/>
                    </a:cubicBezTo>
                    <a:cubicBezTo>
                      <a:pt x="228" y="3438"/>
                      <a:pt x="190" y="3476"/>
                      <a:pt x="215" y="3514"/>
                    </a:cubicBezTo>
                    <a:cubicBezTo>
                      <a:pt x="291" y="3615"/>
                      <a:pt x="366" y="3716"/>
                      <a:pt x="455" y="3804"/>
                    </a:cubicBezTo>
                    <a:cubicBezTo>
                      <a:pt x="487" y="3842"/>
                      <a:pt x="528" y="3851"/>
                      <a:pt x="571" y="3851"/>
                    </a:cubicBezTo>
                    <a:cubicBezTo>
                      <a:pt x="613" y="3851"/>
                      <a:pt x="657" y="3842"/>
                      <a:pt x="695" y="3842"/>
                    </a:cubicBezTo>
                    <a:lnTo>
                      <a:pt x="2247" y="3842"/>
                    </a:lnTo>
                    <a:cubicBezTo>
                      <a:pt x="2348" y="3842"/>
                      <a:pt x="2424" y="3854"/>
                      <a:pt x="2475" y="3955"/>
                    </a:cubicBezTo>
                    <a:cubicBezTo>
                      <a:pt x="2588" y="4233"/>
                      <a:pt x="2714" y="4498"/>
                      <a:pt x="2840" y="4763"/>
                    </a:cubicBezTo>
                    <a:cubicBezTo>
                      <a:pt x="3055" y="5192"/>
                      <a:pt x="3232" y="5646"/>
                      <a:pt x="3547" y="6013"/>
                    </a:cubicBezTo>
                    <a:cubicBezTo>
                      <a:pt x="3648" y="6139"/>
                      <a:pt x="3737" y="6277"/>
                      <a:pt x="3825" y="6404"/>
                    </a:cubicBezTo>
                    <a:cubicBezTo>
                      <a:pt x="3926" y="6568"/>
                      <a:pt x="3926" y="6580"/>
                      <a:pt x="3812" y="6720"/>
                    </a:cubicBezTo>
                    <a:cubicBezTo>
                      <a:pt x="3749" y="6808"/>
                      <a:pt x="3686" y="6883"/>
                      <a:pt x="3623" y="6959"/>
                    </a:cubicBezTo>
                    <a:cubicBezTo>
                      <a:pt x="3522" y="7073"/>
                      <a:pt x="3471" y="7186"/>
                      <a:pt x="3496" y="7338"/>
                    </a:cubicBezTo>
                    <a:cubicBezTo>
                      <a:pt x="3522" y="7464"/>
                      <a:pt x="3522" y="7578"/>
                      <a:pt x="3547" y="7704"/>
                    </a:cubicBezTo>
                    <a:cubicBezTo>
                      <a:pt x="3585" y="8044"/>
                      <a:pt x="3623" y="8386"/>
                      <a:pt x="3661" y="8739"/>
                    </a:cubicBezTo>
                    <a:cubicBezTo>
                      <a:pt x="3673" y="8827"/>
                      <a:pt x="3711" y="8891"/>
                      <a:pt x="3787" y="8941"/>
                    </a:cubicBezTo>
                    <a:cubicBezTo>
                      <a:pt x="4191" y="9219"/>
                      <a:pt x="4582" y="9496"/>
                      <a:pt x="4986" y="9774"/>
                    </a:cubicBezTo>
                    <a:cubicBezTo>
                      <a:pt x="5121" y="9868"/>
                      <a:pt x="5185" y="9926"/>
                      <a:pt x="5233" y="9926"/>
                    </a:cubicBezTo>
                    <a:cubicBezTo>
                      <a:pt x="5287" y="9926"/>
                      <a:pt x="5320" y="9849"/>
                      <a:pt x="5415" y="9660"/>
                    </a:cubicBezTo>
                    <a:cubicBezTo>
                      <a:pt x="5655" y="9155"/>
                      <a:pt x="5908" y="8650"/>
                      <a:pt x="6147" y="8133"/>
                    </a:cubicBezTo>
                    <a:cubicBezTo>
                      <a:pt x="6197" y="8032"/>
                      <a:pt x="6248" y="7957"/>
                      <a:pt x="6387" y="7957"/>
                    </a:cubicBezTo>
                    <a:cubicBezTo>
                      <a:pt x="6513" y="7943"/>
                      <a:pt x="6626" y="7918"/>
                      <a:pt x="6753" y="7918"/>
                    </a:cubicBezTo>
                    <a:cubicBezTo>
                      <a:pt x="6768" y="7919"/>
                      <a:pt x="6783" y="7919"/>
                      <a:pt x="6798" y="7919"/>
                    </a:cubicBezTo>
                    <a:cubicBezTo>
                      <a:pt x="7017" y="7919"/>
                      <a:pt x="7191" y="7829"/>
                      <a:pt x="7321" y="7628"/>
                    </a:cubicBezTo>
                    <a:cubicBezTo>
                      <a:pt x="7321" y="7615"/>
                      <a:pt x="7333" y="7603"/>
                      <a:pt x="7346" y="7603"/>
                    </a:cubicBezTo>
                    <a:cubicBezTo>
                      <a:pt x="7535" y="7351"/>
                      <a:pt x="7750" y="7161"/>
                      <a:pt x="8078" y="7073"/>
                    </a:cubicBezTo>
                    <a:cubicBezTo>
                      <a:pt x="8545" y="6959"/>
                      <a:pt x="8987" y="6782"/>
                      <a:pt x="9441" y="6631"/>
                    </a:cubicBezTo>
                    <a:cubicBezTo>
                      <a:pt x="9479" y="6619"/>
                      <a:pt x="9542" y="6631"/>
                      <a:pt x="9554" y="6543"/>
                    </a:cubicBezTo>
                    <a:cubicBezTo>
                      <a:pt x="9517" y="6530"/>
                      <a:pt x="9467" y="6518"/>
                      <a:pt x="9428" y="6505"/>
                    </a:cubicBezTo>
                    <a:cubicBezTo>
                      <a:pt x="9239" y="6442"/>
                      <a:pt x="9050" y="6378"/>
                      <a:pt x="8848" y="6328"/>
                    </a:cubicBezTo>
                    <a:cubicBezTo>
                      <a:pt x="8810" y="6316"/>
                      <a:pt x="8772" y="6303"/>
                      <a:pt x="8772" y="6240"/>
                    </a:cubicBezTo>
                    <a:cubicBezTo>
                      <a:pt x="8785" y="6089"/>
                      <a:pt x="8911" y="5949"/>
                      <a:pt x="9063" y="5937"/>
                    </a:cubicBezTo>
                    <a:cubicBezTo>
                      <a:pt x="9201" y="5924"/>
                      <a:pt x="9340" y="5912"/>
                      <a:pt x="9467" y="5887"/>
                    </a:cubicBezTo>
                    <a:cubicBezTo>
                      <a:pt x="9478" y="5885"/>
                      <a:pt x="9490" y="5884"/>
                      <a:pt x="9502" y="5884"/>
                    </a:cubicBezTo>
                    <a:cubicBezTo>
                      <a:pt x="9536" y="5884"/>
                      <a:pt x="9573" y="5890"/>
                      <a:pt x="9605" y="5890"/>
                    </a:cubicBezTo>
                    <a:cubicBezTo>
                      <a:pt x="9649" y="5890"/>
                      <a:pt x="9687" y="5880"/>
                      <a:pt x="9706" y="5836"/>
                    </a:cubicBezTo>
                    <a:cubicBezTo>
                      <a:pt x="9731" y="5747"/>
                      <a:pt x="9630" y="5685"/>
                      <a:pt x="9580" y="5609"/>
                    </a:cubicBezTo>
                    <a:cubicBezTo>
                      <a:pt x="9504" y="5483"/>
                      <a:pt x="9403" y="5369"/>
                      <a:pt x="9315" y="5256"/>
                    </a:cubicBezTo>
                    <a:cubicBezTo>
                      <a:pt x="9252" y="5180"/>
                      <a:pt x="9265" y="5116"/>
                      <a:pt x="9366" y="5091"/>
                    </a:cubicBezTo>
                    <a:cubicBezTo>
                      <a:pt x="9441" y="5066"/>
                      <a:pt x="9517" y="5015"/>
                      <a:pt x="9593" y="5003"/>
                    </a:cubicBezTo>
                    <a:cubicBezTo>
                      <a:pt x="9946" y="4953"/>
                      <a:pt x="10123" y="4738"/>
                      <a:pt x="10224" y="4397"/>
                    </a:cubicBezTo>
                    <a:cubicBezTo>
                      <a:pt x="10300" y="4170"/>
                      <a:pt x="10337" y="3968"/>
                      <a:pt x="10300" y="3728"/>
                    </a:cubicBezTo>
                    <a:cubicBezTo>
                      <a:pt x="10236" y="3388"/>
                      <a:pt x="10199" y="3060"/>
                      <a:pt x="10148" y="2718"/>
                    </a:cubicBezTo>
                    <a:cubicBezTo>
                      <a:pt x="10135" y="2605"/>
                      <a:pt x="10160" y="2516"/>
                      <a:pt x="10249" y="2454"/>
                    </a:cubicBezTo>
                    <a:cubicBezTo>
                      <a:pt x="10362" y="2365"/>
                      <a:pt x="10463" y="2277"/>
                      <a:pt x="10564" y="2188"/>
                    </a:cubicBezTo>
                    <a:cubicBezTo>
                      <a:pt x="10817" y="1986"/>
                      <a:pt x="11044" y="1747"/>
                      <a:pt x="11321" y="1582"/>
                    </a:cubicBezTo>
                    <a:lnTo>
                      <a:pt x="11321" y="1495"/>
                    </a:lnTo>
                    <a:cubicBezTo>
                      <a:pt x="11057" y="1456"/>
                      <a:pt x="10791" y="1444"/>
                      <a:pt x="10527" y="1394"/>
                    </a:cubicBezTo>
                    <a:cubicBezTo>
                      <a:pt x="10407" y="1371"/>
                      <a:pt x="10288" y="1358"/>
                      <a:pt x="10169" y="1358"/>
                    </a:cubicBezTo>
                    <a:cubicBezTo>
                      <a:pt x="10023" y="1358"/>
                      <a:pt x="9877" y="1377"/>
                      <a:pt x="9731" y="1419"/>
                    </a:cubicBezTo>
                    <a:cubicBezTo>
                      <a:pt x="9578" y="1459"/>
                      <a:pt x="9484" y="1483"/>
                      <a:pt x="9408" y="1483"/>
                    </a:cubicBezTo>
                    <a:cubicBezTo>
                      <a:pt x="9290" y="1483"/>
                      <a:pt x="9211" y="1425"/>
                      <a:pt x="9012" y="1280"/>
                    </a:cubicBezTo>
                    <a:cubicBezTo>
                      <a:pt x="8898" y="1204"/>
                      <a:pt x="8760" y="1153"/>
                      <a:pt x="8684" y="1027"/>
                    </a:cubicBezTo>
                    <a:cubicBezTo>
                      <a:pt x="8735" y="965"/>
                      <a:pt x="8810" y="939"/>
                      <a:pt x="8873" y="926"/>
                    </a:cubicBezTo>
                    <a:cubicBezTo>
                      <a:pt x="8987" y="889"/>
                      <a:pt x="9100" y="850"/>
                      <a:pt x="9201" y="800"/>
                    </a:cubicBezTo>
                    <a:cubicBezTo>
                      <a:pt x="9239" y="788"/>
                      <a:pt x="9277" y="775"/>
                      <a:pt x="9277" y="737"/>
                    </a:cubicBezTo>
                    <a:cubicBezTo>
                      <a:pt x="9290" y="699"/>
                      <a:pt x="9252" y="687"/>
                      <a:pt x="9214" y="662"/>
                    </a:cubicBezTo>
                    <a:cubicBezTo>
                      <a:pt x="9176" y="649"/>
                      <a:pt x="9151" y="649"/>
                      <a:pt x="9113" y="623"/>
                    </a:cubicBezTo>
                    <a:cubicBezTo>
                      <a:pt x="8659" y="447"/>
                      <a:pt x="8205" y="270"/>
                      <a:pt x="7762" y="81"/>
                    </a:cubicBezTo>
                    <a:cubicBezTo>
                      <a:pt x="7655" y="30"/>
                      <a:pt x="7551" y="1"/>
                      <a:pt x="7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8"/>
              <p:cNvSpPr/>
              <p:nvPr/>
            </p:nvSpPr>
            <p:spPr>
              <a:xfrm>
                <a:off x="6460475" y="2912825"/>
                <a:ext cx="22450" cy="33775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351" extrusionOk="0">
                    <a:moveTo>
                      <a:pt x="241" y="1"/>
                    </a:moveTo>
                    <a:cubicBezTo>
                      <a:pt x="165" y="89"/>
                      <a:pt x="115" y="177"/>
                      <a:pt x="102" y="291"/>
                    </a:cubicBezTo>
                    <a:cubicBezTo>
                      <a:pt x="76" y="619"/>
                      <a:pt x="51" y="947"/>
                      <a:pt x="14" y="1288"/>
                    </a:cubicBezTo>
                    <a:cubicBezTo>
                      <a:pt x="14" y="1313"/>
                      <a:pt x="14" y="1339"/>
                      <a:pt x="1" y="1351"/>
                    </a:cubicBezTo>
                    <a:lnTo>
                      <a:pt x="897" y="1351"/>
                    </a:lnTo>
                    <a:cubicBezTo>
                      <a:pt x="834" y="1010"/>
                      <a:pt x="670" y="708"/>
                      <a:pt x="493" y="417"/>
                    </a:cubicBezTo>
                    <a:cubicBezTo>
                      <a:pt x="418" y="291"/>
                      <a:pt x="367" y="139"/>
                      <a:pt x="2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8"/>
              <p:cNvSpPr/>
              <p:nvPr/>
            </p:nvSpPr>
            <p:spPr>
              <a:xfrm>
                <a:off x="6365825" y="2915300"/>
                <a:ext cx="8900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1252" extrusionOk="0">
                    <a:moveTo>
                      <a:pt x="2159" y="1"/>
                    </a:moveTo>
                    <a:cubicBezTo>
                      <a:pt x="2082" y="1"/>
                      <a:pt x="2026" y="41"/>
                      <a:pt x="1969" y="116"/>
                    </a:cubicBezTo>
                    <a:lnTo>
                      <a:pt x="1553" y="646"/>
                    </a:lnTo>
                    <a:cubicBezTo>
                      <a:pt x="1490" y="747"/>
                      <a:pt x="1402" y="785"/>
                      <a:pt x="1288" y="785"/>
                    </a:cubicBezTo>
                    <a:cubicBezTo>
                      <a:pt x="1279" y="786"/>
                      <a:pt x="1270" y="786"/>
                      <a:pt x="1261" y="786"/>
                    </a:cubicBezTo>
                    <a:cubicBezTo>
                      <a:pt x="1116" y="786"/>
                      <a:pt x="1044" y="691"/>
                      <a:pt x="960" y="609"/>
                    </a:cubicBezTo>
                    <a:cubicBezTo>
                      <a:pt x="910" y="553"/>
                      <a:pt x="882" y="524"/>
                      <a:pt x="855" y="524"/>
                    </a:cubicBezTo>
                    <a:cubicBezTo>
                      <a:pt x="826" y="524"/>
                      <a:pt x="797" y="556"/>
                      <a:pt x="746" y="621"/>
                    </a:cubicBezTo>
                    <a:cubicBezTo>
                      <a:pt x="606" y="810"/>
                      <a:pt x="468" y="987"/>
                      <a:pt x="329" y="1164"/>
                    </a:cubicBezTo>
                    <a:cubicBezTo>
                      <a:pt x="299" y="1203"/>
                      <a:pt x="270" y="1235"/>
                      <a:pt x="222" y="1235"/>
                    </a:cubicBezTo>
                    <a:cubicBezTo>
                      <a:pt x="209" y="1235"/>
                      <a:pt x="194" y="1232"/>
                      <a:pt x="177" y="1226"/>
                    </a:cubicBezTo>
                    <a:cubicBezTo>
                      <a:pt x="124" y="1209"/>
                      <a:pt x="90" y="1197"/>
                      <a:pt x="65" y="1197"/>
                    </a:cubicBezTo>
                    <a:cubicBezTo>
                      <a:pt x="37" y="1197"/>
                      <a:pt x="21" y="1212"/>
                      <a:pt x="0" y="1252"/>
                    </a:cubicBezTo>
                    <a:lnTo>
                      <a:pt x="3560" y="1252"/>
                    </a:lnTo>
                    <a:cubicBezTo>
                      <a:pt x="3295" y="1125"/>
                      <a:pt x="3029" y="962"/>
                      <a:pt x="2752" y="861"/>
                    </a:cubicBezTo>
                    <a:cubicBezTo>
                      <a:pt x="2639" y="810"/>
                      <a:pt x="2613" y="747"/>
                      <a:pt x="2651" y="634"/>
                    </a:cubicBezTo>
                    <a:cubicBezTo>
                      <a:pt x="2689" y="508"/>
                      <a:pt x="2701" y="381"/>
                      <a:pt x="2740" y="255"/>
                    </a:cubicBezTo>
                    <a:cubicBezTo>
                      <a:pt x="2777" y="154"/>
                      <a:pt x="2727" y="116"/>
                      <a:pt x="2651" y="104"/>
                    </a:cubicBezTo>
                    <a:cubicBezTo>
                      <a:pt x="2513" y="65"/>
                      <a:pt x="2373" y="53"/>
                      <a:pt x="2247" y="15"/>
                    </a:cubicBezTo>
                    <a:cubicBezTo>
                      <a:pt x="2215" y="5"/>
                      <a:pt x="2186" y="1"/>
                      <a:pt x="2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8"/>
              <p:cNvSpPr/>
              <p:nvPr/>
            </p:nvSpPr>
            <p:spPr>
              <a:xfrm>
                <a:off x="5364050" y="2787950"/>
                <a:ext cx="249275" cy="158650"/>
              </a:xfrm>
              <a:custGeom>
                <a:avLst/>
                <a:gdLst/>
                <a:ahLst/>
                <a:cxnLst/>
                <a:rect l="l" t="t" r="r" b="b"/>
                <a:pathLst>
                  <a:path w="9971" h="6346" extrusionOk="0">
                    <a:moveTo>
                      <a:pt x="3264" y="1"/>
                    </a:moveTo>
                    <a:cubicBezTo>
                      <a:pt x="3191" y="1"/>
                      <a:pt x="3122" y="58"/>
                      <a:pt x="2979" y="175"/>
                    </a:cubicBezTo>
                    <a:cubicBezTo>
                      <a:pt x="2913" y="230"/>
                      <a:pt x="2866" y="258"/>
                      <a:pt x="2828" y="258"/>
                    </a:cubicBezTo>
                    <a:cubicBezTo>
                      <a:pt x="2779" y="258"/>
                      <a:pt x="2744" y="210"/>
                      <a:pt x="2701" y="111"/>
                    </a:cubicBezTo>
                    <a:cubicBezTo>
                      <a:pt x="2701" y="86"/>
                      <a:pt x="2688" y="60"/>
                      <a:pt x="2663" y="48"/>
                    </a:cubicBezTo>
                    <a:cubicBezTo>
                      <a:pt x="2642" y="27"/>
                      <a:pt x="2625" y="18"/>
                      <a:pt x="2612" y="18"/>
                    </a:cubicBezTo>
                    <a:cubicBezTo>
                      <a:pt x="2585" y="18"/>
                      <a:pt x="2571" y="52"/>
                      <a:pt x="2562" y="86"/>
                    </a:cubicBezTo>
                    <a:lnTo>
                      <a:pt x="2499" y="86"/>
                    </a:lnTo>
                    <a:cubicBezTo>
                      <a:pt x="2481" y="68"/>
                      <a:pt x="2464" y="50"/>
                      <a:pt x="2446" y="50"/>
                    </a:cubicBezTo>
                    <a:cubicBezTo>
                      <a:pt x="2438" y="50"/>
                      <a:pt x="2431" y="53"/>
                      <a:pt x="2424" y="60"/>
                    </a:cubicBezTo>
                    <a:cubicBezTo>
                      <a:pt x="2133" y="301"/>
                      <a:pt x="1779" y="452"/>
                      <a:pt x="1565" y="780"/>
                    </a:cubicBezTo>
                    <a:cubicBezTo>
                      <a:pt x="1527" y="717"/>
                      <a:pt x="1641" y="604"/>
                      <a:pt x="1490" y="578"/>
                    </a:cubicBezTo>
                    <a:cubicBezTo>
                      <a:pt x="1321" y="534"/>
                      <a:pt x="1146" y="483"/>
                      <a:pt x="966" y="483"/>
                    </a:cubicBezTo>
                    <a:cubicBezTo>
                      <a:pt x="889" y="483"/>
                      <a:pt x="811" y="492"/>
                      <a:pt x="732" y="515"/>
                    </a:cubicBezTo>
                    <a:cubicBezTo>
                      <a:pt x="697" y="524"/>
                      <a:pt x="654" y="533"/>
                      <a:pt x="614" y="533"/>
                    </a:cubicBezTo>
                    <a:cubicBezTo>
                      <a:pt x="598" y="533"/>
                      <a:pt x="582" y="531"/>
                      <a:pt x="568" y="528"/>
                    </a:cubicBezTo>
                    <a:lnTo>
                      <a:pt x="568" y="515"/>
                    </a:lnTo>
                    <a:cubicBezTo>
                      <a:pt x="507" y="293"/>
                      <a:pt x="383" y="193"/>
                      <a:pt x="175" y="193"/>
                    </a:cubicBezTo>
                    <a:cubicBezTo>
                      <a:pt x="122" y="193"/>
                      <a:pt x="64" y="199"/>
                      <a:pt x="0" y="212"/>
                    </a:cubicBezTo>
                    <a:lnTo>
                      <a:pt x="379" y="629"/>
                    </a:lnTo>
                    <a:cubicBezTo>
                      <a:pt x="385" y="635"/>
                      <a:pt x="392" y="637"/>
                      <a:pt x="399" y="637"/>
                    </a:cubicBezTo>
                    <a:cubicBezTo>
                      <a:pt x="422" y="637"/>
                      <a:pt x="451" y="613"/>
                      <a:pt x="480" y="604"/>
                    </a:cubicBezTo>
                    <a:lnTo>
                      <a:pt x="480" y="616"/>
                    </a:lnTo>
                    <a:cubicBezTo>
                      <a:pt x="492" y="780"/>
                      <a:pt x="657" y="780"/>
                      <a:pt x="758" y="843"/>
                    </a:cubicBezTo>
                    <a:cubicBezTo>
                      <a:pt x="790" y="865"/>
                      <a:pt x="820" y="877"/>
                      <a:pt x="850" y="877"/>
                    </a:cubicBezTo>
                    <a:cubicBezTo>
                      <a:pt x="890" y="877"/>
                      <a:pt x="929" y="856"/>
                      <a:pt x="972" y="806"/>
                    </a:cubicBezTo>
                    <a:cubicBezTo>
                      <a:pt x="1047" y="698"/>
                      <a:pt x="1085" y="648"/>
                      <a:pt x="1126" y="648"/>
                    </a:cubicBezTo>
                    <a:cubicBezTo>
                      <a:pt x="1167" y="648"/>
                      <a:pt x="1211" y="698"/>
                      <a:pt x="1300" y="792"/>
                    </a:cubicBezTo>
                    <a:cubicBezTo>
                      <a:pt x="1313" y="818"/>
                      <a:pt x="1325" y="831"/>
                      <a:pt x="1338" y="843"/>
                    </a:cubicBezTo>
                    <a:cubicBezTo>
                      <a:pt x="1361" y="889"/>
                      <a:pt x="1386" y="903"/>
                      <a:pt x="1413" y="903"/>
                    </a:cubicBezTo>
                    <a:cubicBezTo>
                      <a:pt x="1446" y="903"/>
                      <a:pt x="1480" y="882"/>
                      <a:pt x="1515" y="868"/>
                    </a:cubicBezTo>
                    <a:lnTo>
                      <a:pt x="1527" y="868"/>
                    </a:lnTo>
                    <a:cubicBezTo>
                      <a:pt x="1477" y="1058"/>
                      <a:pt x="1477" y="1247"/>
                      <a:pt x="1515" y="1437"/>
                    </a:cubicBezTo>
                    <a:cubicBezTo>
                      <a:pt x="1565" y="1651"/>
                      <a:pt x="1515" y="1853"/>
                      <a:pt x="1350" y="2004"/>
                    </a:cubicBezTo>
                    <a:cubicBezTo>
                      <a:pt x="1275" y="2080"/>
                      <a:pt x="1224" y="2181"/>
                      <a:pt x="1148" y="2256"/>
                    </a:cubicBezTo>
                    <a:cubicBezTo>
                      <a:pt x="1123" y="2295"/>
                      <a:pt x="1136" y="2345"/>
                      <a:pt x="1123" y="2383"/>
                    </a:cubicBezTo>
                    <a:cubicBezTo>
                      <a:pt x="1086" y="2408"/>
                      <a:pt x="1073" y="2446"/>
                      <a:pt x="1061" y="2484"/>
                    </a:cubicBezTo>
                    <a:cubicBezTo>
                      <a:pt x="1022" y="2774"/>
                      <a:pt x="946" y="3052"/>
                      <a:pt x="960" y="3355"/>
                    </a:cubicBezTo>
                    <a:cubicBezTo>
                      <a:pt x="960" y="3392"/>
                      <a:pt x="946" y="3431"/>
                      <a:pt x="946" y="3468"/>
                    </a:cubicBezTo>
                    <a:cubicBezTo>
                      <a:pt x="946" y="3582"/>
                      <a:pt x="946" y="3708"/>
                      <a:pt x="960" y="3821"/>
                    </a:cubicBezTo>
                    <a:cubicBezTo>
                      <a:pt x="896" y="3885"/>
                      <a:pt x="896" y="3922"/>
                      <a:pt x="985" y="3961"/>
                    </a:cubicBezTo>
                    <a:cubicBezTo>
                      <a:pt x="1073" y="4112"/>
                      <a:pt x="1174" y="4264"/>
                      <a:pt x="1288" y="4415"/>
                    </a:cubicBezTo>
                    <a:cubicBezTo>
                      <a:pt x="1439" y="4617"/>
                      <a:pt x="1552" y="4831"/>
                      <a:pt x="1616" y="5084"/>
                    </a:cubicBezTo>
                    <a:cubicBezTo>
                      <a:pt x="1666" y="5248"/>
                      <a:pt x="1729" y="5412"/>
                      <a:pt x="1779" y="5576"/>
                    </a:cubicBezTo>
                    <a:cubicBezTo>
                      <a:pt x="1818" y="5677"/>
                      <a:pt x="1868" y="5740"/>
                      <a:pt x="1944" y="5803"/>
                    </a:cubicBezTo>
                    <a:cubicBezTo>
                      <a:pt x="2158" y="5967"/>
                      <a:pt x="2348" y="6144"/>
                      <a:pt x="2562" y="6308"/>
                    </a:cubicBezTo>
                    <a:cubicBezTo>
                      <a:pt x="2587" y="6320"/>
                      <a:pt x="2600" y="6334"/>
                      <a:pt x="2612" y="6346"/>
                    </a:cubicBezTo>
                    <a:lnTo>
                      <a:pt x="9163" y="6346"/>
                    </a:lnTo>
                    <a:cubicBezTo>
                      <a:pt x="9163" y="6320"/>
                      <a:pt x="9175" y="6283"/>
                      <a:pt x="9175" y="6258"/>
                    </a:cubicBezTo>
                    <a:lnTo>
                      <a:pt x="9214" y="5501"/>
                    </a:lnTo>
                    <a:cubicBezTo>
                      <a:pt x="9226" y="5336"/>
                      <a:pt x="9276" y="5198"/>
                      <a:pt x="9416" y="5084"/>
                    </a:cubicBezTo>
                    <a:cubicBezTo>
                      <a:pt x="9554" y="4970"/>
                      <a:pt x="9668" y="4831"/>
                      <a:pt x="9794" y="4693"/>
                    </a:cubicBezTo>
                    <a:cubicBezTo>
                      <a:pt x="9832" y="4654"/>
                      <a:pt x="9870" y="4617"/>
                      <a:pt x="9870" y="4553"/>
                    </a:cubicBezTo>
                    <a:cubicBezTo>
                      <a:pt x="9895" y="4339"/>
                      <a:pt x="9920" y="4124"/>
                      <a:pt x="9958" y="3910"/>
                    </a:cubicBezTo>
                    <a:cubicBezTo>
                      <a:pt x="9971" y="3809"/>
                      <a:pt x="9946" y="3759"/>
                      <a:pt x="9857" y="3708"/>
                    </a:cubicBezTo>
                    <a:cubicBezTo>
                      <a:pt x="9327" y="3456"/>
                      <a:pt x="8822" y="3165"/>
                      <a:pt x="8241" y="3002"/>
                    </a:cubicBezTo>
                    <a:cubicBezTo>
                      <a:pt x="7876" y="2901"/>
                      <a:pt x="7522" y="2761"/>
                      <a:pt x="7156" y="2648"/>
                    </a:cubicBezTo>
                    <a:cubicBezTo>
                      <a:pt x="7043" y="2623"/>
                      <a:pt x="6992" y="2559"/>
                      <a:pt x="6992" y="2433"/>
                    </a:cubicBezTo>
                    <a:cubicBezTo>
                      <a:pt x="6992" y="2270"/>
                      <a:pt x="6954" y="2093"/>
                      <a:pt x="6954" y="1916"/>
                    </a:cubicBezTo>
                    <a:cubicBezTo>
                      <a:pt x="6942" y="1777"/>
                      <a:pt x="6878" y="1689"/>
                      <a:pt x="6740" y="1651"/>
                    </a:cubicBezTo>
                    <a:lnTo>
                      <a:pt x="6664" y="1651"/>
                    </a:lnTo>
                    <a:cubicBezTo>
                      <a:pt x="6614" y="1462"/>
                      <a:pt x="6449" y="1423"/>
                      <a:pt x="6311" y="1361"/>
                    </a:cubicBezTo>
                    <a:cubicBezTo>
                      <a:pt x="6286" y="1336"/>
                      <a:pt x="6247" y="1323"/>
                      <a:pt x="6222" y="1297"/>
                    </a:cubicBezTo>
                    <a:cubicBezTo>
                      <a:pt x="6109" y="1260"/>
                      <a:pt x="5983" y="1260"/>
                      <a:pt x="5856" y="1260"/>
                    </a:cubicBezTo>
                    <a:cubicBezTo>
                      <a:pt x="5781" y="1260"/>
                      <a:pt x="5742" y="1297"/>
                      <a:pt x="5742" y="1373"/>
                    </a:cubicBezTo>
                    <a:cubicBezTo>
                      <a:pt x="5742" y="1464"/>
                      <a:pt x="5712" y="1519"/>
                      <a:pt x="5690" y="1519"/>
                    </a:cubicBezTo>
                    <a:cubicBezTo>
                      <a:pt x="5669" y="1519"/>
                      <a:pt x="5655" y="1471"/>
                      <a:pt x="5680" y="1361"/>
                    </a:cubicBezTo>
                    <a:cubicBezTo>
                      <a:pt x="5705" y="1260"/>
                      <a:pt x="5655" y="1184"/>
                      <a:pt x="5579" y="1146"/>
                    </a:cubicBezTo>
                    <a:cubicBezTo>
                      <a:pt x="5427" y="1058"/>
                      <a:pt x="5276" y="957"/>
                      <a:pt x="5124" y="868"/>
                    </a:cubicBezTo>
                    <a:cubicBezTo>
                      <a:pt x="5111" y="818"/>
                      <a:pt x="5074" y="780"/>
                      <a:pt x="5010" y="780"/>
                    </a:cubicBezTo>
                    <a:cubicBezTo>
                      <a:pt x="4935" y="629"/>
                      <a:pt x="4783" y="528"/>
                      <a:pt x="4682" y="402"/>
                    </a:cubicBezTo>
                    <a:cubicBezTo>
                      <a:pt x="4620" y="338"/>
                      <a:pt x="4544" y="313"/>
                      <a:pt x="4455" y="313"/>
                    </a:cubicBezTo>
                    <a:cubicBezTo>
                      <a:pt x="4379" y="313"/>
                      <a:pt x="4304" y="313"/>
                      <a:pt x="4241" y="301"/>
                    </a:cubicBezTo>
                    <a:cubicBezTo>
                      <a:pt x="4001" y="275"/>
                      <a:pt x="3761" y="288"/>
                      <a:pt x="3546" y="149"/>
                    </a:cubicBezTo>
                    <a:cubicBezTo>
                      <a:pt x="3406" y="51"/>
                      <a:pt x="3333" y="1"/>
                      <a:pt x="3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8"/>
              <p:cNvSpPr/>
              <p:nvPr/>
            </p:nvSpPr>
            <p:spPr>
              <a:xfrm>
                <a:off x="5335025" y="2240175"/>
                <a:ext cx="146725" cy="80875"/>
              </a:xfrm>
              <a:custGeom>
                <a:avLst/>
                <a:gdLst/>
                <a:ahLst/>
                <a:cxnLst/>
                <a:rect l="l" t="t" r="r" b="b"/>
                <a:pathLst>
                  <a:path w="5869" h="3235" extrusionOk="0">
                    <a:moveTo>
                      <a:pt x="2887" y="1"/>
                    </a:moveTo>
                    <a:cubicBezTo>
                      <a:pt x="2745" y="1"/>
                      <a:pt x="2603" y="12"/>
                      <a:pt x="2461" y="49"/>
                    </a:cubicBezTo>
                    <a:cubicBezTo>
                      <a:pt x="1678" y="276"/>
                      <a:pt x="884" y="478"/>
                      <a:pt x="101" y="692"/>
                    </a:cubicBezTo>
                    <a:cubicBezTo>
                      <a:pt x="63" y="706"/>
                      <a:pt x="12" y="692"/>
                      <a:pt x="0" y="781"/>
                    </a:cubicBezTo>
                    <a:cubicBezTo>
                      <a:pt x="189" y="857"/>
                      <a:pt x="404" y="907"/>
                      <a:pt x="593" y="1008"/>
                    </a:cubicBezTo>
                    <a:cubicBezTo>
                      <a:pt x="964" y="1205"/>
                      <a:pt x="1354" y="1278"/>
                      <a:pt x="1762" y="1278"/>
                    </a:cubicBezTo>
                    <a:cubicBezTo>
                      <a:pt x="1826" y="1278"/>
                      <a:pt x="1891" y="1276"/>
                      <a:pt x="1956" y="1273"/>
                    </a:cubicBezTo>
                    <a:cubicBezTo>
                      <a:pt x="2010" y="1268"/>
                      <a:pt x="2054" y="1265"/>
                      <a:pt x="2090" y="1265"/>
                    </a:cubicBezTo>
                    <a:cubicBezTo>
                      <a:pt x="2246" y="1265"/>
                      <a:pt x="2235" y="1322"/>
                      <a:pt x="2133" y="1539"/>
                    </a:cubicBezTo>
                    <a:cubicBezTo>
                      <a:pt x="2040" y="1740"/>
                      <a:pt x="2015" y="1802"/>
                      <a:pt x="1915" y="1802"/>
                    </a:cubicBezTo>
                    <a:cubicBezTo>
                      <a:pt x="1865" y="1802"/>
                      <a:pt x="1796" y="1787"/>
                      <a:pt x="1691" y="1766"/>
                    </a:cubicBezTo>
                    <a:cubicBezTo>
                      <a:pt x="1527" y="1727"/>
                      <a:pt x="1363" y="1677"/>
                      <a:pt x="1173" y="1677"/>
                    </a:cubicBezTo>
                    <a:cubicBezTo>
                      <a:pt x="1199" y="1766"/>
                      <a:pt x="1262" y="1828"/>
                      <a:pt x="1288" y="1904"/>
                    </a:cubicBezTo>
                    <a:cubicBezTo>
                      <a:pt x="1325" y="1980"/>
                      <a:pt x="1426" y="2055"/>
                      <a:pt x="1401" y="2144"/>
                    </a:cubicBezTo>
                    <a:cubicBezTo>
                      <a:pt x="1375" y="2245"/>
                      <a:pt x="1249" y="2245"/>
                      <a:pt x="1173" y="2283"/>
                    </a:cubicBezTo>
                    <a:cubicBezTo>
                      <a:pt x="1073" y="2333"/>
                      <a:pt x="1060" y="2358"/>
                      <a:pt x="1148" y="2434"/>
                    </a:cubicBezTo>
                    <a:cubicBezTo>
                      <a:pt x="1212" y="2485"/>
                      <a:pt x="1274" y="2523"/>
                      <a:pt x="1325" y="2573"/>
                    </a:cubicBezTo>
                    <a:cubicBezTo>
                      <a:pt x="1389" y="2636"/>
                      <a:pt x="1414" y="2813"/>
                      <a:pt x="1363" y="2876"/>
                    </a:cubicBezTo>
                    <a:cubicBezTo>
                      <a:pt x="1340" y="2912"/>
                      <a:pt x="1308" y="2922"/>
                      <a:pt x="1275" y="2922"/>
                    </a:cubicBezTo>
                    <a:cubicBezTo>
                      <a:pt x="1236" y="2922"/>
                      <a:pt x="1195" y="2908"/>
                      <a:pt x="1161" y="2902"/>
                    </a:cubicBezTo>
                    <a:cubicBezTo>
                      <a:pt x="1073" y="2888"/>
                      <a:pt x="972" y="2863"/>
                      <a:pt x="884" y="2838"/>
                    </a:cubicBezTo>
                    <a:cubicBezTo>
                      <a:pt x="865" y="2834"/>
                      <a:pt x="847" y="2831"/>
                      <a:pt x="829" y="2831"/>
                    </a:cubicBezTo>
                    <a:cubicBezTo>
                      <a:pt x="798" y="2831"/>
                      <a:pt x="769" y="2839"/>
                      <a:pt x="744" y="2863"/>
                    </a:cubicBezTo>
                    <a:cubicBezTo>
                      <a:pt x="657" y="2964"/>
                      <a:pt x="556" y="3065"/>
                      <a:pt x="517" y="3204"/>
                    </a:cubicBezTo>
                    <a:cubicBezTo>
                      <a:pt x="561" y="3217"/>
                      <a:pt x="601" y="3220"/>
                      <a:pt x="640" y="3220"/>
                    </a:cubicBezTo>
                    <a:cubicBezTo>
                      <a:pt x="680" y="3220"/>
                      <a:pt x="719" y="3217"/>
                      <a:pt x="757" y="3217"/>
                    </a:cubicBezTo>
                    <a:cubicBezTo>
                      <a:pt x="918" y="3217"/>
                      <a:pt x="1079" y="3214"/>
                      <a:pt x="1241" y="3214"/>
                    </a:cubicBezTo>
                    <a:cubicBezTo>
                      <a:pt x="1410" y="3214"/>
                      <a:pt x="1580" y="3217"/>
                      <a:pt x="1754" y="3230"/>
                    </a:cubicBezTo>
                    <a:cubicBezTo>
                      <a:pt x="1795" y="3233"/>
                      <a:pt x="1836" y="3235"/>
                      <a:pt x="1876" y="3235"/>
                    </a:cubicBezTo>
                    <a:cubicBezTo>
                      <a:pt x="2138" y="3235"/>
                      <a:pt x="2360" y="3157"/>
                      <a:pt x="2524" y="2927"/>
                    </a:cubicBezTo>
                    <a:cubicBezTo>
                      <a:pt x="2537" y="2902"/>
                      <a:pt x="2562" y="2888"/>
                      <a:pt x="2575" y="2876"/>
                    </a:cubicBezTo>
                    <a:cubicBezTo>
                      <a:pt x="2752" y="2725"/>
                      <a:pt x="2940" y="2560"/>
                      <a:pt x="3117" y="2409"/>
                    </a:cubicBezTo>
                    <a:cubicBezTo>
                      <a:pt x="3231" y="2308"/>
                      <a:pt x="3218" y="2283"/>
                      <a:pt x="3092" y="2207"/>
                    </a:cubicBezTo>
                    <a:cubicBezTo>
                      <a:pt x="3004" y="2156"/>
                      <a:pt x="2903" y="2144"/>
                      <a:pt x="2814" y="2069"/>
                    </a:cubicBezTo>
                    <a:cubicBezTo>
                      <a:pt x="2853" y="2005"/>
                      <a:pt x="2903" y="2005"/>
                      <a:pt x="2940" y="1993"/>
                    </a:cubicBezTo>
                    <a:cubicBezTo>
                      <a:pt x="3181" y="1917"/>
                      <a:pt x="3408" y="1841"/>
                      <a:pt x="3647" y="1778"/>
                    </a:cubicBezTo>
                    <a:cubicBezTo>
                      <a:pt x="3849" y="1715"/>
                      <a:pt x="4039" y="1639"/>
                      <a:pt x="4216" y="1525"/>
                    </a:cubicBezTo>
                    <a:cubicBezTo>
                      <a:pt x="4606" y="1261"/>
                      <a:pt x="4998" y="1021"/>
                      <a:pt x="5377" y="768"/>
                    </a:cubicBezTo>
                    <a:cubicBezTo>
                      <a:pt x="5515" y="667"/>
                      <a:pt x="5667" y="591"/>
                      <a:pt x="5806" y="490"/>
                    </a:cubicBezTo>
                    <a:cubicBezTo>
                      <a:pt x="5856" y="465"/>
                      <a:pt x="5868" y="415"/>
                      <a:pt x="5818" y="377"/>
                    </a:cubicBezTo>
                    <a:cubicBezTo>
                      <a:pt x="5692" y="302"/>
                      <a:pt x="5591" y="188"/>
                      <a:pt x="5439" y="175"/>
                    </a:cubicBezTo>
                    <a:cubicBezTo>
                      <a:pt x="5074" y="137"/>
                      <a:pt x="4720" y="125"/>
                      <a:pt x="4354" y="100"/>
                    </a:cubicBezTo>
                    <a:cubicBezTo>
                      <a:pt x="3963" y="74"/>
                      <a:pt x="3571" y="49"/>
                      <a:pt x="3181" y="11"/>
                    </a:cubicBezTo>
                    <a:cubicBezTo>
                      <a:pt x="3083" y="6"/>
                      <a:pt x="2985" y="1"/>
                      <a:pt x="28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8"/>
              <p:cNvSpPr/>
              <p:nvPr/>
            </p:nvSpPr>
            <p:spPr>
              <a:xfrm>
                <a:off x="5343850" y="2355950"/>
                <a:ext cx="138225" cy="106675"/>
              </a:xfrm>
              <a:custGeom>
                <a:avLst/>
                <a:gdLst/>
                <a:ahLst/>
                <a:cxnLst/>
                <a:rect l="l" t="t" r="r" b="b"/>
                <a:pathLst>
                  <a:path w="5529" h="4267" extrusionOk="0">
                    <a:moveTo>
                      <a:pt x="1397" y="0"/>
                    </a:moveTo>
                    <a:cubicBezTo>
                      <a:pt x="1373" y="0"/>
                      <a:pt x="1343" y="5"/>
                      <a:pt x="1300" y="12"/>
                    </a:cubicBezTo>
                    <a:cubicBezTo>
                      <a:pt x="1263" y="24"/>
                      <a:pt x="1224" y="24"/>
                      <a:pt x="1187" y="38"/>
                    </a:cubicBezTo>
                    <a:cubicBezTo>
                      <a:pt x="1073" y="50"/>
                      <a:pt x="1010" y="125"/>
                      <a:pt x="997" y="226"/>
                    </a:cubicBezTo>
                    <a:cubicBezTo>
                      <a:pt x="960" y="378"/>
                      <a:pt x="921" y="517"/>
                      <a:pt x="896" y="655"/>
                    </a:cubicBezTo>
                    <a:cubicBezTo>
                      <a:pt x="884" y="706"/>
                      <a:pt x="871" y="770"/>
                      <a:pt x="808" y="795"/>
                    </a:cubicBezTo>
                    <a:cubicBezTo>
                      <a:pt x="758" y="782"/>
                      <a:pt x="770" y="731"/>
                      <a:pt x="758" y="706"/>
                    </a:cubicBezTo>
                    <a:cubicBezTo>
                      <a:pt x="720" y="517"/>
                      <a:pt x="669" y="340"/>
                      <a:pt x="632" y="151"/>
                    </a:cubicBezTo>
                    <a:cubicBezTo>
                      <a:pt x="623" y="98"/>
                      <a:pt x="602" y="70"/>
                      <a:pt x="565" y="70"/>
                    </a:cubicBezTo>
                    <a:cubicBezTo>
                      <a:pt x="549" y="70"/>
                      <a:pt x="529" y="76"/>
                      <a:pt x="505" y="88"/>
                    </a:cubicBezTo>
                    <a:cubicBezTo>
                      <a:pt x="391" y="138"/>
                      <a:pt x="265" y="189"/>
                      <a:pt x="152" y="239"/>
                    </a:cubicBezTo>
                    <a:cubicBezTo>
                      <a:pt x="102" y="265"/>
                      <a:pt x="76" y="302"/>
                      <a:pt x="63" y="353"/>
                    </a:cubicBezTo>
                    <a:cubicBezTo>
                      <a:pt x="1" y="643"/>
                      <a:pt x="1" y="908"/>
                      <a:pt x="189" y="1160"/>
                    </a:cubicBezTo>
                    <a:cubicBezTo>
                      <a:pt x="253" y="1236"/>
                      <a:pt x="316" y="1286"/>
                      <a:pt x="417" y="1286"/>
                    </a:cubicBezTo>
                    <a:cubicBezTo>
                      <a:pt x="745" y="1274"/>
                      <a:pt x="1061" y="1274"/>
                      <a:pt x="1376" y="1274"/>
                    </a:cubicBezTo>
                    <a:cubicBezTo>
                      <a:pt x="1780" y="1274"/>
                      <a:pt x="2146" y="1413"/>
                      <a:pt x="2486" y="1603"/>
                    </a:cubicBezTo>
                    <a:cubicBezTo>
                      <a:pt x="2916" y="1855"/>
                      <a:pt x="3307" y="2170"/>
                      <a:pt x="3711" y="2461"/>
                    </a:cubicBezTo>
                    <a:cubicBezTo>
                      <a:pt x="3824" y="2549"/>
                      <a:pt x="3824" y="2574"/>
                      <a:pt x="3698" y="2637"/>
                    </a:cubicBezTo>
                    <a:cubicBezTo>
                      <a:pt x="3345" y="2789"/>
                      <a:pt x="3004" y="2952"/>
                      <a:pt x="2651" y="3104"/>
                    </a:cubicBezTo>
                    <a:cubicBezTo>
                      <a:pt x="2424" y="3205"/>
                      <a:pt x="2449" y="3193"/>
                      <a:pt x="2575" y="3420"/>
                    </a:cubicBezTo>
                    <a:cubicBezTo>
                      <a:pt x="2607" y="3468"/>
                      <a:pt x="2649" y="3486"/>
                      <a:pt x="2698" y="3486"/>
                    </a:cubicBezTo>
                    <a:cubicBezTo>
                      <a:pt x="2727" y="3486"/>
                      <a:pt x="2757" y="3480"/>
                      <a:pt x="2789" y="3470"/>
                    </a:cubicBezTo>
                    <a:cubicBezTo>
                      <a:pt x="2864" y="3450"/>
                      <a:pt x="2935" y="3438"/>
                      <a:pt x="3005" y="3438"/>
                    </a:cubicBezTo>
                    <a:cubicBezTo>
                      <a:pt x="3149" y="3438"/>
                      <a:pt x="3285" y="3486"/>
                      <a:pt x="3420" y="3597"/>
                    </a:cubicBezTo>
                    <a:cubicBezTo>
                      <a:pt x="3711" y="3824"/>
                      <a:pt x="4026" y="4013"/>
                      <a:pt x="4317" y="4215"/>
                    </a:cubicBezTo>
                    <a:cubicBezTo>
                      <a:pt x="4363" y="4248"/>
                      <a:pt x="4402" y="4267"/>
                      <a:pt x="4440" y="4267"/>
                    </a:cubicBezTo>
                    <a:cubicBezTo>
                      <a:pt x="4474" y="4267"/>
                      <a:pt x="4508" y="4251"/>
                      <a:pt x="4544" y="4215"/>
                    </a:cubicBezTo>
                    <a:cubicBezTo>
                      <a:pt x="4620" y="4152"/>
                      <a:pt x="4696" y="4101"/>
                      <a:pt x="4771" y="4051"/>
                    </a:cubicBezTo>
                    <a:cubicBezTo>
                      <a:pt x="4973" y="3912"/>
                      <a:pt x="4973" y="3900"/>
                      <a:pt x="4847" y="3698"/>
                    </a:cubicBezTo>
                    <a:cubicBezTo>
                      <a:pt x="4758" y="3533"/>
                      <a:pt x="4657" y="3356"/>
                      <a:pt x="4569" y="3193"/>
                    </a:cubicBezTo>
                    <a:cubicBezTo>
                      <a:pt x="4544" y="3154"/>
                      <a:pt x="4531" y="3117"/>
                      <a:pt x="4556" y="3092"/>
                    </a:cubicBezTo>
                    <a:cubicBezTo>
                      <a:pt x="4568" y="3069"/>
                      <a:pt x="4584" y="3062"/>
                      <a:pt x="4603" y="3062"/>
                    </a:cubicBezTo>
                    <a:cubicBezTo>
                      <a:pt x="4625" y="3062"/>
                      <a:pt x="4649" y="3072"/>
                      <a:pt x="4670" y="3079"/>
                    </a:cubicBezTo>
                    <a:cubicBezTo>
                      <a:pt x="4822" y="3142"/>
                      <a:pt x="4960" y="3205"/>
                      <a:pt x="5112" y="3269"/>
                    </a:cubicBezTo>
                    <a:cubicBezTo>
                      <a:pt x="5169" y="3294"/>
                      <a:pt x="5205" y="3310"/>
                      <a:pt x="5232" y="3310"/>
                    </a:cubicBezTo>
                    <a:cubicBezTo>
                      <a:pt x="5270" y="3310"/>
                      <a:pt x="5289" y="3279"/>
                      <a:pt x="5327" y="3205"/>
                    </a:cubicBezTo>
                    <a:cubicBezTo>
                      <a:pt x="5377" y="3092"/>
                      <a:pt x="5428" y="2978"/>
                      <a:pt x="5465" y="2865"/>
                    </a:cubicBezTo>
                    <a:cubicBezTo>
                      <a:pt x="5529" y="2713"/>
                      <a:pt x="5515" y="2688"/>
                      <a:pt x="5377" y="2599"/>
                    </a:cubicBezTo>
                    <a:cubicBezTo>
                      <a:pt x="5112" y="2422"/>
                      <a:pt x="4834" y="2234"/>
                      <a:pt x="4556" y="2069"/>
                    </a:cubicBezTo>
                    <a:cubicBezTo>
                      <a:pt x="4317" y="1943"/>
                      <a:pt x="4178" y="1791"/>
                      <a:pt x="4241" y="1502"/>
                    </a:cubicBezTo>
                    <a:cubicBezTo>
                      <a:pt x="4279" y="1312"/>
                      <a:pt x="4241" y="1312"/>
                      <a:pt x="4065" y="1261"/>
                    </a:cubicBezTo>
                    <a:cubicBezTo>
                      <a:pt x="3964" y="1236"/>
                      <a:pt x="3863" y="1211"/>
                      <a:pt x="3749" y="1199"/>
                    </a:cubicBezTo>
                    <a:cubicBezTo>
                      <a:pt x="3673" y="1173"/>
                      <a:pt x="3610" y="1148"/>
                      <a:pt x="3547" y="1085"/>
                    </a:cubicBezTo>
                    <a:cubicBezTo>
                      <a:pt x="3383" y="921"/>
                      <a:pt x="3218" y="782"/>
                      <a:pt x="3067" y="605"/>
                    </a:cubicBezTo>
                    <a:cubicBezTo>
                      <a:pt x="2968" y="488"/>
                      <a:pt x="2863" y="417"/>
                      <a:pt x="2733" y="417"/>
                    </a:cubicBezTo>
                    <a:cubicBezTo>
                      <a:pt x="2681" y="417"/>
                      <a:pt x="2624" y="428"/>
                      <a:pt x="2562" y="454"/>
                    </a:cubicBezTo>
                    <a:cubicBezTo>
                      <a:pt x="2486" y="479"/>
                      <a:pt x="2411" y="479"/>
                      <a:pt x="2348" y="492"/>
                    </a:cubicBezTo>
                    <a:cubicBezTo>
                      <a:pt x="2133" y="529"/>
                      <a:pt x="1931" y="554"/>
                      <a:pt x="1729" y="593"/>
                    </a:cubicBezTo>
                    <a:cubicBezTo>
                      <a:pt x="1716" y="595"/>
                      <a:pt x="1704" y="596"/>
                      <a:pt x="1692" y="596"/>
                    </a:cubicBezTo>
                    <a:cubicBezTo>
                      <a:pt x="1627" y="596"/>
                      <a:pt x="1589" y="565"/>
                      <a:pt x="1578" y="479"/>
                    </a:cubicBezTo>
                    <a:cubicBezTo>
                      <a:pt x="1552" y="366"/>
                      <a:pt x="1527" y="265"/>
                      <a:pt x="1502" y="151"/>
                    </a:cubicBezTo>
                    <a:cubicBezTo>
                      <a:pt x="1466" y="33"/>
                      <a:pt x="1456" y="0"/>
                      <a:pt x="1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8"/>
              <p:cNvSpPr/>
              <p:nvPr/>
            </p:nvSpPr>
            <p:spPr>
              <a:xfrm>
                <a:off x="5201225" y="2361200"/>
                <a:ext cx="81125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1710" extrusionOk="0">
                    <a:moveTo>
                      <a:pt x="1160" y="1"/>
                    </a:moveTo>
                    <a:cubicBezTo>
                      <a:pt x="1001" y="1"/>
                      <a:pt x="842" y="96"/>
                      <a:pt x="682" y="130"/>
                    </a:cubicBezTo>
                    <a:cubicBezTo>
                      <a:pt x="632" y="143"/>
                      <a:pt x="581" y="168"/>
                      <a:pt x="518" y="181"/>
                    </a:cubicBezTo>
                    <a:cubicBezTo>
                      <a:pt x="1" y="358"/>
                      <a:pt x="102" y="218"/>
                      <a:pt x="164" y="761"/>
                    </a:cubicBezTo>
                    <a:cubicBezTo>
                      <a:pt x="178" y="774"/>
                      <a:pt x="178" y="774"/>
                      <a:pt x="178" y="787"/>
                    </a:cubicBezTo>
                    <a:cubicBezTo>
                      <a:pt x="190" y="888"/>
                      <a:pt x="240" y="938"/>
                      <a:pt x="354" y="938"/>
                    </a:cubicBezTo>
                    <a:cubicBezTo>
                      <a:pt x="422" y="934"/>
                      <a:pt x="490" y="932"/>
                      <a:pt x="559" y="932"/>
                    </a:cubicBezTo>
                    <a:cubicBezTo>
                      <a:pt x="698" y="932"/>
                      <a:pt x="838" y="938"/>
                      <a:pt x="972" y="938"/>
                    </a:cubicBezTo>
                    <a:cubicBezTo>
                      <a:pt x="985" y="938"/>
                      <a:pt x="999" y="937"/>
                      <a:pt x="1013" y="937"/>
                    </a:cubicBezTo>
                    <a:cubicBezTo>
                      <a:pt x="1052" y="937"/>
                      <a:pt x="1089" y="945"/>
                      <a:pt x="1098" y="1001"/>
                    </a:cubicBezTo>
                    <a:cubicBezTo>
                      <a:pt x="1011" y="1076"/>
                      <a:pt x="884" y="1064"/>
                      <a:pt x="783" y="1115"/>
                    </a:cubicBezTo>
                    <a:cubicBezTo>
                      <a:pt x="669" y="1152"/>
                      <a:pt x="543" y="1165"/>
                      <a:pt x="430" y="1241"/>
                    </a:cubicBezTo>
                    <a:cubicBezTo>
                      <a:pt x="482" y="1294"/>
                      <a:pt x="526" y="1320"/>
                      <a:pt x="577" y="1320"/>
                    </a:cubicBezTo>
                    <a:cubicBezTo>
                      <a:pt x="586" y="1320"/>
                      <a:pt x="596" y="1319"/>
                      <a:pt x="607" y="1317"/>
                    </a:cubicBezTo>
                    <a:cubicBezTo>
                      <a:pt x="652" y="1309"/>
                      <a:pt x="696" y="1305"/>
                      <a:pt x="739" y="1305"/>
                    </a:cubicBezTo>
                    <a:cubicBezTo>
                      <a:pt x="966" y="1305"/>
                      <a:pt x="1150" y="1417"/>
                      <a:pt x="1288" y="1620"/>
                    </a:cubicBezTo>
                    <a:cubicBezTo>
                      <a:pt x="1330" y="1687"/>
                      <a:pt x="1378" y="1709"/>
                      <a:pt x="1435" y="1709"/>
                    </a:cubicBezTo>
                    <a:cubicBezTo>
                      <a:pt x="1463" y="1709"/>
                      <a:pt x="1494" y="1704"/>
                      <a:pt x="1528" y="1695"/>
                    </a:cubicBezTo>
                    <a:cubicBezTo>
                      <a:pt x="1931" y="1581"/>
                      <a:pt x="2348" y="1493"/>
                      <a:pt x="2752" y="1393"/>
                    </a:cubicBezTo>
                    <a:cubicBezTo>
                      <a:pt x="2879" y="1354"/>
                      <a:pt x="3005" y="1329"/>
                      <a:pt x="3131" y="1304"/>
                    </a:cubicBezTo>
                    <a:cubicBezTo>
                      <a:pt x="3181" y="1278"/>
                      <a:pt x="3244" y="1253"/>
                      <a:pt x="3232" y="1191"/>
                    </a:cubicBezTo>
                    <a:cubicBezTo>
                      <a:pt x="3219" y="1127"/>
                      <a:pt x="3219" y="1051"/>
                      <a:pt x="3131" y="1026"/>
                    </a:cubicBezTo>
                    <a:cubicBezTo>
                      <a:pt x="3093" y="1026"/>
                      <a:pt x="3055" y="1001"/>
                      <a:pt x="3017" y="989"/>
                    </a:cubicBezTo>
                    <a:cubicBezTo>
                      <a:pt x="2576" y="837"/>
                      <a:pt x="2702" y="950"/>
                      <a:pt x="2487" y="546"/>
                    </a:cubicBezTo>
                    <a:cubicBezTo>
                      <a:pt x="2424" y="445"/>
                      <a:pt x="2374" y="344"/>
                      <a:pt x="2310" y="244"/>
                    </a:cubicBezTo>
                    <a:cubicBezTo>
                      <a:pt x="2285" y="206"/>
                      <a:pt x="2285" y="143"/>
                      <a:pt x="2222" y="143"/>
                    </a:cubicBezTo>
                    <a:cubicBezTo>
                      <a:pt x="2209" y="156"/>
                      <a:pt x="2197" y="156"/>
                      <a:pt x="2184" y="168"/>
                    </a:cubicBezTo>
                    <a:cubicBezTo>
                      <a:pt x="2088" y="286"/>
                      <a:pt x="2048" y="335"/>
                      <a:pt x="1989" y="335"/>
                    </a:cubicBezTo>
                    <a:cubicBezTo>
                      <a:pt x="1946" y="335"/>
                      <a:pt x="1894" y="311"/>
                      <a:pt x="1805" y="269"/>
                    </a:cubicBezTo>
                    <a:cubicBezTo>
                      <a:pt x="1768" y="244"/>
                      <a:pt x="1743" y="231"/>
                      <a:pt x="1704" y="218"/>
                    </a:cubicBezTo>
                    <a:cubicBezTo>
                      <a:pt x="1541" y="143"/>
                      <a:pt x="1376" y="29"/>
                      <a:pt x="1213" y="4"/>
                    </a:cubicBezTo>
                    <a:cubicBezTo>
                      <a:pt x="1195" y="2"/>
                      <a:pt x="1178" y="1"/>
                      <a:pt x="11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8"/>
              <p:cNvSpPr/>
              <p:nvPr/>
            </p:nvSpPr>
            <p:spPr>
              <a:xfrm>
                <a:off x="6023175" y="2323875"/>
                <a:ext cx="72575" cy="3445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378" extrusionOk="0">
                    <a:moveTo>
                      <a:pt x="2610" y="1"/>
                    </a:moveTo>
                    <a:cubicBezTo>
                      <a:pt x="2561" y="1"/>
                      <a:pt x="2502" y="13"/>
                      <a:pt x="2423" y="33"/>
                    </a:cubicBezTo>
                    <a:cubicBezTo>
                      <a:pt x="1893" y="172"/>
                      <a:pt x="1363" y="336"/>
                      <a:pt x="833" y="437"/>
                    </a:cubicBezTo>
                    <a:cubicBezTo>
                      <a:pt x="480" y="513"/>
                      <a:pt x="252" y="676"/>
                      <a:pt x="114" y="1004"/>
                    </a:cubicBezTo>
                    <a:cubicBezTo>
                      <a:pt x="13" y="1257"/>
                      <a:pt x="0" y="1220"/>
                      <a:pt x="252" y="1307"/>
                    </a:cubicBezTo>
                    <a:cubicBezTo>
                      <a:pt x="396" y="1351"/>
                      <a:pt x="486" y="1378"/>
                      <a:pt x="554" y="1378"/>
                    </a:cubicBezTo>
                    <a:cubicBezTo>
                      <a:pt x="664" y="1378"/>
                      <a:pt x="718" y="1306"/>
                      <a:pt x="858" y="1119"/>
                    </a:cubicBezTo>
                    <a:cubicBezTo>
                      <a:pt x="947" y="1004"/>
                      <a:pt x="1048" y="917"/>
                      <a:pt x="1186" y="878"/>
                    </a:cubicBezTo>
                    <a:cubicBezTo>
                      <a:pt x="1427" y="790"/>
                      <a:pt x="1654" y="702"/>
                      <a:pt x="1893" y="614"/>
                    </a:cubicBezTo>
                    <a:cubicBezTo>
                      <a:pt x="2221" y="488"/>
                      <a:pt x="2563" y="361"/>
                      <a:pt x="2903" y="235"/>
                    </a:cubicBezTo>
                    <a:cubicBezTo>
                      <a:pt x="2781" y="61"/>
                      <a:pt x="2719" y="1"/>
                      <a:pt x="26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8"/>
              <p:cNvSpPr/>
              <p:nvPr/>
            </p:nvSpPr>
            <p:spPr>
              <a:xfrm>
                <a:off x="5307250" y="2320775"/>
                <a:ext cx="8110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1157" extrusionOk="0">
                    <a:moveTo>
                      <a:pt x="316" y="1"/>
                    </a:moveTo>
                    <a:cubicBezTo>
                      <a:pt x="199" y="1"/>
                      <a:pt x="107" y="63"/>
                      <a:pt x="1" y="169"/>
                    </a:cubicBezTo>
                    <a:cubicBezTo>
                      <a:pt x="228" y="233"/>
                      <a:pt x="417" y="309"/>
                      <a:pt x="606" y="346"/>
                    </a:cubicBezTo>
                    <a:cubicBezTo>
                      <a:pt x="859" y="410"/>
                      <a:pt x="1022" y="523"/>
                      <a:pt x="1061" y="788"/>
                    </a:cubicBezTo>
                    <a:cubicBezTo>
                      <a:pt x="1073" y="914"/>
                      <a:pt x="1162" y="965"/>
                      <a:pt x="1275" y="990"/>
                    </a:cubicBezTo>
                    <a:cubicBezTo>
                      <a:pt x="1515" y="1028"/>
                      <a:pt x="1742" y="1066"/>
                      <a:pt x="1982" y="1116"/>
                    </a:cubicBezTo>
                    <a:cubicBezTo>
                      <a:pt x="2090" y="1127"/>
                      <a:pt x="2198" y="1156"/>
                      <a:pt x="2298" y="1156"/>
                    </a:cubicBezTo>
                    <a:cubicBezTo>
                      <a:pt x="2315" y="1156"/>
                      <a:pt x="2332" y="1156"/>
                      <a:pt x="2348" y="1154"/>
                    </a:cubicBezTo>
                    <a:cubicBezTo>
                      <a:pt x="2550" y="1116"/>
                      <a:pt x="2764" y="1128"/>
                      <a:pt x="2966" y="1091"/>
                    </a:cubicBezTo>
                    <a:cubicBezTo>
                      <a:pt x="3244" y="1041"/>
                      <a:pt x="3244" y="1053"/>
                      <a:pt x="3105" y="800"/>
                    </a:cubicBezTo>
                    <a:cubicBezTo>
                      <a:pt x="3055" y="687"/>
                      <a:pt x="2991" y="649"/>
                      <a:pt x="2853" y="649"/>
                    </a:cubicBezTo>
                    <a:cubicBezTo>
                      <a:pt x="2512" y="649"/>
                      <a:pt x="2184" y="662"/>
                      <a:pt x="1843" y="687"/>
                    </a:cubicBezTo>
                    <a:cubicBezTo>
                      <a:pt x="1828" y="688"/>
                      <a:pt x="1812" y="689"/>
                      <a:pt x="1798" y="689"/>
                    </a:cubicBezTo>
                    <a:cubicBezTo>
                      <a:pt x="1657" y="689"/>
                      <a:pt x="1557" y="636"/>
                      <a:pt x="1477" y="511"/>
                    </a:cubicBezTo>
                    <a:cubicBezTo>
                      <a:pt x="1414" y="410"/>
                      <a:pt x="1338" y="309"/>
                      <a:pt x="1212" y="270"/>
                    </a:cubicBezTo>
                    <a:cubicBezTo>
                      <a:pt x="960" y="182"/>
                      <a:pt x="682" y="119"/>
                      <a:pt x="430" y="18"/>
                    </a:cubicBezTo>
                    <a:cubicBezTo>
                      <a:pt x="389" y="6"/>
                      <a:pt x="352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8"/>
              <p:cNvSpPr/>
              <p:nvPr/>
            </p:nvSpPr>
            <p:spPr>
              <a:xfrm>
                <a:off x="6231400" y="2823250"/>
                <a:ext cx="52400" cy="5912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2365" extrusionOk="0">
                    <a:moveTo>
                      <a:pt x="121" y="1"/>
                    </a:moveTo>
                    <a:cubicBezTo>
                      <a:pt x="103" y="1"/>
                      <a:pt x="88" y="8"/>
                      <a:pt x="77" y="25"/>
                    </a:cubicBezTo>
                    <a:cubicBezTo>
                      <a:pt x="1" y="126"/>
                      <a:pt x="165" y="201"/>
                      <a:pt x="228" y="264"/>
                    </a:cubicBezTo>
                    <a:cubicBezTo>
                      <a:pt x="494" y="504"/>
                      <a:pt x="696" y="782"/>
                      <a:pt x="847" y="1097"/>
                    </a:cubicBezTo>
                    <a:cubicBezTo>
                      <a:pt x="935" y="1299"/>
                      <a:pt x="1061" y="1489"/>
                      <a:pt x="1150" y="1691"/>
                    </a:cubicBezTo>
                    <a:cubicBezTo>
                      <a:pt x="1263" y="1918"/>
                      <a:pt x="1453" y="2081"/>
                      <a:pt x="1630" y="2246"/>
                    </a:cubicBezTo>
                    <a:cubicBezTo>
                      <a:pt x="1706" y="2312"/>
                      <a:pt x="1803" y="2365"/>
                      <a:pt x="1896" y="2365"/>
                    </a:cubicBezTo>
                    <a:cubicBezTo>
                      <a:pt x="1926" y="2365"/>
                      <a:pt x="1955" y="2359"/>
                      <a:pt x="1983" y="2347"/>
                    </a:cubicBezTo>
                    <a:cubicBezTo>
                      <a:pt x="2096" y="2296"/>
                      <a:pt x="2020" y="2157"/>
                      <a:pt x="2033" y="2069"/>
                    </a:cubicBezTo>
                    <a:cubicBezTo>
                      <a:pt x="2084" y="1893"/>
                      <a:pt x="2008" y="1753"/>
                      <a:pt x="1894" y="1640"/>
                    </a:cubicBezTo>
                    <a:cubicBezTo>
                      <a:pt x="1844" y="1590"/>
                      <a:pt x="1793" y="1526"/>
                      <a:pt x="1743" y="1476"/>
                    </a:cubicBezTo>
                    <a:cubicBezTo>
                      <a:pt x="1364" y="1085"/>
                      <a:pt x="985" y="693"/>
                      <a:pt x="620" y="302"/>
                    </a:cubicBezTo>
                    <a:cubicBezTo>
                      <a:pt x="544" y="213"/>
                      <a:pt x="455" y="138"/>
                      <a:pt x="342" y="100"/>
                    </a:cubicBezTo>
                    <a:cubicBezTo>
                      <a:pt x="273" y="81"/>
                      <a:pt x="182" y="1"/>
                      <a:pt x="1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8"/>
              <p:cNvSpPr/>
              <p:nvPr/>
            </p:nvSpPr>
            <p:spPr>
              <a:xfrm>
                <a:off x="6413150" y="2855400"/>
                <a:ext cx="9250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2102" extrusionOk="0">
                    <a:moveTo>
                      <a:pt x="315" y="0"/>
                    </a:moveTo>
                    <a:cubicBezTo>
                      <a:pt x="284" y="0"/>
                      <a:pt x="247" y="1"/>
                      <a:pt x="203" y="1"/>
                    </a:cubicBezTo>
                    <a:lnTo>
                      <a:pt x="115" y="1"/>
                    </a:lnTo>
                    <a:cubicBezTo>
                      <a:pt x="26" y="1"/>
                      <a:pt x="1" y="38"/>
                      <a:pt x="26" y="114"/>
                    </a:cubicBezTo>
                    <a:cubicBezTo>
                      <a:pt x="51" y="253"/>
                      <a:pt x="190" y="253"/>
                      <a:pt x="253" y="329"/>
                    </a:cubicBezTo>
                    <a:lnTo>
                      <a:pt x="253" y="366"/>
                    </a:lnTo>
                    <a:cubicBezTo>
                      <a:pt x="165" y="543"/>
                      <a:pt x="165" y="543"/>
                      <a:pt x="329" y="619"/>
                    </a:cubicBezTo>
                    <a:cubicBezTo>
                      <a:pt x="645" y="758"/>
                      <a:pt x="960" y="909"/>
                      <a:pt x="1263" y="1061"/>
                    </a:cubicBezTo>
                    <a:cubicBezTo>
                      <a:pt x="1453" y="1149"/>
                      <a:pt x="1490" y="1325"/>
                      <a:pt x="1389" y="1515"/>
                    </a:cubicBezTo>
                    <a:cubicBezTo>
                      <a:pt x="1364" y="1553"/>
                      <a:pt x="1326" y="1591"/>
                      <a:pt x="1326" y="1679"/>
                    </a:cubicBezTo>
                    <a:cubicBezTo>
                      <a:pt x="1350" y="1677"/>
                      <a:pt x="1378" y="1676"/>
                      <a:pt x="1407" y="1676"/>
                    </a:cubicBezTo>
                    <a:cubicBezTo>
                      <a:pt x="1566" y="1676"/>
                      <a:pt x="1793" y="1704"/>
                      <a:pt x="1932" y="1768"/>
                    </a:cubicBezTo>
                    <a:cubicBezTo>
                      <a:pt x="1944" y="1768"/>
                      <a:pt x="1957" y="1780"/>
                      <a:pt x="1983" y="1780"/>
                    </a:cubicBezTo>
                    <a:cubicBezTo>
                      <a:pt x="2072" y="1805"/>
                      <a:pt x="2126" y="1822"/>
                      <a:pt x="2168" y="1822"/>
                    </a:cubicBezTo>
                    <a:cubicBezTo>
                      <a:pt x="2233" y="1822"/>
                      <a:pt x="2269" y="1781"/>
                      <a:pt x="2361" y="1667"/>
                    </a:cubicBezTo>
                    <a:cubicBezTo>
                      <a:pt x="2373" y="1641"/>
                      <a:pt x="2399" y="1628"/>
                      <a:pt x="2412" y="1603"/>
                    </a:cubicBezTo>
                    <a:cubicBezTo>
                      <a:pt x="2453" y="1546"/>
                      <a:pt x="2494" y="1520"/>
                      <a:pt x="2546" y="1520"/>
                    </a:cubicBezTo>
                    <a:cubicBezTo>
                      <a:pt x="2574" y="1520"/>
                      <a:pt x="2604" y="1527"/>
                      <a:pt x="2639" y="1540"/>
                    </a:cubicBezTo>
                    <a:cubicBezTo>
                      <a:pt x="2828" y="1616"/>
                      <a:pt x="3004" y="1704"/>
                      <a:pt x="3118" y="1869"/>
                    </a:cubicBezTo>
                    <a:cubicBezTo>
                      <a:pt x="3235" y="2039"/>
                      <a:pt x="3389" y="2102"/>
                      <a:pt x="3571" y="2102"/>
                    </a:cubicBezTo>
                    <a:cubicBezTo>
                      <a:pt x="3604" y="2102"/>
                      <a:pt x="3639" y="2100"/>
                      <a:pt x="3674" y="2096"/>
                    </a:cubicBezTo>
                    <a:cubicBezTo>
                      <a:pt x="3699" y="2057"/>
                      <a:pt x="3661" y="2032"/>
                      <a:pt x="3649" y="2007"/>
                    </a:cubicBezTo>
                    <a:cubicBezTo>
                      <a:pt x="3548" y="1855"/>
                      <a:pt x="3408" y="1742"/>
                      <a:pt x="3282" y="1616"/>
                    </a:cubicBezTo>
                    <a:cubicBezTo>
                      <a:pt x="3194" y="1540"/>
                      <a:pt x="3156" y="1452"/>
                      <a:pt x="3194" y="1351"/>
                    </a:cubicBezTo>
                    <a:cubicBezTo>
                      <a:pt x="3219" y="1275"/>
                      <a:pt x="3194" y="1224"/>
                      <a:pt x="3144" y="1174"/>
                    </a:cubicBezTo>
                    <a:cubicBezTo>
                      <a:pt x="2816" y="846"/>
                      <a:pt x="2424" y="632"/>
                      <a:pt x="1983" y="492"/>
                    </a:cubicBezTo>
                    <a:cubicBezTo>
                      <a:pt x="1969" y="492"/>
                      <a:pt x="1969" y="492"/>
                      <a:pt x="1957" y="480"/>
                    </a:cubicBezTo>
                    <a:cubicBezTo>
                      <a:pt x="1856" y="405"/>
                      <a:pt x="1680" y="366"/>
                      <a:pt x="1453" y="278"/>
                    </a:cubicBezTo>
                    <a:lnTo>
                      <a:pt x="1377" y="240"/>
                    </a:lnTo>
                    <a:cubicBezTo>
                      <a:pt x="1336" y="213"/>
                      <a:pt x="1299" y="200"/>
                      <a:pt x="1267" y="200"/>
                    </a:cubicBezTo>
                    <a:cubicBezTo>
                      <a:pt x="1210" y="200"/>
                      <a:pt x="1164" y="239"/>
                      <a:pt x="1124" y="304"/>
                    </a:cubicBezTo>
                    <a:cubicBezTo>
                      <a:pt x="1074" y="379"/>
                      <a:pt x="1010" y="442"/>
                      <a:pt x="973" y="506"/>
                    </a:cubicBezTo>
                    <a:cubicBezTo>
                      <a:pt x="933" y="575"/>
                      <a:pt x="885" y="598"/>
                      <a:pt x="823" y="598"/>
                    </a:cubicBezTo>
                    <a:cubicBezTo>
                      <a:pt x="807" y="598"/>
                      <a:pt x="789" y="596"/>
                      <a:pt x="771" y="593"/>
                    </a:cubicBezTo>
                    <a:cubicBezTo>
                      <a:pt x="531" y="568"/>
                      <a:pt x="531" y="568"/>
                      <a:pt x="493" y="329"/>
                    </a:cubicBezTo>
                    <a:cubicBezTo>
                      <a:pt x="480" y="304"/>
                      <a:pt x="480" y="265"/>
                      <a:pt x="480" y="240"/>
                    </a:cubicBezTo>
                    <a:cubicBezTo>
                      <a:pt x="470" y="18"/>
                      <a:pt x="477" y="0"/>
                      <a:pt x="3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8"/>
              <p:cNvSpPr/>
              <p:nvPr/>
            </p:nvSpPr>
            <p:spPr>
              <a:xfrm>
                <a:off x="6411250" y="2616550"/>
                <a:ext cx="51150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931" extrusionOk="0">
                    <a:moveTo>
                      <a:pt x="1882" y="0"/>
                    </a:moveTo>
                    <a:cubicBezTo>
                      <a:pt x="1844" y="0"/>
                      <a:pt x="1806" y="25"/>
                      <a:pt x="1781" y="51"/>
                    </a:cubicBezTo>
                    <a:cubicBezTo>
                      <a:pt x="1743" y="89"/>
                      <a:pt x="1730" y="139"/>
                      <a:pt x="1717" y="190"/>
                    </a:cubicBezTo>
                    <a:cubicBezTo>
                      <a:pt x="1692" y="316"/>
                      <a:pt x="1667" y="454"/>
                      <a:pt x="1642" y="569"/>
                    </a:cubicBezTo>
                    <a:cubicBezTo>
                      <a:pt x="1616" y="656"/>
                      <a:pt x="1616" y="745"/>
                      <a:pt x="1566" y="796"/>
                    </a:cubicBezTo>
                    <a:cubicBezTo>
                      <a:pt x="1288" y="1048"/>
                      <a:pt x="1049" y="1376"/>
                      <a:pt x="620" y="1388"/>
                    </a:cubicBezTo>
                    <a:cubicBezTo>
                      <a:pt x="455" y="1402"/>
                      <a:pt x="292" y="1452"/>
                      <a:pt x="152" y="1540"/>
                    </a:cubicBezTo>
                    <a:cubicBezTo>
                      <a:pt x="90" y="1578"/>
                      <a:pt x="1" y="1603"/>
                      <a:pt x="51" y="1704"/>
                    </a:cubicBezTo>
                    <a:cubicBezTo>
                      <a:pt x="65" y="1745"/>
                      <a:pt x="93" y="1757"/>
                      <a:pt x="126" y="1757"/>
                    </a:cubicBezTo>
                    <a:cubicBezTo>
                      <a:pt x="154" y="1757"/>
                      <a:pt x="186" y="1748"/>
                      <a:pt x="216" y="1742"/>
                    </a:cubicBezTo>
                    <a:cubicBezTo>
                      <a:pt x="342" y="1704"/>
                      <a:pt x="480" y="1679"/>
                      <a:pt x="620" y="1654"/>
                    </a:cubicBezTo>
                    <a:cubicBezTo>
                      <a:pt x="670" y="1643"/>
                      <a:pt x="708" y="1636"/>
                      <a:pt x="738" y="1636"/>
                    </a:cubicBezTo>
                    <a:cubicBezTo>
                      <a:pt x="812" y="1636"/>
                      <a:pt x="832" y="1679"/>
                      <a:pt x="859" y="1805"/>
                    </a:cubicBezTo>
                    <a:lnTo>
                      <a:pt x="859" y="1868"/>
                    </a:lnTo>
                    <a:cubicBezTo>
                      <a:pt x="874" y="1912"/>
                      <a:pt x="897" y="1931"/>
                      <a:pt x="927" y="1931"/>
                    </a:cubicBezTo>
                    <a:cubicBezTo>
                      <a:pt x="948" y="1931"/>
                      <a:pt x="972" y="1922"/>
                      <a:pt x="998" y="1906"/>
                    </a:cubicBezTo>
                    <a:cubicBezTo>
                      <a:pt x="1074" y="1868"/>
                      <a:pt x="1061" y="1792"/>
                      <a:pt x="1074" y="1730"/>
                    </a:cubicBezTo>
                    <a:cubicBezTo>
                      <a:pt x="1092" y="1633"/>
                      <a:pt x="1103" y="1597"/>
                      <a:pt x="1151" y="1597"/>
                    </a:cubicBezTo>
                    <a:cubicBezTo>
                      <a:pt x="1171" y="1597"/>
                      <a:pt x="1199" y="1604"/>
                      <a:pt x="1238" y="1616"/>
                    </a:cubicBezTo>
                    <a:cubicBezTo>
                      <a:pt x="1287" y="1625"/>
                      <a:pt x="1332" y="1631"/>
                      <a:pt x="1375" y="1631"/>
                    </a:cubicBezTo>
                    <a:cubicBezTo>
                      <a:pt x="1442" y="1631"/>
                      <a:pt x="1504" y="1617"/>
                      <a:pt x="1566" y="1578"/>
                    </a:cubicBezTo>
                    <a:cubicBezTo>
                      <a:pt x="1616" y="1553"/>
                      <a:pt x="1667" y="1540"/>
                      <a:pt x="1717" y="1540"/>
                    </a:cubicBezTo>
                    <a:cubicBezTo>
                      <a:pt x="1806" y="1540"/>
                      <a:pt x="1844" y="1489"/>
                      <a:pt x="1857" y="1414"/>
                    </a:cubicBezTo>
                    <a:cubicBezTo>
                      <a:pt x="1894" y="1200"/>
                      <a:pt x="1944" y="998"/>
                      <a:pt x="1983" y="796"/>
                    </a:cubicBezTo>
                    <a:cubicBezTo>
                      <a:pt x="1995" y="707"/>
                      <a:pt x="2045" y="619"/>
                      <a:pt x="2033" y="518"/>
                    </a:cubicBezTo>
                    <a:cubicBezTo>
                      <a:pt x="2008" y="379"/>
                      <a:pt x="1995" y="227"/>
                      <a:pt x="1958" y="89"/>
                    </a:cubicBezTo>
                    <a:cubicBezTo>
                      <a:pt x="1958" y="51"/>
                      <a:pt x="194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8"/>
              <p:cNvSpPr/>
              <p:nvPr/>
            </p:nvSpPr>
            <p:spPr>
              <a:xfrm>
                <a:off x="5312300" y="2271800"/>
                <a:ext cx="442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208" extrusionOk="0">
                    <a:moveTo>
                      <a:pt x="767" y="0"/>
                    </a:moveTo>
                    <a:cubicBezTo>
                      <a:pt x="736" y="0"/>
                      <a:pt x="704" y="10"/>
                      <a:pt x="669" y="33"/>
                    </a:cubicBezTo>
                    <a:cubicBezTo>
                      <a:pt x="467" y="173"/>
                      <a:pt x="253" y="311"/>
                      <a:pt x="1" y="488"/>
                    </a:cubicBezTo>
                    <a:cubicBezTo>
                      <a:pt x="177" y="551"/>
                      <a:pt x="303" y="614"/>
                      <a:pt x="442" y="664"/>
                    </a:cubicBezTo>
                    <a:cubicBezTo>
                      <a:pt x="707" y="753"/>
                      <a:pt x="707" y="753"/>
                      <a:pt x="694" y="1056"/>
                    </a:cubicBezTo>
                    <a:cubicBezTo>
                      <a:pt x="694" y="1107"/>
                      <a:pt x="694" y="1157"/>
                      <a:pt x="758" y="1157"/>
                    </a:cubicBezTo>
                    <a:cubicBezTo>
                      <a:pt x="934" y="1182"/>
                      <a:pt x="1123" y="1194"/>
                      <a:pt x="1300" y="1207"/>
                    </a:cubicBezTo>
                    <a:cubicBezTo>
                      <a:pt x="1364" y="1207"/>
                      <a:pt x="1401" y="1182"/>
                      <a:pt x="1439" y="1119"/>
                    </a:cubicBezTo>
                    <a:cubicBezTo>
                      <a:pt x="1527" y="967"/>
                      <a:pt x="1616" y="816"/>
                      <a:pt x="1717" y="652"/>
                    </a:cubicBezTo>
                    <a:cubicBezTo>
                      <a:pt x="1767" y="576"/>
                      <a:pt x="1742" y="526"/>
                      <a:pt x="1666" y="488"/>
                    </a:cubicBezTo>
                    <a:lnTo>
                      <a:pt x="871" y="33"/>
                    </a:lnTo>
                    <a:cubicBezTo>
                      <a:pt x="837" y="13"/>
                      <a:pt x="80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8"/>
              <p:cNvSpPr/>
              <p:nvPr/>
            </p:nvSpPr>
            <p:spPr>
              <a:xfrm>
                <a:off x="5652750" y="2429125"/>
                <a:ext cx="46400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980" extrusionOk="0">
                    <a:moveTo>
                      <a:pt x="1384" y="11"/>
                    </a:moveTo>
                    <a:cubicBezTo>
                      <a:pt x="1377" y="11"/>
                      <a:pt x="1370" y="12"/>
                      <a:pt x="1363" y="13"/>
                    </a:cubicBezTo>
                    <a:cubicBezTo>
                      <a:pt x="1124" y="51"/>
                      <a:pt x="858" y="0"/>
                      <a:pt x="656" y="215"/>
                    </a:cubicBezTo>
                    <a:cubicBezTo>
                      <a:pt x="628" y="250"/>
                      <a:pt x="602" y="266"/>
                      <a:pt x="576" y="266"/>
                    </a:cubicBezTo>
                    <a:cubicBezTo>
                      <a:pt x="545" y="266"/>
                      <a:pt x="514" y="243"/>
                      <a:pt x="480" y="202"/>
                    </a:cubicBezTo>
                    <a:cubicBezTo>
                      <a:pt x="435" y="136"/>
                      <a:pt x="382" y="99"/>
                      <a:pt x="318" y="99"/>
                    </a:cubicBezTo>
                    <a:cubicBezTo>
                      <a:pt x="309" y="99"/>
                      <a:pt x="300" y="100"/>
                      <a:pt x="291" y="101"/>
                    </a:cubicBezTo>
                    <a:cubicBezTo>
                      <a:pt x="202" y="101"/>
                      <a:pt x="114" y="114"/>
                      <a:pt x="89" y="202"/>
                    </a:cubicBezTo>
                    <a:cubicBezTo>
                      <a:pt x="51" y="291"/>
                      <a:pt x="0" y="379"/>
                      <a:pt x="76" y="468"/>
                    </a:cubicBezTo>
                    <a:cubicBezTo>
                      <a:pt x="278" y="695"/>
                      <a:pt x="468" y="922"/>
                      <a:pt x="796" y="973"/>
                    </a:cubicBezTo>
                    <a:cubicBezTo>
                      <a:pt x="828" y="977"/>
                      <a:pt x="854" y="980"/>
                      <a:pt x="880" y="980"/>
                    </a:cubicBezTo>
                    <a:cubicBezTo>
                      <a:pt x="923" y="980"/>
                      <a:pt x="961" y="971"/>
                      <a:pt x="1010" y="947"/>
                    </a:cubicBezTo>
                    <a:lnTo>
                      <a:pt x="1767" y="493"/>
                    </a:lnTo>
                    <a:cubicBezTo>
                      <a:pt x="1843" y="442"/>
                      <a:pt x="1856" y="404"/>
                      <a:pt x="1792" y="342"/>
                    </a:cubicBezTo>
                    <a:cubicBezTo>
                      <a:pt x="1691" y="253"/>
                      <a:pt x="1590" y="165"/>
                      <a:pt x="1502" y="76"/>
                    </a:cubicBezTo>
                    <a:cubicBezTo>
                      <a:pt x="1468" y="54"/>
                      <a:pt x="1435" y="11"/>
                      <a:pt x="1384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8"/>
              <p:cNvSpPr/>
              <p:nvPr/>
            </p:nvSpPr>
            <p:spPr>
              <a:xfrm>
                <a:off x="5811450" y="2288275"/>
                <a:ext cx="41350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388" extrusionOk="0">
                    <a:moveTo>
                      <a:pt x="803" y="0"/>
                    </a:moveTo>
                    <a:cubicBezTo>
                      <a:pt x="792" y="0"/>
                      <a:pt x="781" y="2"/>
                      <a:pt x="770" y="5"/>
                    </a:cubicBezTo>
                    <a:cubicBezTo>
                      <a:pt x="518" y="69"/>
                      <a:pt x="253" y="56"/>
                      <a:pt x="1" y="145"/>
                    </a:cubicBezTo>
                    <a:cubicBezTo>
                      <a:pt x="1" y="220"/>
                      <a:pt x="63" y="258"/>
                      <a:pt x="102" y="296"/>
                    </a:cubicBezTo>
                    <a:cubicBezTo>
                      <a:pt x="392" y="586"/>
                      <a:pt x="682" y="877"/>
                      <a:pt x="834" y="1280"/>
                    </a:cubicBezTo>
                    <a:cubicBezTo>
                      <a:pt x="860" y="1353"/>
                      <a:pt x="890" y="1388"/>
                      <a:pt x="924" y="1388"/>
                    </a:cubicBezTo>
                    <a:cubicBezTo>
                      <a:pt x="954" y="1388"/>
                      <a:pt x="987" y="1359"/>
                      <a:pt x="1023" y="1306"/>
                    </a:cubicBezTo>
                    <a:cubicBezTo>
                      <a:pt x="1225" y="1040"/>
                      <a:pt x="1401" y="788"/>
                      <a:pt x="1591" y="535"/>
                    </a:cubicBezTo>
                    <a:cubicBezTo>
                      <a:pt x="1654" y="448"/>
                      <a:pt x="1642" y="409"/>
                      <a:pt x="1553" y="359"/>
                    </a:cubicBezTo>
                    <a:lnTo>
                      <a:pt x="871" y="18"/>
                    </a:lnTo>
                    <a:cubicBezTo>
                      <a:pt x="853" y="9"/>
                      <a:pt x="829" y="0"/>
                      <a:pt x="8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8"/>
              <p:cNvSpPr/>
              <p:nvPr/>
            </p:nvSpPr>
            <p:spPr>
              <a:xfrm>
                <a:off x="5174400" y="2354350"/>
                <a:ext cx="3127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25" extrusionOk="0">
                    <a:moveTo>
                      <a:pt x="973" y="1"/>
                    </a:moveTo>
                    <a:cubicBezTo>
                      <a:pt x="645" y="354"/>
                      <a:pt x="317" y="719"/>
                      <a:pt x="1" y="1086"/>
                    </a:cubicBezTo>
                    <a:cubicBezTo>
                      <a:pt x="36" y="1111"/>
                      <a:pt x="64" y="1124"/>
                      <a:pt x="92" y="1124"/>
                    </a:cubicBezTo>
                    <a:cubicBezTo>
                      <a:pt x="134" y="1124"/>
                      <a:pt x="178" y="1096"/>
                      <a:pt x="253" y="1035"/>
                    </a:cubicBezTo>
                    <a:cubicBezTo>
                      <a:pt x="443" y="871"/>
                      <a:pt x="632" y="719"/>
                      <a:pt x="822" y="543"/>
                    </a:cubicBezTo>
                    <a:cubicBezTo>
                      <a:pt x="948" y="430"/>
                      <a:pt x="1111" y="354"/>
                      <a:pt x="1200" y="189"/>
                    </a:cubicBezTo>
                    <a:cubicBezTo>
                      <a:pt x="1251" y="88"/>
                      <a:pt x="1251" y="63"/>
                      <a:pt x="1137" y="38"/>
                    </a:cubicBezTo>
                    <a:cubicBezTo>
                      <a:pt x="1086" y="26"/>
                      <a:pt x="1036" y="13"/>
                      <a:pt x="9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8"/>
              <p:cNvSpPr/>
              <p:nvPr/>
            </p:nvSpPr>
            <p:spPr>
              <a:xfrm>
                <a:off x="5210700" y="2331700"/>
                <a:ext cx="4955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768" extrusionOk="0">
                    <a:moveTo>
                      <a:pt x="1298" y="0"/>
                    </a:moveTo>
                    <a:cubicBezTo>
                      <a:pt x="1263" y="0"/>
                      <a:pt x="1231" y="23"/>
                      <a:pt x="1212" y="60"/>
                    </a:cubicBezTo>
                    <a:cubicBezTo>
                      <a:pt x="1199" y="86"/>
                      <a:pt x="1174" y="99"/>
                      <a:pt x="1162" y="124"/>
                    </a:cubicBezTo>
                    <a:cubicBezTo>
                      <a:pt x="1069" y="255"/>
                      <a:pt x="1033" y="305"/>
                      <a:pt x="962" y="305"/>
                    </a:cubicBezTo>
                    <a:cubicBezTo>
                      <a:pt x="916" y="305"/>
                      <a:pt x="856" y="285"/>
                      <a:pt x="758" y="250"/>
                    </a:cubicBezTo>
                    <a:cubicBezTo>
                      <a:pt x="606" y="200"/>
                      <a:pt x="467" y="149"/>
                      <a:pt x="316" y="99"/>
                    </a:cubicBezTo>
                    <a:cubicBezTo>
                      <a:pt x="215" y="200"/>
                      <a:pt x="102" y="313"/>
                      <a:pt x="1" y="427"/>
                    </a:cubicBezTo>
                    <a:cubicBezTo>
                      <a:pt x="102" y="427"/>
                      <a:pt x="202" y="427"/>
                      <a:pt x="316" y="439"/>
                    </a:cubicBezTo>
                    <a:cubicBezTo>
                      <a:pt x="430" y="452"/>
                      <a:pt x="492" y="490"/>
                      <a:pt x="480" y="629"/>
                    </a:cubicBezTo>
                    <a:cubicBezTo>
                      <a:pt x="480" y="736"/>
                      <a:pt x="493" y="768"/>
                      <a:pt x="545" y="768"/>
                    </a:cubicBezTo>
                    <a:cubicBezTo>
                      <a:pt x="567" y="768"/>
                      <a:pt x="595" y="762"/>
                      <a:pt x="632" y="755"/>
                    </a:cubicBezTo>
                    <a:cubicBezTo>
                      <a:pt x="909" y="679"/>
                      <a:pt x="1187" y="616"/>
                      <a:pt x="1451" y="540"/>
                    </a:cubicBezTo>
                    <a:cubicBezTo>
                      <a:pt x="1616" y="490"/>
                      <a:pt x="1793" y="464"/>
                      <a:pt x="1982" y="376"/>
                    </a:cubicBezTo>
                    <a:cubicBezTo>
                      <a:pt x="1767" y="212"/>
                      <a:pt x="1552" y="124"/>
                      <a:pt x="1338" y="10"/>
                    </a:cubicBezTo>
                    <a:cubicBezTo>
                      <a:pt x="1325" y="3"/>
                      <a:pt x="1311" y="0"/>
                      <a:pt x="12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8"/>
              <p:cNvSpPr/>
              <p:nvPr/>
            </p:nvSpPr>
            <p:spPr>
              <a:xfrm>
                <a:off x="5095525" y="2375350"/>
                <a:ext cx="414625" cy="415125"/>
              </a:xfrm>
              <a:custGeom>
                <a:avLst/>
                <a:gdLst/>
                <a:ahLst/>
                <a:cxnLst/>
                <a:rect l="l" t="t" r="r" b="b"/>
                <a:pathLst>
                  <a:path w="16585" h="16605" extrusionOk="0">
                    <a:moveTo>
                      <a:pt x="9020" y="0"/>
                    </a:moveTo>
                    <a:cubicBezTo>
                      <a:pt x="8925" y="0"/>
                      <a:pt x="8823" y="20"/>
                      <a:pt x="8725" y="20"/>
                    </a:cubicBezTo>
                    <a:cubicBezTo>
                      <a:pt x="8711" y="20"/>
                      <a:pt x="8697" y="20"/>
                      <a:pt x="8684" y="19"/>
                    </a:cubicBezTo>
                    <a:lnTo>
                      <a:pt x="8646" y="19"/>
                    </a:lnTo>
                    <a:cubicBezTo>
                      <a:pt x="8596" y="31"/>
                      <a:pt x="8557" y="69"/>
                      <a:pt x="8571" y="120"/>
                    </a:cubicBezTo>
                    <a:cubicBezTo>
                      <a:pt x="8608" y="246"/>
                      <a:pt x="8596" y="372"/>
                      <a:pt x="8596" y="498"/>
                    </a:cubicBezTo>
                    <a:cubicBezTo>
                      <a:pt x="8583" y="662"/>
                      <a:pt x="8646" y="776"/>
                      <a:pt x="8810" y="839"/>
                    </a:cubicBezTo>
                    <a:cubicBezTo>
                      <a:pt x="8848" y="852"/>
                      <a:pt x="8886" y="877"/>
                      <a:pt x="8924" y="902"/>
                    </a:cubicBezTo>
                    <a:cubicBezTo>
                      <a:pt x="9025" y="940"/>
                      <a:pt x="9062" y="1003"/>
                      <a:pt x="9012" y="1116"/>
                    </a:cubicBezTo>
                    <a:cubicBezTo>
                      <a:pt x="8911" y="1369"/>
                      <a:pt x="8823" y="1621"/>
                      <a:pt x="8734" y="1874"/>
                    </a:cubicBezTo>
                    <a:cubicBezTo>
                      <a:pt x="8709" y="1912"/>
                      <a:pt x="8709" y="1949"/>
                      <a:pt x="8646" y="1962"/>
                    </a:cubicBezTo>
                    <a:cubicBezTo>
                      <a:pt x="8545" y="1823"/>
                      <a:pt x="8520" y="1646"/>
                      <a:pt x="8444" y="1495"/>
                    </a:cubicBezTo>
                    <a:cubicBezTo>
                      <a:pt x="8393" y="1375"/>
                      <a:pt x="8370" y="1325"/>
                      <a:pt x="8306" y="1325"/>
                    </a:cubicBezTo>
                    <a:cubicBezTo>
                      <a:pt x="8276" y="1325"/>
                      <a:pt x="8236" y="1336"/>
                      <a:pt x="8179" y="1357"/>
                    </a:cubicBezTo>
                    <a:cubicBezTo>
                      <a:pt x="8033" y="1405"/>
                      <a:pt x="7879" y="1424"/>
                      <a:pt x="7729" y="1424"/>
                    </a:cubicBezTo>
                    <a:cubicBezTo>
                      <a:pt x="7685" y="1424"/>
                      <a:pt x="7641" y="1422"/>
                      <a:pt x="7598" y="1419"/>
                    </a:cubicBezTo>
                    <a:cubicBezTo>
                      <a:pt x="7220" y="1394"/>
                      <a:pt x="6841" y="1357"/>
                      <a:pt x="6450" y="1331"/>
                    </a:cubicBezTo>
                    <a:cubicBezTo>
                      <a:pt x="6386" y="1326"/>
                      <a:pt x="6336" y="1321"/>
                      <a:pt x="6300" y="1321"/>
                    </a:cubicBezTo>
                    <a:cubicBezTo>
                      <a:pt x="6177" y="1321"/>
                      <a:pt x="6193" y="1370"/>
                      <a:pt x="6260" y="1584"/>
                    </a:cubicBezTo>
                    <a:cubicBezTo>
                      <a:pt x="6311" y="1747"/>
                      <a:pt x="6387" y="1912"/>
                      <a:pt x="6412" y="2089"/>
                    </a:cubicBezTo>
                    <a:cubicBezTo>
                      <a:pt x="6402" y="2092"/>
                      <a:pt x="6393" y="2093"/>
                      <a:pt x="6384" y="2093"/>
                    </a:cubicBezTo>
                    <a:cubicBezTo>
                      <a:pt x="6361" y="2093"/>
                      <a:pt x="6343" y="2082"/>
                      <a:pt x="6324" y="2063"/>
                    </a:cubicBezTo>
                    <a:cubicBezTo>
                      <a:pt x="6198" y="1912"/>
                      <a:pt x="6058" y="1773"/>
                      <a:pt x="5932" y="1609"/>
                    </a:cubicBezTo>
                    <a:cubicBezTo>
                      <a:pt x="5852" y="1517"/>
                      <a:pt x="5782" y="1456"/>
                      <a:pt x="5655" y="1456"/>
                    </a:cubicBezTo>
                    <a:cubicBezTo>
                      <a:pt x="5643" y="1456"/>
                      <a:pt x="5630" y="1456"/>
                      <a:pt x="5617" y="1458"/>
                    </a:cubicBezTo>
                    <a:cubicBezTo>
                      <a:pt x="5529" y="1464"/>
                      <a:pt x="5437" y="1464"/>
                      <a:pt x="5344" y="1464"/>
                    </a:cubicBezTo>
                    <a:cubicBezTo>
                      <a:pt x="5251" y="1464"/>
                      <a:pt x="5156" y="1464"/>
                      <a:pt x="5062" y="1470"/>
                    </a:cubicBezTo>
                    <a:cubicBezTo>
                      <a:pt x="4948" y="1470"/>
                      <a:pt x="4872" y="1444"/>
                      <a:pt x="4796" y="1343"/>
                    </a:cubicBezTo>
                    <a:cubicBezTo>
                      <a:pt x="4734" y="1243"/>
                      <a:pt x="4658" y="1142"/>
                      <a:pt x="4507" y="1104"/>
                    </a:cubicBezTo>
                    <a:cubicBezTo>
                      <a:pt x="3938" y="965"/>
                      <a:pt x="3358" y="813"/>
                      <a:pt x="2790" y="675"/>
                    </a:cubicBezTo>
                    <a:cubicBezTo>
                      <a:pt x="1780" y="1887"/>
                      <a:pt x="847" y="3161"/>
                      <a:pt x="0" y="4499"/>
                    </a:cubicBezTo>
                    <a:cubicBezTo>
                      <a:pt x="202" y="4613"/>
                      <a:pt x="404" y="4726"/>
                      <a:pt x="594" y="4827"/>
                    </a:cubicBezTo>
                    <a:cubicBezTo>
                      <a:pt x="833" y="4953"/>
                      <a:pt x="1035" y="5130"/>
                      <a:pt x="1212" y="5332"/>
                    </a:cubicBezTo>
                    <a:cubicBezTo>
                      <a:pt x="1351" y="5496"/>
                      <a:pt x="1490" y="5648"/>
                      <a:pt x="1654" y="5774"/>
                    </a:cubicBezTo>
                    <a:cubicBezTo>
                      <a:pt x="1679" y="5799"/>
                      <a:pt x="1705" y="5811"/>
                      <a:pt x="1742" y="5811"/>
                    </a:cubicBezTo>
                    <a:cubicBezTo>
                      <a:pt x="1730" y="5900"/>
                      <a:pt x="1767" y="5976"/>
                      <a:pt x="1806" y="6052"/>
                    </a:cubicBezTo>
                    <a:cubicBezTo>
                      <a:pt x="1907" y="6254"/>
                      <a:pt x="2008" y="6455"/>
                      <a:pt x="2095" y="6657"/>
                    </a:cubicBezTo>
                    <a:cubicBezTo>
                      <a:pt x="2146" y="6784"/>
                      <a:pt x="2235" y="6859"/>
                      <a:pt x="2361" y="6910"/>
                    </a:cubicBezTo>
                    <a:cubicBezTo>
                      <a:pt x="2676" y="7048"/>
                      <a:pt x="3029" y="7137"/>
                      <a:pt x="3219" y="7452"/>
                    </a:cubicBezTo>
                    <a:lnTo>
                      <a:pt x="3219" y="7553"/>
                    </a:lnTo>
                    <a:cubicBezTo>
                      <a:pt x="3194" y="7566"/>
                      <a:pt x="3169" y="7591"/>
                      <a:pt x="3130" y="7617"/>
                    </a:cubicBezTo>
                    <a:cubicBezTo>
                      <a:pt x="2967" y="7730"/>
                      <a:pt x="2903" y="7881"/>
                      <a:pt x="2916" y="8096"/>
                    </a:cubicBezTo>
                    <a:cubicBezTo>
                      <a:pt x="2928" y="8626"/>
                      <a:pt x="2916" y="9169"/>
                      <a:pt x="2916" y="9699"/>
                    </a:cubicBezTo>
                    <a:cubicBezTo>
                      <a:pt x="2916" y="9800"/>
                      <a:pt x="2928" y="9901"/>
                      <a:pt x="2979" y="9989"/>
                    </a:cubicBezTo>
                    <a:cubicBezTo>
                      <a:pt x="3194" y="10393"/>
                      <a:pt x="3408" y="10809"/>
                      <a:pt x="3623" y="11213"/>
                    </a:cubicBezTo>
                    <a:cubicBezTo>
                      <a:pt x="3660" y="11277"/>
                      <a:pt x="3686" y="11339"/>
                      <a:pt x="3761" y="11378"/>
                    </a:cubicBezTo>
                    <a:cubicBezTo>
                      <a:pt x="3938" y="11479"/>
                      <a:pt x="4128" y="11592"/>
                      <a:pt x="4305" y="11693"/>
                    </a:cubicBezTo>
                    <a:cubicBezTo>
                      <a:pt x="4317" y="11731"/>
                      <a:pt x="4342" y="11782"/>
                      <a:pt x="4355" y="11819"/>
                    </a:cubicBezTo>
                    <a:cubicBezTo>
                      <a:pt x="4392" y="11869"/>
                      <a:pt x="4431" y="11933"/>
                      <a:pt x="4456" y="12009"/>
                    </a:cubicBezTo>
                    <a:cubicBezTo>
                      <a:pt x="4544" y="12236"/>
                      <a:pt x="4670" y="12450"/>
                      <a:pt x="4746" y="12677"/>
                    </a:cubicBezTo>
                    <a:cubicBezTo>
                      <a:pt x="4897" y="13182"/>
                      <a:pt x="5289" y="13498"/>
                      <a:pt x="5617" y="13877"/>
                    </a:cubicBezTo>
                    <a:cubicBezTo>
                      <a:pt x="5659" y="13918"/>
                      <a:pt x="5700" y="13943"/>
                      <a:pt x="5756" y="13943"/>
                    </a:cubicBezTo>
                    <a:cubicBezTo>
                      <a:pt x="5768" y="13943"/>
                      <a:pt x="5781" y="13942"/>
                      <a:pt x="5794" y="13939"/>
                    </a:cubicBezTo>
                    <a:cubicBezTo>
                      <a:pt x="5857" y="13939"/>
                      <a:pt x="5882" y="13902"/>
                      <a:pt x="5857" y="13838"/>
                    </a:cubicBezTo>
                    <a:cubicBezTo>
                      <a:pt x="5844" y="13813"/>
                      <a:pt x="5819" y="13776"/>
                      <a:pt x="5794" y="13750"/>
                    </a:cubicBezTo>
                    <a:cubicBezTo>
                      <a:pt x="5503" y="13283"/>
                      <a:pt x="5213" y="12829"/>
                      <a:pt x="4923" y="12362"/>
                    </a:cubicBezTo>
                    <a:cubicBezTo>
                      <a:pt x="4860" y="12273"/>
                      <a:pt x="4796" y="12198"/>
                      <a:pt x="4796" y="12084"/>
                    </a:cubicBezTo>
                    <a:cubicBezTo>
                      <a:pt x="4838" y="12074"/>
                      <a:pt x="4875" y="12068"/>
                      <a:pt x="4910" y="12068"/>
                    </a:cubicBezTo>
                    <a:cubicBezTo>
                      <a:pt x="5003" y="12068"/>
                      <a:pt x="5076" y="12109"/>
                      <a:pt x="5150" y="12211"/>
                    </a:cubicBezTo>
                    <a:cubicBezTo>
                      <a:pt x="5617" y="12829"/>
                      <a:pt x="6084" y="13434"/>
                      <a:pt x="6563" y="14040"/>
                    </a:cubicBezTo>
                    <a:cubicBezTo>
                      <a:pt x="6664" y="14166"/>
                      <a:pt x="6740" y="14293"/>
                      <a:pt x="6715" y="14457"/>
                    </a:cubicBezTo>
                    <a:cubicBezTo>
                      <a:pt x="6690" y="14609"/>
                      <a:pt x="6753" y="14697"/>
                      <a:pt x="6891" y="14772"/>
                    </a:cubicBezTo>
                    <a:cubicBezTo>
                      <a:pt x="7308" y="14987"/>
                      <a:pt x="7724" y="15214"/>
                      <a:pt x="8141" y="15442"/>
                    </a:cubicBezTo>
                    <a:cubicBezTo>
                      <a:pt x="8229" y="15492"/>
                      <a:pt x="8305" y="15504"/>
                      <a:pt x="8394" y="15504"/>
                    </a:cubicBezTo>
                    <a:cubicBezTo>
                      <a:pt x="8961" y="15517"/>
                      <a:pt x="8860" y="15454"/>
                      <a:pt x="9239" y="15820"/>
                    </a:cubicBezTo>
                    <a:cubicBezTo>
                      <a:pt x="9258" y="15833"/>
                      <a:pt x="9277" y="15842"/>
                      <a:pt x="9296" y="15842"/>
                    </a:cubicBezTo>
                    <a:cubicBezTo>
                      <a:pt x="9315" y="15842"/>
                      <a:pt x="9334" y="15833"/>
                      <a:pt x="9353" y="15807"/>
                    </a:cubicBezTo>
                    <a:lnTo>
                      <a:pt x="9429" y="15807"/>
                    </a:lnTo>
                    <a:cubicBezTo>
                      <a:pt x="9416" y="15846"/>
                      <a:pt x="9416" y="15871"/>
                      <a:pt x="9404" y="15908"/>
                    </a:cubicBezTo>
                    <a:cubicBezTo>
                      <a:pt x="9410" y="15965"/>
                      <a:pt x="9425" y="15984"/>
                      <a:pt x="9446" y="15984"/>
                    </a:cubicBezTo>
                    <a:cubicBezTo>
                      <a:pt x="9466" y="15984"/>
                      <a:pt x="9491" y="15965"/>
                      <a:pt x="9517" y="15946"/>
                    </a:cubicBezTo>
                    <a:lnTo>
                      <a:pt x="9782" y="15946"/>
                    </a:lnTo>
                    <a:cubicBezTo>
                      <a:pt x="9807" y="15959"/>
                      <a:pt x="9820" y="15972"/>
                      <a:pt x="9833" y="15984"/>
                    </a:cubicBezTo>
                    <a:cubicBezTo>
                      <a:pt x="9920" y="16123"/>
                      <a:pt x="10060" y="16174"/>
                      <a:pt x="10223" y="16199"/>
                    </a:cubicBezTo>
                    <a:cubicBezTo>
                      <a:pt x="10237" y="16236"/>
                      <a:pt x="10262" y="16236"/>
                      <a:pt x="10299" y="16249"/>
                    </a:cubicBezTo>
                    <a:cubicBezTo>
                      <a:pt x="10345" y="16301"/>
                      <a:pt x="10370" y="16327"/>
                      <a:pt x="10390" y="16327"/>
                    </a:cubicBezTo>
                    <a:cubicBezTo>
                      <a:pt x="10407" y="16327"/>
                      <a:pt x="10420" y="16305"/>
                      <a:pt x="10438" y="16262"/>
                    </a:cubicBezTo>
                    <a:cubicBezTo>
                      <a:pt x="10451" y="16211"/>
                      <a:pt x="10413" y="16135"/>
                      <a:pt x="10501" y="16123"/>
                    </a:cubicBezTo>
                    <a:lnTo>
                      <a:pt x="10501" y="16123"/>
                    </a:lnTo>
                    <a:cubicBezTo>
                      <a:pt x="10552" y="16186"/>
                      <a:pt x="10514" y="16236"/>
                      <a:pt x="10489" y="16287"/>
                    </a:cubicBezTo>
                    <a:cubicBezTo>
                      <a:pt x="10451" y="16401"/>
                      <a:pt x="10501" y="16477"/>
                      <a:pt x="10577" y="16527"/>
                    </a:cubicBezTo>
                    <a:cubicBezTo>
                      <a:pt x="10659" y="16584"/>
                      <a:pt x="10747" y="16604"/>
                      <a:pt x="10833" y="16604"/>
                    </a:cubicBezTo>
                    <a:cubicBezTo>
                      <a:pt x="10879" y="16604"/>
                      <a:pt x="10924" y="16598"/>
                      <a:pt x="10969" y="16590"/>
                    </a:cubicBezTo>
                    <a:cubicBezTo>
                      <a:pt x="11019" y="16578"/>
                      <a:pt x="11044" y="16552"/>
                      <a:pt x="11044" y="16514"/>
                    </a:cubicBezTo>
                    <a:cubicBezTo>
                      <a:pt x="11031" y="16300"/>
                      <a:pt x="11070" y="16085"/>
                      <a:pt x="11019" y="15871"/>
                    </a:cubicBezTo>
                    <a:cubicBezTo>
                      <a:pt x="10881" y="15892"/>
                      <a:pt x="10780" y="15984"/>
                      <a:pt x="10654" y="15984"/>
                    </a:cubicBezTo>
                    <a:cubicBezTo>
                      <a:pt x="10629" y="15984"/>
                      <a:pt x="10604" y="15980"/>
                      <a:pt x="10577" y="15972"/>
                    </a:cubicBezTo>
                    <a:cubicBezTo>
                      <a:pt x="10716" y="15908"/>
                      <a:pt x="10842" y="15846"/>
                      <a:pt x="11006" y="15770"/>
                    </a:cubicBezTo>
                    <a:cubicBezTo>
                      <a:pt x="10912" y="15665"/>
                      <a:pt x="10852" y="15568"/>
                      <a:pt x="10717" y="15568"/>
                    </a:cubicBezTo>
                    <a:cubicBezTo>
                      <a:pt x="10691" y="15568"/>
                      <a:pt x="10661" y="15572"/>
                      <a:pt x="10627" y="15580"/>
                    </a:cubicBezTo>
                    <a:cubicBezTo>
                      <a:pt x="10476" y="15618"/>
                      <a:pt x="10299" y="15618"/>
                      <a:pt x="10136" y="15630"/>
                    </a:cubicBezTo>
                    <a:lnTo>
                      <a:pt x="10047" y="15630"/>
                    </a:lnTo>
                    <a:cubicBezTo>
                      <a:pt x="10072" y="15555"/>
                      <a:pt x="9984" y="15555"/>
                      <a:pt x="9946" y="15504"/>
                    </a:cubicBezTo>
                    <a:cubicBezTo>
                      <a:pt x="9984" y="15479"/>
                      <a:pt x="10009" y="15454"/>
                      <a:pt x="10047" y="15429"/>
                    </a:cubicBezTo>
                    <a:cubicBezTo>
                      <a:pt x="10097" y="15290"/>
                      <a:pt x="10097" y="15164"/>
                      <a:pt x="10085" y="15025"/>
                    </a:cubicBezTo>
                    <a:cubicBezTo>
                      <a:pt x="10122" y="14999"/>
                      <a:pt x="10136" y="14974"/>
                      <a:pt x="10122" y="14937"/>
                    </a:cubicBezTo>
                    <a:cubicBezTo>
                      <a:pt x="10211" y="14797"/>
                      <a:pt x="10249" y="14634"/>
                      <a:pt x="10312" y="14495"/>
                    </a:cubicBezTo>
                    <a:cubicBezTo>
                      <a:pt x="10350" y="14407"/>
                      <a:pt x="10312" y="14381"/>
                      <a:pt x="10249" y="14343"/>
                    </a:cubicBezTo>
                    <a:cubicBezTo>
                      <a:pt x="10203" y="14327"/>
                      <a:pt x="10155" y="14319"/>
                      <a:pt x="10106" y="14319"/>
                    </a:cubicBezTo>
                    <a:cubicBezTo>
                      <a:pt x="9965" y="14319"/>
                      <a:pt x="9822" y="14385"/>
                      <a:pt x="9757" y="14508"/>
                    </a:cubicBezTo>
                    <a:cubicBezTo>
                      <a:pt x="9706" y="14609"/>
                      <a:pt x="9656" y="14710"/>
                      <a:pt x="9618" y="14811"/>
                    </a:cubicBezTo>
                    <a:cubicBezTo>
                      <a:pt x="9584" y="14901"/>
                      <a:pt x="9540" y="14951"/>
                      <a:pt x="9449" y="14951"/>
                    </a:cubicBezTo>
                    <a:cubicBezTo>
                      <a:pt x="9439" y="14951"/>
                      <a:pt x="9428" y="14950"/>
                      <a:pt x="9416" y="14949"/>
                    </a:cubicBezTo>
                    <a:cubicBezTo>
                      <a:pt x="9176" y="14924"/>
                      <a:pt x="8936" y="14912"/>
                      <a:pt x="8697" y="14886"/>
                    </a:cubicBezTo>
                    <a:cubicBezTo>
                      <a:pt x="8596" y="14873"/>
                      <a:pt x="8520" y="14823"/>
                      <a:pt x="8495" y="14710"/>
                    </a:cubicBezTo>
                    <a:cubicBezTo>
                      <a:pt x="8419" y="14457"/>
                      <a:pt x="8343" y="14205"/>
                      <a:pt x="8268" y="13964"/>
                    </a:cubicBezTo>
                    <a:cubicBezTo>
                      <a:pt x="8217" y="13801"/>
                      <a:pt x="8192" y="13636"/>
                      <a:pt x="8242" y="13473"/>
                    </a:cubicBezTo>
                    <a:cubicBezTo>
                      <a:pt x="8268" y="13384"/>
                      <a:pt x="8293" y="13283"/>
                      <a:pt x="8217" y="13207"/>
                    </a:cubicBezTo>
                    <a:cubicBezTo>
                      <a:pt x="8242" y="13170"/>
                      <a:pt x="8280" y="13145"/>
                      <a:pt x="8305" y="13119"/>
                    </a:cubicBezTo>
                    <a:cubicBezTo>
                      <a:pt x="8330" y="12993"/>
                      <a:pt x="8355" y="12879"/>
                      <a:pt x="8369" y="12753"/>
                    </a:cubicBezTo>
                    <a:cubicBezTo>
                      <a:pt x="8394" y="12665"/>
                      <a:pt x="8444" y="12627"/>
                      <a:pt x="8532" y="12601"/>
                    </a:cubicBezTo>
                    <a:cubicBezTo>
                      <a:pt x="8803" y="12525"/>
                      <a:pt x="8944" y="12487"/>
                      <a:pt x="9096" y="12487"/>
                    </a:cubicBezTo>
                    <a:cubicBezTo>
                      <a:pt x="9220" y="12487"/>
                      <a:pt x="9351" y="12513"/>
                      <a:pt x="9567" y="12564"/>
                    </a:cubicBezTo>
                    <a:cubicBezTo>
                      <a:pt x="9609" y="12572"/>
                      <a:pt x="9647" y="12576"/>
                      <a:pt x="9683" y="12576"/>
                    </a:cubicBezTo>
                    <a:cubicBezTo>
                      <a:pt x="9767" y="12576"/>
                      <a:pt x="9838" y="12553"/>
                      <a:pt x="9908" y="12500"/>
                    </a:cubicBezTo>
                    <a:cubicBezTo>
                      <a:pt x="9984" y="12438"/>
                      <a:pt x="10060" y="12387"/>
                      <a:pt x="10161" y="12374"/>
                    </a:cubicBezTo>
                    <a:cubicBezTo>
                      <a:pt x="10334" y="12354"/>
                      <a:pt x="10509" y="12333"/>
                      <a:pt x="10683" y="12333"/>
                    </a:cubicBezTo>
                    <a:cubicBezTo>
                      <a:pt x="10723" y="12333"/>
                      <a:pt x="10764" y="12334"/>
                      <a:pt x="10804" y="12337"/>
                    </a:cubicBezTo>
                    <a:cubicBezTo>
                      <a:pt x="11019" y="12349"/>
                      <a:pt x="11019" y="12337"/>
                      <a:pt x="11095" y="12539"/>
                    </a:cubicBezTo>
                    <a:cubicBezTo>
                      <a:pt x="11120" y="12576"/>
                      <a:pt x="11132" y="12627"/>
                      <a:pt x="11157" y="12677"/>
                    </a:cubicBezTo>
                    <a:cubicBezTo>
                      <a:pt x="11221" y="12867"/>
                      <a:pt x="11284" y="13056"/>
                      <a:pt x="11359" y="13246"/>
                    </a:cubicBezTo>
                    <a:cubicBezTo>
                      <a:pt x="11397" y="13330"/>
                      <a:pt x="11463" y="13373"/>
                      <a:pt x="11542" y="13373"/>
                    </a:cubicBezTo>
                    <a:cubicBezTo>
                      <a:pt x="11568" y="13373"/>
                      <a:pt x="11596" y="13368"/>
                      <a:pt x="11625" y="13359"/>
                    </a:cubicBezTo>
                    <a:cubicBezTo>
                      <a:pt x="11738" y="13321"/>
                      <a:pt x="11701" y="13220"/>
                      <a:pt x="11687" y="13157"/>
                    </a:cubicBezTo>
                    <a:cubicBezTo>
                      <a:pt x="11625" y="12753"/>
                      <a:pt x="11561" y="12349"/>
                      <a:pt x="11485" y="11945"/>
                    </a:cubicBezTo>
                    <a:cubicBezTo>
                      <a:pt x="11460" y="11819"/>
                      <a:pt x="11511" y="11756"/>
                      <a:pt x="11612" y="11693"/>
                    </a:cubicBezTo>
                    <a:cubicBezTo>
                      <a:pt x="11864" y="11529"/>
                      <a:pt x="12104" y="11339"/>
                      <a:pt x="12357" y="11176"/>
                    </a:cubicBezTo>
                    <a:cubicBezTo>
                      <a:pt x="12445" y="11112"/>
                      <a:pt x="12495" y="11036"/>
                      <a:pt x="12483" y="10923"/>
                    </a:cubicBezTo>
                    <a:cubicBezTo>
                      <a:pt x="12470" y="10772"/>
                      <a:pt x="12495" y="10620"/>
                      <a:pt x="12483" y="10469"/>
                    </a:cubicBezTo>
                    <a:cubicBezTo>
                      <a:pt x="12470" y="10330"/>
                      <a:pt x="12534" y="10229"/>
                      <a:pt x="12635" y="10153"/>
                    </a:cubicBezTo>
                    <a:cubicBezTo>
                      <a:pt x="12786" y="10052"/>
                      <a:pt x="12924" y="9939"/>
                      <a:pt x="13076" y="9838"/>
                    </a:cubicBezTo>
                    <a:cubicBezTo>
                      <a:pt x="13353" y="9661"/>
                      <a:pt x="13568" y="9446"/>
                      <a:pt x="13656" y="9118"/>
                    </a:cubicBezTo>
                    <a:cubicBezTo>
                      <a:pt x="13682" y="8992"/>
                      <a:pt x="13770" y="8916"/>
                      <a:pt x="13871" y="8866"/>
                    </a:cubicBezTo>
                    <a:cubicBezTo>
                      <a:pt x="14048" y="8778"/>
                      <a:pt x="14225" y="8689"/>
                      <a:pt x="14388" y="8588"/>
                    </a:cubicBezTo>
                    <a:lnTo>
                      <a:pt x="14489" y="8588"/>
                    </a:lnTo>
                    <a:cubicBezTo>
                      <a:pt x="14578" y="8576"/>
                      <a:pt x="14641" y="8512"/>
                      <a:pt x="14730" y="8512"/>
                    </a:cubicBezTo>
                    <a:cubicBezTo>
                      <a:pt x="14739" y="8511"/>
                      <a:pt x="14748" y="8510"/>
                      <a:pt x="14756" y="8510"/>
                    </a:cubicBezTo>
                    <a:cubicBezTo>
                      <a:pt x="14811" y="8510"/>
                      <a:pt x="14831" y="8547"/>
                      <a:pt x="14831" y="8613"/>
                    </a:cubicBezTo>
                    <a:cubicBezTo>
                      <a:pt x="14817" y="8689"/>
                      <a:pt x="14755" y="8753"/>
                      <a:pt x="14805" y="8840"/>
                    </a:cubicBezTo>
                    <a:cubicBezTo>
                      <a:pt x="15045" y="8753"/>
                      <a:pt x="15373" y="8563"/>
                      <a:pt x="15462" y="8450"/>
                    </a:cubicBezTo>
                    <a:cubicBezTo>
                      <a:pt x="15403" y="8400"/>
                      <a:pt x="15329" y="8382"/>
                      <a:pt x="15257" y="8382"/>
                    </a:cubicBezTo>
                    <a:cubicBezTo>
                      <a:pt x="15236" y="8382"/>
                      <a:pt x="15216" y="8383"/>
                      <a:pt x="15196" y="8386"/>
                    </a:cubicBezTo>
                    <a:cubicBezTo>
                      <a:pt x="15070" y="8386"/>
                      <a:pt x="15007" y="8336"/>
                      <a:pt x="14944" y="8235"/>
                    </a:cubicBezTo>
                    <a:cubicBezTo>
                      <a:pt x="14817" y="8033"/>
                      <a:pt x="14730" y="7856"/>
                      <a:pt x="14906" y="7642"/>
                    </a:cubicBezTo>
                    <a:cubicBezTo>
                      <a:pt x="14969" y="7578"/>
                      <a:pt x="14932" y="7516"/>
                      <a:pt x="14868" y="7465"/>
                    </a:cubicBezTo>
                    <a:cubicBezTo>
                      <a:pt x="14828" y="7432"/>
                      <a:pt x="14791" y="7416"/>
                      <a:pt x="14753" y="7416"/>
                    </a:cubicBezTo>
                    <a:cubicBezTo>
                      <a:pt x="14719" y="7416"/>
                      <a:pt x="14683" y="7428"/>
                      <a:pt x="14641" y="7452"/>
                    </a:cubicBezTo>
                    <a:cubicBezTo>
                      <a:pt x="14515" y="7516"/>
                      <a:pt x="14388" y="7578"/>
                      <a:pt x="14262" y="7654"/>
                    </a:cubicBezTo>
                    <a:cubicBezTo>
                      <a:pt x="14099" y="7743"/>
                      <a:pt x="13934" y="7831"/>
                      <a:pt x="13770" y="7894"/>
                    </a:cubicBezTo>
                    <a:cubicBezTo>
                      <a:pt x="13745" y="7844"/>
                      <a:pt x="13757" y="7819"/>
                      <a:pt x="13783" y="7793"/>
                    </a:cubicBezTo>
                    <a:cubicBezTo>
                      <a:pt x="13998" y="7604"/>
                      <a:pt x="14225" y="7402"/>
                      <a:pt x="14452" y="7213"/>
                    </a:cubicBezTo>
                    <a:cubicBezTo>
                      <a:pt x="14515" y="7149"/>
                      <a:pt x="14590" y="7087"/>
                      <a:pt x="14691" y="7073"/>
                    </a:cubicBezTo>
                    <a:cubicBezTo>
                      <a:pt x="15221" y="6986"/>
                      <a:pt x="15751" y="6897"/>
                      <a:pt x="16295" y="6796"/>
                    </a:cubicBezTo>
                    <a:cubicBezTo>
                      <a:pt x="16572" y="6758"/>
                      <a:pt x="16572" y="6758"/>
                      <a:pt x="16572" y="6455"/>
                    </a:cubicBezTo>
                    <a:cubicBezTo>
                      <a:pt x="16584" y="6304"/>
                      <a:pt x="16547" y="6178"/>
                      <a:pt x="16421" y="6077"/>
                    </a:cubicBezTo>
                    <a:cubicBezTo>
                      <a:pt x="16332" y="5988"/>
                      <a:pt x="16256" y="5900"/>
                      <a:pt x="16180" y="5799"/>
                    </a:cubicBezTo>
                    <a:cubicBezTo>
                      <a:pt x="16054" y="5623"/>
                      <a:pt x="15891" y="5483"/>
                      <a:pt x="15676" y="5407"/>
                    </a:cubicBezTo>
                    <a:cubicBezTo>
                      <a:pt x="15588" y="5382"/>
                      <a:pt x="15537" y="5320"/>
                      <a:pt x="15487" y="5231"/>
                    </a:cubicBezTo>
                    <a:lnTo>
                      <a:pt x="14994" y="4398"/>
                    </a:lnTo>
                    <a:cubicBezTo>
                      <a:pt x="14941" y="4314"/>
                      <a:pt x="14915" y="4276"/>
                      <a:pt x="14872" y="4276"/>
                    </a:cubicBezTo>
                    <a:cubicBezTo>
                      <a:pt x="14844" y="4276"/>
                      <a:pt x="14809" y="4292"/>
                      <a:pt x="14755" y="4322"/>
                    </a:cubicBezTo>
                    <a:cubicBezTo>
                      <a:pt x="14565" y="4423"/>
                      <a:pt x="14376" y="4537"/>
                      <a:pt x="14186" y="4650"/>
                    </a:cubicBezTo>
                    <a:cubicBezTo>
                      <a:pt x="14113" y="4687"/>
                      <a:pt x="14070" y="4709"/>
                      <a:pt x="14041" y="4709"/>
                    </a:cubicBezTo>
                    <a:cubicBezTo>
                      <a:pt x="13999" y="4709"/>
                      <a:pt x="13984" y="4666"/>
                      <a:pt x="13947" y="4562"/>
                    </a:cubicBezTo>
                    <a:cubicBezTo>
                      <a:pt x="13909" y="4411"/>
                      <a:pt x="13858" y="4272"/>
                      <a:pt x="13821" y="4120"/>
                    </a:cubicBezTo>
                    <a:cubicBezTo>
                      <a:pt x="13796" y="4019"/>
                      <a:pt x="13745" y="3943"/>
                      <a:pt x="13656" y="3881"/>
                    </a:cubicBezTo>
                    <a:cubicBezTo>
                      <a:pt x="13518" y="3780"/>
                      <a:pt x="13379" y="3666"/>
                      <a:pt x="13252" y="3553"/>
                    </a:cubicBezTo>
                    <a:cubicBezTo>
                      <a:pt x="13139" y="3464"/>
                      <a:pt x="13013" y="3426"/>
                      <a:pt x="12874" y="3413"/>
                    </a:cubicBezTo>
                    <a:cubicBezTo>
                      <a:pt x="12748" y="3413"/>
                      <a:pt x="12635" y="3413"/>
                      <a:pt x="12520" y="3388"/>
                    </a:cubicBezTo>
                    <a:cubicBezTo>
                      <a:pt x="12501" y="3383"/>
                      <a:pt x="12483" y="3381"/>
                      <a:pt x="12467" y="3381"/>
                    </a:cubicBezTo>
                    <a:cubicBezTo>
                      <a:pt x="12401" y="3381"/>
                      <a:pt x="12364" y="3423"/>
                      <a:pt x="12344" y="3514"/>
                    </a:cubicBezTo>
                    <a:cubicBezTo>
                      <a:pt x="12306" y="3691"/>
                      <a:pt x="12306" y="3868"/>
                      <a:pt x="12268" y="4032"/>
                    </a:cubicBezTo>
                    <a:cubicBezTo>
                      <a:pt x="12192" y="4411"/>
                      <a:pt x="12180" y="4776"/>
                      <a:pt x="12394" y="5118"/>
                    </a:cubicBezTo>
                    <a:cubicBezTo>
                      <a:pt x="12445" y="5193"/>
                      <a:pt x="12433" y="5269"/>
                      <a:pt x="12407" y="5357"/>
                    </a:cubicBezTo>
                    <a:cubicBezTo>
                      <a:pt x="12306" y="5723"/>
                      <a:pt x="12231" y="6089"/>
                      <a:pt x="12117" y="6468"/>
                    </a:cubicBezTo>
                    <a:cubicBezTo>
                      <a:pt x="11990" y="6922"/>
                      <a:pt x="12104" y="6846"/>
                      <a:pt x="11612" y="6859"/>
                    </a:cubicBezTo>
                    <a:cubicBezTo>
                      <a:pt x="11485" y="6859"/>
                      <a:pt x="11435" y="6809"/>
                      <a:pt x="11398" y="6695"/>
                    </a:cubicBezTo>
                    <a:cubicBezTo>
                      <a:pt x="11309" y="6442"/>
                      <a:pt x="11208" y="6178"/>
                      <a:pt x="11120" y="5925"/>
                    </a:cubicBezTo>
                    <a:cubicBezTo>
                      <a:pt x="11082" y="5774"/>
                      <a:pt x="10994" y="5710"/>
                      <a:pt x="10868" y="5673"/>
                    </a:cubicBezTo>
                    <a:cubicBezTo>
                      <a:pt x="10363" y="5522"/>
                      <a:pt x="9858" y="5357"/>
                      <a:pt x="9353" y="5206"/>
                    </a:cubicBezTo>
                    <a:cubicBezTo>
                      <a:pt x="9214" y="5168"/>
                      <a:pt x="9138" y="5105"/>
                      <a:pt x="9075" y="4978"/>
                    </a:cubicBezTo>
                    <a:cubicBezTo>
                      <a:pt x="8974" y="4751"/>
                      <a:pt x="8860" y="4524"/>
                      <a:pt x="8747" y="4297"/>
                    </a:cubicBezTo>
                    <a:cubicBezTo>
                      <a:pt x="8684" y="4184"/>
                      <a:pt x="8697" y="4095"/>
                      <a:pt x="8759" y="3994"/>
                    </a:cubicBezTo>
                    <a:cubicBezTo>
                      <a:pt x="8949" y="3716"/>
                      <a:pt x="9126" y="3426"/>
                      <a:pt x="9303" y="3136"/>
                    </a:cubicBezTo>
                    <a:cubicBezTo>
                      <a:pt x="9353" y="3048"/>
                      <a:pt x="9416" y="2984"/>
                      <a:pt x="9479" y="2922"/>
                    </a:cubicBezTo>
                    <a:cubicBezTo>
                      <a:pt x="9782" y="2669"/>
                      <a:pt x="10072" y="2417"/>
                      <a:pt x="10375" y="2151"/>
                    </a:cubicBezTo>
                    <a:cubicBezTo>
                      <a:pt x="10424" y="2103"/>
                      <a:pt x="10480" y="2084"/>
                      <a:pt x="10544" y="2084"/>
                    </a:cubicBezTo>
                    <a:cubicBezTo>
                      <a:pt x="10563" y="2084"/>
                      <a:pt x="10582" y="2086"/>
                      <a:pt x="10602" y="2089"/>
                    </a:cubicBezTo>
                    <a:cubicBezTo>
                      <a:pt x="10767" y="2114"/>
                      <a:pt x="10930" y="2126"/>
                      <a:pt x="11095" y="2151"/>
                    </a:cubicBezTo>
                    <a:cubicBezTo>
                      <a:pt x="11118" y="2157"/>
                      <a:pt x="11139" y="2160"/>
                      <a:pt x="11157" y="2160"/>
                    </a:cubicBezTo>
                    <a:cubicBezTo>
                      <a:pt x="11218" y="2160"/>
                      <a:pt x="11252" y="2125"/>
                      <a:pt x="11271" y="2038"/>
                    </a:cubicBezTo>
                    <a:cubicBezTo>
                      <a:pt x="11322" y="1735"/>
                      <a:pt x="11398" y="1432"/>
                      <a:pt x="11460" y="1129"/>
                    </a:cubicBezTo>
                    <a:cubicBezTo>
                      <a:pt x="11485" y="1041"/>
                      <a:pt x="11423" y="1015"/>
                      <a:pt x="11359" y="990"/>
                    </a:cubicBezTo>
                    <a:cubicBezTo>
                      <a:pt x="11246" y="965"/>
                      <a:pt x="11132" y="940"/>
                      <a:pt x="11031" y="914"/>
                    </a:cubicBezTo>
                    <a:cubicBezTo>
                      <a:pt x="11002" y="904"/>
                      <a:pt x="10976" y="898"/>
                      <a:pt x="10952" y="898"/>
                    </a:cubicBezTo>
                    <a:cubicBezTo>
                      <a:pt x="10895" y="898"/>
                      <a:pt x="10853" y="931"/>
                      <a:pt x="10817" y="1003"/>
                    </a:cubicBezTo>
                    <a:cubicBezTo>
                      <a:pt x="10716" y="1180"/>
                      <a:pt x="10602" y="1369"/>
                      <a:pt x="10501" y="1545"/>
                    </a:cubicBezTo>
                    <a:cubicBezTo>
                      <a:pt x="10463" y="1609"/>
                      <a:pt x="10435" y="1640"/>
                      <a:pt x="10408" y="1640"/>
                    </a:cubicBezTo>
                    <a:cubicBezTo>
                      <a:pt x="10381" y="1640"/>
                      <a:pt x="10356" y="1609"/>
                      <a:pt x="10324" y="1545"/>
                    </a:cubicBezTo>
                    <a:cubicBezTo>
                      <a:pt x="10287" y="1483"/>
                      <a:pt x="10262" y="1407"/>
                      <a:pt x="10223" y="1331"/>
                    </a:cubicBezTo>
                    <a:cubicBezTo>
                      <a:pt x="9934" y="776"/>
                      <a:pt x="10110" y="940"/>
                      <a:pt x="9504" y="813"/>
                    </a:cubicBezTo>
                    <a:cubicBezTo>
                      <a:pt x="9264" y="763"/>
                      <a:pt x="9277" y="776"/>
                      <a:pt x="9264" y="536"/>
                    </a:cubicBezTo>
                    <a:cubicBezTo>
                      <a:pt x="9252" y="359"/>
                      <a:pt x="9353" y="145"/>
                      <a:pt x="9202" y="44"/>
                    </a:cubicBezTo>
                    <a:cubicBezTo>
                      <a:pt x="9148" y="10"/>
                      <a:pt x="9086" y="0"/>
                      <a:pt x="90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8"/>
              <p:cNvSpPr/>
              <p:nvPr/>
            </p:nvSpPr>
            <p:spPr>
              <a:xfrm>
                <a:off x="6013400" y="2363300"/>
                <a:ext cx="2400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940" extrusionOk="0">
                    <a:moveTo>
                      <a:pt x="410" y="1"/>
                    </a:moveTo>
                    <a:cubicBezTo>
                      <a:pt x="324" y="1"/>
                      <a:pt x="263" y="41"/>
                      <a:pt x="202" y="122"/>
                    </a:cubicBezTo>
                    <a:cubicBezTo>
                      <a:pt x="152" y="235"/>
                      <a:pt x="26" y="324"/>
                      <a:pt x="12" y="437"/>
                    </a:cubicBezTo>
                    <a:cubicBezTo>
                      <a:pt x="0" y="563"/>
                      <a:pt x="177" y="627"/>
                      <a:pt x="240" y="740"/>
                    </a:cubicBezTo>
                    <a:cubicBezTo>
                      <a:pt x="323" y="866"/>
                      <a:pt x="425" y="939"/>
                      <a:pt x="551" y="939"/>
                    </a:cubicBezTo>
                    <a:cubicBezTo>
                      <a:pt x="577" y="939"/>
                      <a:pt x="603" y="936"/>
                      <a:pt x="631" y="930"/>
                    </a:cubicBezTo>
                    <a:lnTo>
                      <a:pt x="795" y="930"/>
                    </a:lnTo>
                    <a:cubicBezTo>
                      <a:pt x="946" y="930"/>
                      <a:pt x="960" y="917"/>
                      <a:pt x="934" y="753"/>
                    </a:cubicBezTo>
                    <a:cubicBezTo>
                      <a:pt x="909" y="627"/>
                      <a:pt x="884" y="513"/>
                      <a:pt x="871" y="387"/>
                    </a:cubicBezTo>
                    <a:cubicBezTo>
                      <a:pt x="808" y="72"/>
                      <a:pt x="808" y="72"/>
                      <a:pt x="480" y="8"/>
                    </a:cubicBezTo>
                    <a:cubicBezTo>
                      <a:pt x="455" y="3"/>
                      <a:pt x="432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8"/>
              <p:cNvSpPr/>
              <p:nvPr/>
            </p:nvSpPr>
            <p:spPr>
              <a:xfrm>
                <a:off x="6348150" y="2844600"/>
                <a:ext cx="3095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55" extrusionOk="0">
                    <a:moveTo>
                      <a:pt x="1143" y="0"/>
                    </a:moveTo>
                    <a:cubicBezTo>
                      <a:pt x="1133" y="0"/>
                      <a:pt x="1122" y="1"/>
                      <a:pt x="1111" y="4"/>
                    </a:cubicBezTo>
                    <a:cubicBezTo>
                      <a:pt x="923" y="41"/>
                      <a:pt x="721" y="41"/>
                      <a:pt x="519" y="41"/>
                    </a:cubicBezTo>
                    <a:cubicBezTo>
                      <a:pt x="430" y="41"/>
                      <a:pt x="379" y="79"/>
                      <a:pt x="342" y="142"/>
                    </a:cubicBezTo>
                    <a:cubicBezTo>
                      <a:pt x="203" y="332"/>
                      <a:pt x="165" y="559"/>
                      <a:pt x="90" y="761"/>
                    </a:cubicBezTo>
                    <a:cubicBezTo>
                      <a:pt x="1" y="975"/>
                      <a:pt x="64" y="1177"/>
                      <a:pt x="140" y="1367"/>
                    </a:cubicBezTo>
                    <a:cubicBezTo>
                      <a:pt x="165" y="1417"/>
                      <a:pt x="177" y="1455"/>
                      <a:pt x="228" y="1455"/>
                    </a:cubicBezTo>
                    <a:cubicBezTo>
                      <a:pt x="304" y="1442"/>
                      <a:pt x="291" y="1379"/>
                      <a:pt x="291" y="1328"/>
                    </a:cubicBezTo>
                    <a:lnTo>
                      <a:pt x="291" y="938"/>
                    </a:lnTo>
                    <a:cubicBezTo>
                      <a:pt x="301" y="936"/>
                      <a:pt x="310" y="935"/>
                      <a:pt x="318" y="935"/>
                    </a:cubicBezTo>
                    <a:cubicBezTo>
                      <a:pt x="382" y="935"/>
                      <a:pt x="395" y="979"/>
                      <a:pt x="418" y="1013"/>
                    </a:cubicBezTo>
                    <a:cubicBezTo>
                      <a:pt x="455" y="1064"/>
                      <a:pt x="493" y="1114"/>
                      <a:pt x="531" y="1177"/>
                    </a:cubicBezTo>
                    <a:cubicBezTo>
                      <a:pt x="560" y="1215"/>
                      <a:pt x="588" y="1253"/>
                      <a:pt x="633" y="1253"/>
                    </a:cubicBezTo>
                    <a:cubicBezTo>
                      <a:pt x="648" y="1253"/>
                      <a:pt x="664" y="1249"/>
                      <a:pt x="682" y="1240"/>
                    </a:cubicBezTo>
                    <a:cubicBezTo>
                      <a:pt x="758" y="1202"/>
                      <a:pt x="733" y="1152"/>
                      <a:pt x="707" y="1089"/>
                    </a:cubicBezTo>
                    <a:cubicBezTo>
                      <a:pt x="695" y="1064"/>
                      <a:pt x="695" y="1025"/>
                      <a:pt x="670" y="988"/>
                    </a:cubicBezTo>
                    <a:cubicBezTo>
                      <a:pt x="581" y="837"/>
                      <a:pt x="569" y="697"/>
                      <a:pt x="721" y="546"/>
                    </a:cubicBezTo>
                    <a:cubicBezTo>
                      <a:pt x="670" y="533"/>
                      <a:pt x="623" y="527"/>
                      <a:pt x="577" y="527"/>
                    </a:cubicBezTo>
                    <a:cubicBezTo>
                      <a:pt x="531" y="527"/>
                      <a:pt x="487" y="533"/>
                      <a:pt x="443" y="546"/>
                    </a:cubicBezTo>
                    <a:cubicBezTo>
                      <a:pt x="427" y="546"/>
                      <a:pt x="410" y="548"/>
                      <a:pt x="394" y="548"/>
                    </a:cubicBezTo>
                    <a:cubicBezTo>
                      <a:pt x="370" y="548"/>
                      <a:pt x="349" y="543"/>
                      <a:pt x="342" y="521"/>
                    </a:cubicBezTo>
                    <a:cubicBezTo>
                      <a:pt x="317" y="420"/>
                      <a:pt x="342" y="319"/>
                      <a:pt x="379" y="218"/>
                    </a:cubicBezTo>
                    <a:cubicBezTo>
                      <a:pt x="402" y="172"/>
                      <a:pt x="439" y="163"/>
                      <a:pt x="478" y="163"/>
                    </a:cubicBezTo>
                    <a:cubicBezTo>
                      <a:pt x="504" y="163"/>
                      <a:pt x="531" y="167"/>
                      <a:pt x="556" y="167"/>
                    </a:cubicBezTo>
                    <a:lnTo>
                      <a:pt x="1124" y="167"/>
                    </a:lnTo>
                    <a:cubicBezTo>
                      <a:pt x="1187" y="167"/>
                      <a:pt x="1238" y="155"/>
                      <a:pt x="1225" y="79"/>
                    </a:cubicBezTo>
                    <a:cubicBezTo>
                      <a:pt x="1225" y="27"/>
                      <a:pt x="1191" y="0"/>
                      <a:pt x="1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8"/>
              <p:cNvSpPr/>
              <p:nvPr/>
            </p:nvSpPr>
            <p:spPr>
              <a:xfrm>
                <a:off x="6299250" y="2817225"/>
                <a:ext cx="4925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2213" extrusionOk="0">
                    <a:moveTo>
                      <a:pt x="1592" y="0"/>
                    </a:moveTo>
                    <a:cubicBezTo>
                      <a:pt x="1556" y="0"/>
                      <a:pt x="1522" y="25"/>
                      <a:pt x="1465" y="76"/>
                    </a:cubicBezTo>
                    <a:cubicBezTo>
                      <a:pt x="1364" y="190"/>
                      <a:pt x="1263" y="291"/>
                      <a:pt x="1238" y="454"/>
                    </a:cubicBezTo>
                    <a:cubicBezTo>
                      <a:pt x="1229" y="532"/>
                      <a:pt x="1209" y="562"/>
                      <a:pt x="1161" y="562"/>
                    </a:cubicBezTo>
                    <a:cubicBezTo>
                      <a:pt x="1139" y="562"/>
                      <a:pt x="1110" y="555"/>
                      <a:pt x="1073" y="543"/>
                    </a:cubicBezTo>
                    <a:cubicBezTo>
                      <a:pt x="1028" y="534"/>
                      <a:pt x="989" y="499"/>
                      <a:pt x="947" y="499"/>
                    </a:cubicBezTo>
                    <a:cubicBezTo>
                      <a:pt x="931" y="499"/>
                      <a:pt x="914" y="504"/>
                      <a:pt x="897" y="518"/>
                    </a:cubicBezTo>
                    <a:cubicBezTo>
                      <a:pt x="758" y="656"/>
                      <a:pt x="568" y="745"/>
                      <a:pt x="481" y="934"/>
                    </a:cubicBezTo>
                    <a:cubicBezTo>
                      <a:pt x="442" y="1023"/>
                      <a:pt x="380" y="1073"/>
                      <a:pt x="304" y="1136"/>
                    </a:cubicBezTo>
                    <a:lnTo>
                      <a:pt x="203" y="1136"/>
                    </a:lnTo>
                    <a:cubicBezTo>
                      <a:pt x="153" y="1118"/>
                      <a:pt x="119" y="1108"/>
                      <a:pt x="95" y="1108"/>
                    </a:cubicBezTo>
                    <a:cubicBezTo>
                      <a:pt x="53" y="1108"/>
                      <a:pt x="42" y="1139"/>
                      <a:pt x="26" y="1212"/>
                    </a:cubicBezTo>
                    <a:cubicBezTo>
                      <a:pt x="1" y="1275"/>
                      <a:pt x="26" y="1326"/>
                      <a:pt x="38" y="1376"/>
                    </a:cubicBezTo>
                    <a:cubicBezTo>
                      <a:pt x="102" y="1540"/>
                      <a:pt x="164" y="1691"/>
                      <a:pt x="228" y="1856"/>
                    </a:cubicBezTo>
                    <a:cubicBezTo>
                      <a:pt x="265" y="1957"/>
                      <a:pt x="316" y="1994"/>
                      <a:pt x="417" y="2007"/>
                    </a:cubicBezTo>
                    <a:cubicBezTo>
                      <a:pt x="644" y="2033"/>
                      <a:pt x="871" y="2045"/>
                      <a:pt x="1061" y="2184"/>
                    </a:cubicBezTo>
                    <a:cubicBezTo>
                      <a:pt x="1082" y="2194"/>
                      <a:pt x="1110" y="2212"/>
                      <a:pt x="1141" y="2212"/>
                    </a:cubicBezTo>
                    <a:cubicBezTo>
                      <a:pt x="1148" y="2212"/>
                      <a:pt x="1155" y="2211"/>
                      <a:pt x="1162" y="2209"/>
                    </a:cubicBezTo>
                    <a:cubicBezTo>
                      <a:pt x="1263" y="2184"/>
                      <a:pt x="1477" y="1944"/>
                      <a:pt x="1465" y="1843"/>
                    </a:cubicBezTo>
                    <a:cubicBezTo>
                      <a:pt x="1452" y="1691"/>
                      <a:pt x="1515" y="1578"/>
                      <a:pt x="1616" y="1477"/>
                    </a:cubicBezTo>
                    <a:cubicBezTo>
                      <a:pt x="1679" y="1414"/>
                      <a:pt x="1717" y="1338"/>
                      <a:pt x="1780" y="1275"/>
                    </a:cubicBezTo>
                    <a:cubicBezTo>
                      <a:pt x="1844" y="1212"/>
                      <a:pt x="1856" y="1149"/>
                      <a:pt x="1805" y="1073"/>
                    </a:cubicBezTo>
                    <a:cubicBezTo>
                      <a:pt x="1729" y="959"/>
                      <a:pt x="1704" y="846"/>
                      <a:pt x="1717" y="720"/>
                    </a:cubicBezTo>
                    <a:cubicBezTo>
                      <a:pt x="1717" y="656"/>
                      <a:pt x="1717" y="594"/>
                      <a:pt x="1679" y="530"/>
                    </a:cubicBezTo>
                    <a:cubicBezTo>
                      <a:pt x="1692" y="505"/>
                      <a:pt x="1692" y="480"/>
                      <a:pt x="1692" y="454"/>
                    </a:cubicBezTo>
                    <a:cubicBezTo>
                      <a:pt x="1717" y="442"/>
                      <a:pt x="1729" y="442"/>
                      <a:pt x="1755" y="429"/>
                    </a:cubicBezTo>
                    <a:cubicBezTo>
                      <a:pt x="1970" y="328"/>
                      <a:pt x="1970" y="278"/>
                      <a:pt x="1793" y="126"/>
                    </a:cubicBezTo>
                    <a:cubicBezTo>
                      <a:pt x="1768" y="114"/>
                      <a:pt x="1743" y="89"/>
                      <a:pt x="1729" y="76"/>
                    </a:cubicBezTo>
                    <a:cubicBezTo>
                      <a:pt x="1666" y="25"/>
                      <a:pt x="1629" y="0"/>
                      <a:pt x="15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8"/>
              <p:cNvSpPr/>
              <p:nvPr/>
            </p:nvSpPr>
            <p:spPr>
              <a:xfrm>
                <a:off x="6465225" y="2530425"/>
                <a:ext cx="10125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161" extrusionOk="0">
                    <a:moveTo>
                      <a:pt x="114" y="0"/>
                    </a:moveTo>
                    <a:cubicBezTo>
                      <a:pt x="1" y="76"/>
                      <a:pt x="26" y="152"/>
                      <a:pt x="26" y="214"/>
                    </a:cubicBezTo>
                    <a:cubicBezTo>
                      <a:pt x="13" y="530"/>
                      <a:pt x="13" y="858"/>
                      <a:pt x="13" y="1173"/>
                    </a:cubicBezTo>
                    <a:lnTo>
                      <a:pt x="13" y="2032"/>
                    </a:lnTo>
                    <a:cubicBezTo>
                      <a:pt x="2" y="2120"/>
                      <a:pt x="29" y="2160"/>
                      <a:pt x="104" y="2160"/>
                    </a:cubicBezTo>
                    <a:cubicBezTo>
                      <a:pt x="114" y="2160"/>
                      <a:pt x="126" y="2159"/>
                      <a:pt x="139" y="2158"/>
                    </a:cubicBezTo>
                    <a:cubicBezTo>
                      <a:pt x="228" y="2146"/>
                      <a:pt x="265" y="2107"/>
                      <a:pt x="240" y="2019"/>
                    </a:cubicBezTo>
                    <a:cubicBezTo>
                      <a:pt x="202" y="1843"/>
                      <a:pt x="215" y="1653"/>
                      <a:pt x="177" y="1476"/>
                    </a:cubicBezTo>
                    <a:cubicBezTo>
                      <a:pt x="161" y="1371"/>
                      <a:pt x="166" y="1328"/>
                      <a:pt x="215" y="1328"/>
                    </a:cubicBezTo>
                    <a:cubicBezTo>
                      <a:pt x="242" y="1328"/>
                      <a:pt x="283" y="1341"/>
                      <a:pt x="341" y="1363"/>
                    </a:cubicBezTo>
                    <a:cubicBezTo>
                      <a:pt x="354" y="1363"/>
                      <a:pt x="366" y="1350"/>
                      <a:pt x="404" y="1338"/>
                    </a:cubicBezTo>
                    <a:cubicBezTo>
                      <a:pt x="316" y="896"/>
                      <a:pt x="215" y="467"/>
                      <a:pt x="1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8"/>
              <p:cNvSpPr/>
              <p:nvPr/>
            </p:nvSpPr>
            <p:spPr>
              <a:xfrm>
                <a:off x="6223525" y="2281650"/>
                <a:ext cx="297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49" extrusionOk="0">
                    <a:moveTo>
                      <a:pt x="766" y="1"/>
                    </a:moveTo>
                    <a:cubicBezTo>
                      <a:pt x="751" y="1"/>
                      <a:pt x="736" y="2"/>
                      <a:pt x="720" y="6"/>
                    </a:cubicBezTo>
                    <a:cubicBezTo>
                      <a:pt x="506" y="81"/>
                      <a:pt x="291" y="144"/>
                      <a:pt x="89" y="220"/>
                    </a:cubicBezTo>
                    <a:cubicBezTo>
                      <a:pt x="38" y="233"/>
                      <a:pt x="1" y="270"/>
                      <a:pt x="38" y="321"/>
                    </a:cubicBezTo>
                    <a:cubicBezTo>
                      <a:pt x="114" y="396"/>
                      <a:pt x="164" y="511"/>
                      <a:pt x="279" y="536"/>
                    </a:cubicBezTo>
                    <a:cubicBezTo>
                      <a:pt x="467" y="586"/>
                      <a:pt x="669" y="612"/>
                      <a:pt x="871" y="649"/>
                    </a:cubicBezTo>
                    <a:cubicBezTo>
                      <a:pt x="896" y="637"/>
                      <a:pt x="935" y="637"/>
                      <a:pt x="947" y="624"/>
                    </a:cubicBezTo>
                    <a:cubicBezTo>
                      <a:pt x="1036" y="536"/>
                      <a:pt x="1149" y="435"/>
                      <a:pt x="1174" y="309"/>
                    </a:cubicBezTo>
                    <a:cubicBezTo>
                      <a:pt x="1187" y="220"/>
                      <a:pt x="1073" y="208"/>
                      <a:pt x="1011" y="144"/>
                    </a:cubicBezTo>
                    <a:cubicBezTo>
                      <a:pt x="972" y="107"/>
                      <a:pt x="935" y="81"/>
                      <a:pt x="884" y="43"/>
                    </a:cubicBezTo>
                    <a:cubicBezTo>
                      <a:pt x="847" y="15"/>
                      <a:pt x="809" y="1"/>
                      <a:pt x="7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8"/>
              <p:cNvSpPr/>
              <p:nvPr/>
            </p:nvSpPr>
            <p:spPr>
              <a:xfrm>
                <a:off x="5279150" y="2354650"/>
                <a:ext cx="256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822" extrusionOk="0">
                    <a:moveTo>
                      <a:pt x="430" y="1"/>
                    </a:moveTo>
                    <a:cubicBezTo>
                      <a:pt x="342" y="1"/>
                      <a:pt x="304" y="14"/>
                      <a:pt x="329" y="115"/>
                    </a:cubicBezTo>
                    <a:cubicBezTo>
                      <a:pt x="405" y="342"/>
                      <a:pt x="393" y="354"/>
                      <a:pt x="152" y="379"/>
                    </a:cubicBezTo>
                    <a:cubicBezTo>
                      <a:pt x="115" y="379"/>
                      <a:pt x="77" y="379"/>
                      <a:pt x="1" y="392"/>
                    </a:cubicBezTo>
                    <a:cubicBezTo>
                      <a:pt x="127" y="531"/>
                      <a:pt x="266" y="594"/>
                      <a:pt x="379" y="670"/>
                    </a:cubicBezTo>
                    <a:cubicBezTo>
                      <a:pt x="506" y="771"/>
                      <a:pt x="569" y="822"/>
                      <a:pt x="632" y="822"/>
                    </a:cubicBezTo>
                    <a:cubicBezTo>
                      <a:pt x="695" y="822"/>
                      <a:pt x="758" y="771"/>
                      <a:pt x="884" y="670"/>
                    </a:cubicBezTo>
                    <a:cubicBezTo>
                      <a:pt x="897" y="670"/>
                      <a:pt x="897" y="670"/>
                      <a:pt x="897" y="657"/>
                    </a:cubicBezTo>
                    <a:cubicBezTo>
                      <a:pt x="1024" y="556"/>
                      <a:pt x="1024" y="544"/>
                      <a:pt x="897" y="468"/>
                    </a:cubicBezTo>
                    <a:cubicBezTo>
                      <a:pt x="758" y="367"/>
                      <a:pt x="746" y="354"/>
                      <a:pt x="809" y="203"/>
                    </a:cubicBezTo>
                    <a:cubicBezTo>
                      <a:pt x="822" y="165"/>
                      <a:pt x="834" y="140"/>
                      <a:pt x="847" y="102"/>
                    </a:cubicBezTo>
                    <a:cubicBezTo>
                      <a:pt x="884" y="26"/>
                      <a:pt x="847" y="1"/>
                      <a:pt x="7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8"/>
              <p:cNvSpPr/>
              <p:nvPr/>
            </p:nvSpPr>
            <p:spPr>
              <a:xfrm>
                <a:off x="6436200" y="2335425"/>
                <a:ext cx="79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65" extrusionOk="0">
                    <a:moveTo>
                      <a:pt x="63" y="0"/>
                    </a:moveTo>
                    <a:cubicBezTo>
                      <a:pt x="38" y="12"/>
                      <a:pt x="13" y="38"/>
                      <a:pt x="0" y="63"/>
                    </a:cubicBezTo>
                    <a:cubicBezTo>
                      <a:pt x="101" y="127"/>
                      <a:pt x="214" y="189"/>
                      <a:pt x="315" y="265"/>
                    </a:cubicBezTo>
                    <a:cubicBezTo>
                      <a:pt x="228" y="177"/>
                      <a:pt x="152" y="88"/>
                      <a:pt x="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8"/>
              <p:cNvSpPr/>
              <p:nvPr/>
            </p:nvSpPr>
            <p:spPr>
              <a:xfrm>
                <a:off x="5847725" y="2279000"/>
                <a:ext cx="33175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528" extrusionOk="0">
                    <a:moveTo>
                      <a:pt x="275" y="0"/>
                    </a:moveTo>
                    <a:cubicBezTo>
                      <a:pt x="187" y="0"/>
                      <a:pt x="123" y="58"/>
                      <a:pt x="51" y="99"/>
                    </a:cubicBezTo>
                    <a:cubicBezTo>
                      <a:pt x="1" y="137"/>
                      <a:pt x="26" y="174"/>
                      <a:pt x="64" y="213"/>
                    </a:cubicBezTo>
                    <a:cubicBezTo>
                      <a:pt x="241" y="355"/>
                      <a:pt x="407" y="527"/>
                      <a:pt x="647" y="527"/>
                    </a:cubicBezTo>
                    <a:cubicBezTo>
                      <a:pt x="683" y="527"/>
                      <a:pt x="719" y="524"/>
                      <a:pt x="758" y="516"/>
                    </a:cubicBezTo>
                    <a:lnTo>
                      <a:pt x="1150" y="516"/>
                    </a:lnTo>
                    <a:cubicBezTo>
                      <a:pt x="1160" y="517"/>
                      <a:pt x="1169" y="517"/>
                      <a:pt x="1178" y="517"/>
                    </a:cubicBezTo>
                    <a:cubicBezTo>
                      <a:pt x="1260" y="517"/>
                      <a:pt x="1302" y="469"/>
                      <a:pt x="1313" y="389"/>
                    </a:cubicBezTo>
                    <a:cubicBezTo>
                      <a:pt x="1327" y="288"/>
                      <a:pt x="1263" y="275"/>
                      <a:pt x="1200" y="263"/>
                    </a:cubicBezTo>
                    <a:cubicBezTo>
                      <a:pt x="910" y="174"/>
                      <a:pt x="632" y="99"/>
                      <a:pt x="342" y="11"/>
                    </a:cubicBezTo>
                    <a:cubicBezTo>
                      <a:pt x="318" y="3"/>
                      <a:pt x="296" y="0"/>
                      <a:pt x="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8"/>
              <p:cNvSpPr/>
              <p:nvPr/>
            </p:nvSpPr>
            <p:spPr>
              <a:xfrm>
                <a:off x="5370350" y="2726350"/>
                <a:ext cx="473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678" extrusionOk="0">
                    <a:moveTo>
                      <a:pt x="525" y="0"/>
                    </a:moveTo>
                    <a:cubicBezTo>
                      <a:pt x="344" y="0"/>
                      <a:pt x="104" y="89"/>
                      <a:pt x="1" y="202"/>
                    </a:cubicBezTo>
                    <a:cubicBezTo>
                      <a:pt x="12" y="213"/>
                      <a:pt x="22" y="217"/>
                      <a:pt x="33" y="217"/>
                    </a:cubicBezTo>
                    <a:cubicBezTo>
                      <a:pt x="48" y="217"/>
                      <a:pt x="62" y="210"/>
                      <a:pt x="77" y="202"/>
                    </a:cubicBezTo>
                    <a:cubicBezTo>
                      <a:pt x="184" y="170"/>
                      <a:pt x="287" y="155"/>
                      <a:pt x="388" y="155"/>
                    </a:cubicBezTo>
                    <a:cubicBezTo>
                      <a:pt x="607" y="155"/>
                      <a:pt x="815" y="228"/>
                      <a:pt x="1023" y="367"/>
                    </a:cubicBezTo>
                    <a:cubicBezTo>
                      <a:pt x="1137" y="442"/>
                      <a:pt x="1238" y="505"/>
                      <a:pt x="1149" y="670"/>
                    </a:cubicBezTo>
                    <a:cubicBezTo>
                      <a:pt x="1247" y="675"/>
                      <a:pt x="1343" y="678"/>
                      <a:pt x="1442" y="678"/>
                    </a:cubicBezTo>
                    <a:cubicBezTo>
                      <a:pt x="1583" y="678"/>
                      <a:pt x="1730" y="671"/>
                      <a:pt x="1894" y="657"/>
                    </a:cubicBezTo>
                    <a:cubicBezTo>
                      <a:pt x="1742" y="530"/>
                      <a:pt x="1628" y="429"/>
                      <a:pt x="1527" y="316"/>
                    </a:cubicBezTo>
                    <a:cubicBezTo>
                      <a:pt x="1477" y="278"/>
                      <a:pt x="1414" y="253"/>
                      <a:pt x="1351" y="227"/>
                    </a:cubicBezTo>
                    <a:cubicBezTo>
                      <a:pt x="1111" y="152"/>
                      <a:pt x="871" y="76"/>
                      <a:pt x="632" y="13"/>
                    </a:cubicBezTo>
                    <a:cubicBezTo>
                      <a:pt x="600" y="4"/>
                      <a:pt x="564" y="0"/>
                      <a:pt x="5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8"/>
              <p:cNvSpPr/>
              <p:nvPr/>
            </p:nvSpPr>
            <p:spPr>
              <a:xfrm>
                <a:off x="5499400" y="2556975"/>
                <a:ext cx="259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579" extrusionOk="0">
                    <a:moveTo>
                      <a:pt x="326" y="0"/>
                    </a:moveTo>
                    <a:cubicBezTo>
                      <a:pt x="284" y="0"/>
                      <a:pt x="259" y="24"/>
                      <a:pt x="241" y="61"/>
                    </a:cubicBezTo>
                    <a:cubicBezTo>
                      <a:pt x="177" y="187"/>
                      <a:pt x="101" y="313"/>
                      <a:pt x="39" y="439"/>
                    </a:cubicBezTo>
                    <a:cubicBezTo>
                      <a:pt x="0" y="515"/>
                      <a:pt x="25" y="579"/>
                      <a:pt x="114" y="579"/>
                    </a:cubicBezTo>
                    <a:lnTo>
                      <a:pt x="884" y="579"/>
                    </a:lnTo>
                    <a:cubicBezTo>
                      <a:pt x="934" y="579"/>
                      <a:pt x="973" y="566"/>
                      <a:pt x="998" y="515"/>
                    </a:cubicBezTo>
                    <a:cubicBezTo>
                      <a:pt x="1035" y="414"/>
                      <a:pt x="922" y="162"/>
                      <a:pt x="808" y="124"/>
                    </a:cubicBezTo>
                    <a:cubicBezTo>
                      <a:pt x="670" y="86"/>
                      <a:pt x="518" y="49"/>
                      <a:pt x="379" y="10"/>
                    </a:cubicBezTo>
                    <a:cubicBezTo>
                      <a:pt x="359" y="4"/>
                      <a:pt x="341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8"/>
              <p:cNvSpPr/>
              <p:nvPr/>
            </p:nvSpPr>
            <p:spPr>
              <a:xfrm>
                <a:off x="6254125" y="2290575"/>
                <a:ext cx="22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898" h="623" extrusionOk="0">
                    <a:moveTo>
                      <a:pt x="532" y="1"/>
                    </a:moveTo>
                    <a:cubicBezTo>
                      <a:pt x="502" y="1"/>
                      <a:pt x="479" y="12"/>
                      <a:pt x="455" y="27"/>
                    </a:cubicBezTo>
                    <a:cubicBezTo>
                      <a:pt x="354" y="90"/>
                      <a:pt x="266" y="154"/>
                      <a:pt x="177" y="204"/>
                    </a:cubicBezTo>
                    <a:cubicBezTo>
                      <a:pt x="64" y="255"/>
                      <a:pt x="39" y="356"/>
                      <a:pt x="26" y="469"/>
                    </a:cubicBezTo>
                    <a:cubicBezTo>
                      <a:pt x="1" y="570"/>
                      <a:pt x="39" y="620"/>
                      <a:pt x="140" y="620"/>
                    </a:cubicBezTo>
                    <a:lnTo>
                      <a:pt x="746" y="620"/>
                    </a:lnTo>
                    <a:cubicBezTo>
                      <a:pt x="758" y="621"/>
                      <a:pt x="768" y="622"/>
                      <a:pt x="778" y="622"/>
                    </a:cubicBezTo>
                    <a:cubicBezTo>
                      <a:pt x="864" y="622"/>
                      <a:pt x="884" y="572"/>
                      <a:pt x="884" y="482"/>
                    </a:cubicBezTo>
                    <a:cubicBezTo>
                      <a:pt x="897" y="267"/>
                      <a:pt x="783" y="90"/>
                      <a:pt x="594" y="14"/>
                    </a:cubicBezTo>
                    <a:cubicBezTo>
                      <a:pt x="570" y="5"/>
                      <a:pt x="550" y="1"/>
                      <a:pt x="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48"/>
              <p:cNvSpPr/>
              <p:nvPr/>
            </p:nvSpPr>
            <p:spPr>
              <a:xfrm>
                <a:off x="6455750" y="2591600"/>
                <a:ext cx="233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00" extrusionOk="0">
                    <a:moveTo>
                      <a:pt x="358" y="0"/>
                    </a:moveTo>
                    <a:cubicBezTo>
                      <a:pt x="320" y="0"/>
                      <a:pt x="307" y="50"/>
                      <a:pt x="279" y="165"/>
                    </a:cubicBezTo>
                    <a:cubicBezTo>
                      <a:pt x="279" y="178"/>
                      <a:pt x="265" y="203"/>
                      <a:pt x="265" y="229"/>
                    </a:cubicBezTo>
                    <a:cubicBezTo>
                      <a:pt x="228" y="342"/>
                      <a:pt x="253" y="493"/>
                      <a:pt x="64" y="544"/>
                    </a:cubicBezTo>
                    <a:cubicBezTo>
                      <a:pt x="1" y="557"/>
                      <a:pt x="1" y="645"/>
                      <a:pt x="1" y="708"/>
                    </a:cubicBezTo>
                    <a:cubicBezTo>
                      <a:pt x="1" y="746"/>
                      <a:pt x="1" y="784"/>
                      <a:pt x="38" y="796"/>
                    </a:cubicBezTo>
                    <a:cubicBezTo>
                      <a:pt x="46" y="799"/>
                      <a:pt x="52" y="800"/>
                      <a:pt x="59" y="800"/>
                    </a:cubicBezTo>
                    <a:cubicBezTo>
                      <a:pt x="85" y="800"/>
                      <a:pt x="102" y="779"/>
                      <a:pt x="102" y="759"/>
                    </a:cubicBezTo>
                    <a:cubicBezTo>
                      <a:pt x="119" y="691"/>
                      <a:pt x="158" y="674"/>
                      <a:pt x="205" y="674"/>
                    </a:cubicBezTo>
                    <a:cubicBezTo>
                      <a:pt x="228" y="674"/>
                      <a:pt x="253" y="679"/>
                      <a:pt x="279" y="683"/>
                    </a:cubicBezTo>
                    <a:lnTo>
                      <a:pt x="543" y="759"/>
                    </a:lnTo>
                    <a:cubicBezTo>
                      <a:pt x="557" y="762"/>
                      <a:pt x="571" y="763"/>
                      <a:pt x="584" y="763"/>
                    </a:cubicBezTo>
                    <a:cubicBezTo>
                      <a:pt x="629" y="763"/>
                      <a:pt x="666" y="745"/>
                      <a:pt x="695" y="695"/>
                    </a:cubicBezTo>
                    <a:cubicBezTo>
                      <a:pt x="758" y="619"/>
                      <a:pt x="809" y="544"/>
                      <a:pt x="871" y="456"/>
                    </a:cubicBezTo>
                    <a:cubicBezTo>
                      <a:pt x="935" y="367"/>
                      <a:pt x="910" y="304"/>
                      <a:pt x="821" y="266"/>
                    </a:cubicBezTo>
                    <a:cubicBezTo>
                      <a:pt x="720" y="203"/>
                      <a:pt x="619" y="140"/>
                      <a:pt x="506" y="77"/>
                    </a:cubicBezTo>
                    <a:cubicBezTo>
                      <a:pt x="430" y="28"/>
                      <a:pt x="38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48"/>
              <p:cNvSpPr/>
              <p:nvPr/>
            </p:nvSpPr>
            <p:spPr>
              <a:xfrm>
                <a:off x="6256650" y="2819525"/>
                <a:ext cx="18325" cy="2547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1019" extrusionOk="0">
                    <a:moveTo>
                      <a:pt x="304" y="1"/>
                    </a:moveTo>
                    <a:cubicBezTo>
                      <a:pt x="295" y="1"/>
                      <a:pt x="287" y="3"/>
                      <a:pt x="278" y="9"/>
                    </a:cubicBezTo>
                    <a:cubicBezTo>
                      <a:pt x="251" y="32"/>
                      <a:pt x="225" y="40"/>
                      <a:pt x="199" y="40"/>
                    </a:cubicBezTo>
                    <a:cubicBezTo>
                      <a:pt x="146" y="40"/>
                      <a:pt x="91" y="8"/>
                      <a:pt x="23" y="8"/>
                    </a:cubicBezTo>
                    <a:cubicBezTo>
                      <a:pt x="16" y="8"/>
                      <a:pt x="8" y="8"/>
                      <a:pt x="1" y="9"/>
                    </a:cubicBezTo>
                    <a:cubicBezTo>
                      <a:pt x="26" y="249"/>
                      <a:pt x="64" y="489"/>
                      <a:pt x="190" y="665"/>
                    </a:cubicBezTo>
                    <a:cubicBezTo>
                      <a:pt x="317" y="830"/>
                      <a:pt x="505" y="943"/>
                      <a:pt x="733" y="1019"/>
                    </a:cubicBezTo>
                    <a:cubicBezTo>
                      <a:pt x="670" y="741"/>
                      <a:pt x="657" y="451"/>
                      <a:pt x="505" y="211"/>
                    </a:cubicBezTo>
                    <a:cubicBezTo>
                      <a:pt x="468" y="160"/>
                      <a:pt x="430" y="110"/>
                      <a:pt x="379" y="60"/>
                    </a:cubicBezTo>
                    <a:cubicBezTo>
                      <a:pt x="360" y="31"/>
                      <a:pt x="333" y="1"/>
                      <a:pt x="3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8"/>
              <p:cNvSpPr/>
              <p:nvPr/>
            </p:nvSpPr>
            <p:spPr>
              <a:xfrm>
                <a:off x="6386125" y="2636075"/>
                <a:ext cx="14125" cy="229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917" extrusionOk="0">
                    <a:moveTo>
                      <a:pt x="403" y="1"/>
                    </a:moveTo>
                    <a:cubicBezTo>
                      <a:pt x="318" y="1"/>
                      <a:pt x="97" y="131"/>
                      <a:pt x="97" y="204"/>
                    </a:cubicBezTo>
                    <a:cubicBezTo>
                      <a:pt x="97" y="405"/>
                      <a:pt x="47" y="595"/>
                      <a:pt x="21" y="784"/>
                    </a:cubicBezTo>
                    <a:cubicBezTo>
                      <a:pt x="1" y="868"/>
                      <a:pt x="58" y="917"/>
                      <a:pt x="136" y="917"/>
                    </a:cubicBezTo>
                    <a:cubicBezTo>
                      <a:pt x="152" y="917"/>
                      <a:pt x="169" y="915"/>
                      <a:pt x="186" y="910"/>
                    </a:cubicBezTo>
                    <a:cubicBezTo>
                      <a:pt x="223" y="898"/>
                      <a:pt x="262" y="873"/>
                      <a:pt x="299" y="860"/>
                    </a:cubicBezTo>
                    <a:cubicBezTo>
                      <a:pt x="565" y="759"/>
                      <a:pt x="565" y="759"/>
                      <a:pt x="565" y="469"/>
                    </a:cubicBezTo>
                    <a:cubicBezTo>
                      <a:pt x="565" y="242"/>
                      <a:pt x="552" y="191"/>
                      <a:pt x="489" y="77"/>
                    </a:cubicBezTo>
                    <a:cubicBezTo>
                      <a:pt x="464" y="52"/>
                      <a:pt x="464" y="15"/>
                      <a:pt x="413" y="2"/>
                    </a:cubicBezTo>
                    <a:cubicBezTo>
                      <a:pt x="410" y="1"/>
                      <a:pt x="407" y="1"/>
                      <a:pt x="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8"/>
              <p:cNvSpPr/>
              <p:nvPr/>
            </p:nvSpPr>
            <p:spPr>
              <a:xfrm>
                <a:off x="5356775" y="2436375"/>
                <a:ext cx="24625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85" h="691" extrusionOk="0">
                    <a:moveTo>
                      <a:pt x="347" y="0"/>
                    </a:moveTo>
                    <a:cubicBezTo>
                      <a:pt x="321" y="0"/>
                      <a:pt x="300" y="16"/>
                      <a:pt x="278" y="52"/>
                    </a:cubicBezTo>
                    <a:lnTo>
                      <a:pt x="89" y="392"/>
                    </a:lnTo>
                    <a:cubicBezTo>
                      <a:pt x="64" y="455"/>
                      <a:pt x="1" y="518"/>
                      <a:pt x="64" y="568"/>
                    </a:cubicBezTo>
                    <a:cubicBezTo>
                      <a:pt x="129" y="611"/>
                      <a:pt x="175" y="691"/>
                      <a:pt x="256" y="691"/>
                    </a:cubicBezTo>
                    <a:cubicBezTo>
                      <a:pt x="271" y="691"/>
                      <a:pt x="286" y="688"/>
                      <a:pt x="303" y="683"/>
                    </a:cubicBezTo>
                    <a:cubicBezTo>
                      <a:pt x="531" y="607"/>
                      <a:pt x="758" y="531"/>
                      <a:pt x="973" y="455"/>
                    </a:cubicBezTo>
                    <a:cubicBezTo>
                      <a:pt x="985" y="442"/>
                      <a:pt x="985" y="417"/>
                      <a:pt x="985" y="405"/>
                    </a:cubicBezTo>
                    <a:lnTo>
                      <a:pt x="418" y="26"/>
                    </a:lnTo>
                    <a:cubicBezTo>
                      <a:pt x="390" y="9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8"/>
              <p:cNvSpPr/>
              <p:nvPr/>
            </p:nvSpPr>
            <p:spPr>
              <a:xfrm>
                <a:off x="6354800" y="2750025"/>
                <a:ext cx="18625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238" extrusionOk="0">
                    <a:moveTo>
                      <a:pt x="240" y="0"/>
                    </a:moveTo>
                    <a:cubicBezTo>
                      <a:pt x="152" y="12"/>
                      <a:pt x="152" y="88"/>
                      <a:pt x="139" y="139"/>
                    </a:cubicBezTo>
                    <a:cubicBezTo>
                      <a:pt x="126" y="189"/>
                      <a:pt x="126" y="240"/>
                      <a:pt x="126" y="290"/>
                    </a:cubicBezTo>
                    <a:cubicBezTo>
                      <a:pt x="113" y="404"/>
                      <a:pt x="139" y="530"/>
                      <a:pt x="25" y="618"/>
                    </a:cubicBezTo>
                    <a:cubicBezTo>
                      <a:pt x="0" y="643"/>
                      <a:pt x="12" y="682"/>
                      <a:pt x="25" y="719"/>
                    </a:cubicBezTo>
                    <a:cubicBezTo>
                      <a:pt x="126" y="871"/>
                      <a:pt x="164" y="1086"/>
                      <a:pt x="429" y="1086"/>
                    </a:cubicBezTo>
                    <a:cubicBezTo>
                      <a:pt x="434" y="1084"/>
                      <a:pt x="438" y="1084"/>
                      <a:pt x="442" y="1084"/>
                    </a:cubicBezTo>
                    <a:cubicBezTo>
                      <a:pt x="478" y="1084"/>
                      <a:pt x="521" y="1126"/>
                      <a:pt x="556" y="1148"/>
                    </a:cubicBezTo>
                    <a:cubicBezTo>
                      <a:pt x="606" y="1187"/>
                      <a:pt x="657" y="1237"/>
                      <a:pt x="744" y="1237"/>
                    </a:cubicBezTo>
                    <a:cubicBezTo>
                      <a:pt x="744" y="1199"/>
                      <a:pt x="744" y="1187"/>
                      <a:pt x="732" y="1174"/>
                    </a:cubicBezTo>
                    <a:cubicBezTo>
                      <a:pt x="694" y="1136"/>
                      <a:pt x="643" y="1111"/>
                      <a:pt x="593" y="1073"/>
                    </a:cubicBezTo>
                    <a:cubicBezTo>
                      <a:pt x="290" y="871"/>
                      <a:pt x="290" y="871"/>
                      <a:pt x="404" y="530"/>
                    </a:cubicBezTo>
                    <a:cubicBezTo>
                      <a:pt x="455" y="404"/>
                      <a:pt x="441" y="278"/>
                      <a:pt x="416" y="152"/>
                    </a:cubicBezTo>
                    <a:cubicBezTo>
                      <a:pt x="391" y="51"/>
                      <a:pt x="328" y="0"/>
                      <a:pt x="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8"/>
              <p:cNvSpPr/>
              <p:nvPr/>
            </p:nvSpPr>
            <p:spPr>
              <a:xfrm>
                <a:off x="5276950" y="2332575"/>
                <a:ext cx="2370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488" extrusionOk="0">
                    <a:moveTo>
                      <a:pt x="657" y="0"/>
                    </a:moveTo>
                    <a:cubicBezTo>
                      <a:pt x="493" y="39"/>
                      <a:pt x="316" y="64"/>
                      <a:pt x="139" y="101"/>
                    </a:cubicBezTo>
                    <a:cubicBezTo>
                      <a:pt x="77" y="114"/>
                      <a:pt x="1" y="140"/>
                      <a:pt x="1" y="241"/>
                    </a:cubicBezTo>
                    <a:cubicBezTo>
                      <a:pt x="1" y="328"/>
                      <a:pt x="64" y="354"/>
                      <a:pt x="139" y="379"/>
                    </a:cubicBezTo>
                    <a:cubicBezTo>
                      <a:pt x="253" y="417"/>
                      <a:pt x="366" y="455"/>
                      <a:pt x="493" y="480"/>
                    </a:cubicBezTo>
                    <a:cubicBezTo>
                      <a:pt x="508" y="485"/>
                      <a:pt x="526" y="487"/>
                      <a:pt x="547" y="487"/>
                    </a:cubicBezTo>
                    <a:cubicBezTo>
                      <a:pt x="675" y="487"/>
                      <a:pt x="878" y="390"/>
                      <a:pt x="922" y="303"/>
                    </a:cubicBezTo>
                    <a:cubicBezTo>
                      <a:pt x="935" y="303"/>
                      <a:pt x="947" y="278"/>
                      <a:pt x="947" y="266"/>
                    </a:cubicBezTo>
                    <a:cubicBezTo>
                      <a:pt x="947" y="177"/>
                      <a:pt x="770" y="0"/>
                      <a:pt x="6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8"/>
              <p:cNvSpPr/>
              <p:nvPr/>
            </p:nvSpPr>
            <p:spPr>
              <a:xfrm>
                <a:off x="5263375" y="2291175"/>
                <a:ext cx="29050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556" extrusionOk="0">
                    <a:moveTo>
                      <a:pt x="340" y="1"/>
                    </a:moveTo>
                    <a:cubicBezTo>
                      <a:pt x="324" y="1"/>
                      <a:pt x="308" y="2"/>
                      <a:pt x="292" y="3"/>
                    </a:cubicBezTo>
                    <a:lnTo>
                      <a:pt x="152" y="3"/>
                    </a:lnTo>
                    <a:cubicBezTo>
                      <a:pt x="39" y="15"/>
                      <a:pt x="1" y="91"/>
                      <a:pt x="39" y="192"/>
                    </a:cubicBezTo>
                    <a:cubicBezTo>
                      <a:pt x="64" y="231"/>
                      <a:pt x="102" y="243"/>
                      <a:pt x="140" y="256"/>
                    </a:cubicBezTo>
                    <a:cubicBezTo>
                      <a:pt x="393" y="357"/>
                      <a:pt x="645" y="445"/>
                      <a:pt x="897" y="533"/>
                    </a:cubicBezTo>
                    <a:cubicBezTo>
                      <a:pt x="928" y="546"/>
                      <a:pt x="960" y="555"/>
                      <a:pt x="990" y="555"/>
                    </a:cubicBezTo>
                    <a:cubicBezTo>
                      <a:pt x="1020" y="555"/>
                      <a:pt x="1049" y="546"/>
                      <a:pt x="1074" y="520"/>
                    </a:cubicBezTo>
                    <a:cubicBezTo>
                      <a:pt x="1162" y="458"/>
                      <a:pt x="1162" y="419"/>
                      <a:pt x="1074" y="357"/>
                    </a:cubicBezTo>
                    <a:cubicBezTo>
                      <a:pt x="935" y="268"/>
                      <a:pt x="783" y="192"/>
                      <a:pt x="645" y="104"/>
                    </a:cubicBezTo>
                    <a:cubicBezTo>
                      <a:pt x="546" y="38"/>
                      <a:pt x="447" y="1"/>
                      <a:pt x="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8"/>
              <p:cNvSpPr/>
              <p:nvPr/>
            </p:nvSpPr>
            <p:spPr>
              <a:xfrm>
                <a:off x="6285050" y="2884875"/>
                <a:ext cx="3977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460" extrusionOk="0">
                    <a:moveTo>
                      <a:pt x="106" y="1"/>
                    </a:moveTo>
                    <a:cubicBezTo>
                      <a:pt x="70" y="1"/>
                      <a:pt x="42" y="12"/>
                      <a:pt x="26" y="45"/>
                    </a:cubicBezTo>
                    <a:cubicBezTo>
                      <a:pt x="0" y="121"/>
                      <a:pt x="76" y="134"/>
                      <a:pt x="115" y="146"/>
                    </a:cubicBezTo>
                    <a:cubicBezTo>
                      <a:pt x="556" y="311"/>
                      <a:pt x="1010" y="412"/>
                      <a:pt x="1478" y="449"/>
                    </a:cubicBezTo>
                    <a:cubicBezTo>
                      <a:pt x="1493" y="455"/>
                      <a:pt x="1510" y="460"/>
                      <a:pt x="1527" y="460"/>
                    </a:cubicBezTo>
                    <a:cubicBezTo>
                      <a:pt x="1550" y="460"/>
                      <a:pt x="1571" y="449"/>
                      <a:pt x="1579" y="412"/>
                    </a:cubicBezTo>
                    <a:cubicBezTo>
                      <a:pt x="1591" y="374"/>
                      <a:pt x="1565" y="348"/>
                      <a:pt x="1528" y="336"/>
                    </a:cubicBezTo>
                    <a:cubicBezTo>
                      <a:pt x="1351" y="260"/>
                      <a:pt x="1187" y="185"/>
                      <a:pt x="1010" y="121"/>
                    </a:cubicBezTo>
                    <a:cubicBezTo>
                      <a:pt x="992" y="113"/>
                      <a:pt x="969" y="104"/>
                      <a:pt x="947" y="104"/>
                    </a:cubicBezTo>
                    <a:cubicBezTo>
                      <a:pt x="938" y="104"/>
                      <a:pt x="930" y="105"/>
                      <a:pt x="922" y="109"/>
                    </a:cubicBezTo>
                    <a:cubicBezTo>
                      <a:pt x="884" y="143"/>
                      <a:pt x="843" y="154"/>
                      <a:pt x="802" y="154"/>
                    </a:cubicBezTo>
                    <a:cubicBezTo>
                      <a:pt x="736" y="154"/>
                      <a:pt x="668" y="125"/>
                      <a:pt x="606" y="109"/>
                    </a:cubicBezTo>
                    <a:cubicBezTo>
                      <a:pt x="455" y="71"/>
                      <a:pt x="303" y="33"/>
                      <a:pt x="165" y="8"/>
                    </a:cubicBezTo>
                    <a:cubicBezTo>
                      <a:pt x="144" y="4"/>
                      <a:pt x="124" y="1"/>
                      <a:pt x="1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8"/>
              <p:cNvSpPr/>
              <p:nvPr/>
            </p:nvSpPr>
            <p:spPr>
              <a:xfrm>
                <a:off x="6365525" y="2802225"/>
                <a:ext cx="214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694" extrusionOk="0">
                    <a:moveTo>
                      <a:pt x="659" y="1"/>
                    </a:moveTo>
                    <a:cubicBezTo>
                      <a:pt x="646" y="1"/>
                      <a:pt x="632" y="6"/>
                      <a:pt x="618" y="19"/>
                    </a:cubicBezTo>
                    <a:cubicBezTo>
                      <a:pt x="492" y="159"/>
                      <a:pt x="303" y="196"/>
                      <a:pt x="127" y="272"/>
                    </a:cubicBezTo>
                    <a:cubicBezTo>
                      <a:pt x="88" y="285"/>
                      <a:pt x="51" y="310"/>
                      <a:pt x="26" y="348"/>
                    </a:cubicBezTo>
                    <a:cubicBezTo>
                      <a:pt x="12" y="361"/>
                      <a:pt x="0" y="398"/>
                      <a:pt x="12" y="423"/>
                    </a:cubicBezTo>
                    <a:cubicBezTo>
                      <a:pt x="20" y="438"/>
                      <a:pt x="36" y="444"/>
                      <a:pt x="54" y="444"/>
                    </a:cubicBezTo>
                    <a:cubicBezTo>
                      <a:pt x="65" y="444"/>
                      <a:pt x="78" y="441"/>
                      <a:pt x="88" y="436"/>
                    </a:cubicBezTo>
                    <a:cubicBezTo>
                      <a:pt x="189" y="423"/>
                      <a:pt x="265" y="348"/>
                      <a:pt x="366" y="348"/>
                    </a:cubicBezTo>
                    <a:cubicBezTo>
                      <a:pt x="416" y="423"/>
                      <a:pt x="391" y="499"/>
                      <a:pt x="404" y="563"/>
                    </a:cubicBezTo>
                    <a:cubicBezTo>
                      <a:pt x="404" y="613"/>
                      <a:pt x="416" y="676"/>
                      <a:pt x="480" y="689"/>
                    </a:cubicBezTo>
                    <a:cubicBezTo>
                      <a:pt x="491" y="692"/>
                      <a:pt x="503" y="693"/>
                      <a:pt x="515" y="693"/>
                    </a:cubicBezTo>
                    <a:cubicBezTo>
                      <a:pt x="556" y="693"/>
                      <a:pt x="599" y="675"/>
                      <a:pt x="618" y="625"/>
                    </a:cubicBezTo>
                    <a:cubicBezTo>
                      <a:pt x="643" y="550"/>
                      <a:pt x="694" y="499"/>
                      <a:pt x="770" y="499"/>
                    </a:cubicBezTo>
                    <a:cubicBezTo>
                      <a:pt x="783" y="499"/>
                      <a:pt x="808" y="474"/>
                      <a:pt x="808" y="462"/>
                    </a:cubicBezTo>
                    <a:cubicBezTo>
                      <a:pt x="859" y="373"/>
                      <a:pt x="795" y="108"/>
                      <a:pt x="719" y="33"/>
                    </a:cubicBezTo>
                    <a:cubicBezTo>
                      <a:pt x="703" y="17"/>
                      <a:pt x="682" y="1"/>
                      <a:pt x="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8"/>
              <p:cNvSpPr/>
              <p:nvPr/>
            </p:nvSpPr>
            <p:spPr>
              <a:xfrm>
                <a:off x="5315125" y="2352300"/>
                <a:ext cx="2085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1" extrusionOk="0">
                    <a:moveTo>
                      <a:pt x="586" y="1"/>
                    </a:moveTo>
                    <a:cubicBezTo>
                      <a:pt x="549" y="1"/>
                      <a:pt x="514" y="2"/>
                      <a:pt x="480" y="7"/>
                    </a:cubicBezTo>
                    <a:cubicBezTo>
                      <a:pt x="329" y="19"/>
                      <a:pt x="177" y="44"/>
                      <a:pt x="39" y="69"/>
                    </a:cubicBezTo>
                    <a:cubicBezTo>
                      <a:pt x="1" y="234"/>
                      <a:pt x="64" y="385"/>
                      <a:pt x="89" y="537"/>
                    </a:cubicBezTo>
                    <a:cubicBezTo>
                      <a:pt x="89" y="579"/>
                      <a:pt x="98" y="631"/>
                      <a:pt x="139" y="631"/>
                    </a:cubicBezTo>
                    <a:cubicBezTo>
                      <a:pt x="146" y="631"/>
                      <a:pt x="155" y="629"/>
                      <a:pt x="165" y="625"/>
                    </a:cubicBezTo>
                    <a:cubicBezTo>
                      <a:pt x="228" y="613"/>
                      <a:pt x="317" y="587"/>
                      <a:pt x="278" y="499"/>
                    </a:cubicBezTo>
                    <a:cubicBezTo>
                      <a:pt x="241" y="385"/>
                      <a:pt x="317" y="360"/>
                      <a:pt x="392" y="335"/>
                    </a:cubicBezTo>
                    <a:cubicBezTo>
                      <a:pt x="455" y="322"/>
                      <a:pt x="531" y="297"/>
                      <a:pt x="594" y="271"/>
                    </a:cubicBezTo>
                    <a:cubicBezTo>
                      <a:pt x="707" y="234"/>
                      <a:pt x="783" y="158"/>
                      <a:pt x="834" y="7"/>
                    </a:cubicBezTo>
                    <a:cubicBezTo>
                      <a:pt x="741" y="7"/>
                      <a:pt x="660" y="1"/>
                      <a:pt x="5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8"/>
              <p:cNvSpPr/>
              <p:nvPr/>
            </p:nvSpPr>
            <p:spPr>
              <a:xfrm>
                <a:off x="6215625" y="2270800"/>
                <a:ext cx="2212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418" extrusionOk="0">
                    <a:moveTo>
                      <a:pt x="441" y="1"/>
                    </a:moveTo>
                    <a:cubicBezTo>
                      <a:pt x="293" y="1"/>
                      <a:pt x="166" y="73"/>
                      <a:pt x="1" y="225"/>
                    </a:cubicBezTo>
                    <a:cubicBezTo>
                      <a:pt x="70" y="306"/>
                      <a:pt x="129" y="418"/>
                      <a:pt x="234" y="418"/>
                    </a:cubicBezTo>
                    <a:cubicBezTo>
                      <a:pt x="245" y="418"/>
                      <a:pt x="255" y="417"/>
                      <a:pt x="266" y="414"/>
                    </a:cubicBezTo>
                    <a:cubicBezTo>
                      <a:pt x="480" y="376"/>
                      <a:pt x="670" y="263"/>
                      <a:pt x="884" y="149"/>
                    </a:cubicBezTo>
                    <a:cubicBezTo>
                      <a:pt x="700" y="52"/>
                      <a:pt x="564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8"/>
              <p:cNvSpPr/>
              <p:nvPr/>
            </p:nvSpPr>
            <p:spPr>
              <a:xfrm>
                <a:off x="5794425" y="2500425"/>
                <a:ext cx="1042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708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63" y="177"/>
                      <a:pt x="0" y="342"/>
                      <a:pt x="113" y="632"/>
                    </a:cubicBezTo>
                    <a:cubicBezTo>
                      <a:pt x="139" y="682"/>
                      <a:pt x="177" y="707"/>
                      <a:pt x="228" y="707"/>
                    </a:cubicBezTo>
                    <a:cubicBezTo>
                      <a:pt x="278" y="707"/>
                      <a:pt x="315" y="682"/>
                      <a:pt x="329" y="645"/>
                    </a:cubicBezTo>
                    <a:cubicBezTo>
                      <a:pt x="354" y="430"/>
                      <a:pt x="416" y="228"/>
                      <a:pt x="3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8"/>
              <p:cNvSpPr/>
              <p:nvPr/>
            </p:nvSpPr>
            <p:spPr>
              <a:xfrm>
                <a:off x="6402425" y="2662300"/>
                <a:ext cx="110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623" extrusionOk="0">
                    <a:moveTo>
                      <a:pt x="190" y="1"/>
                    </a:moveTo>
                    <a:cubicBezTo>
                      <a:pt x="152" y="26"/>
                      <a:pt x="76" y="26"/>
                      <a:pt x="39" y="76"/>
                    </a:cubicBezTo>
                    <a:cubicBezTo>
                      <a:pt x="0" y="152"/>
                      <a:pt x="39" y="215"/>
                      <a:pt x="89" y="240"/>
                    </a:cubicBezTo>
                    <a:cubicBezTo>
                      <a:pt x="190" y="304"/>
                      <a:pt x="177" y="379"/>
                      <a:pt x="165" y="467"/>
                    </a:cubicBezTo>
                    <a:cubicBezTo>
                      <a:pt x="165" y="492"/>
                      <a:pt x="152" y="505"/>
                      <a:pt x="152" y="531"/>
                    </a:cubicBezTo>
                    <a:cubicBezTo>
                      <a:pt x="152" y="581"/>
                      <a:pt x="177" y="606"/>
                      <a:pt x="228" y="619"/>
                    </a:cubicBezTo>
                    <a:cubicBezTo>
                      <a:pt x="235" y="621"/>
                      <a:pt x="241" y="622"/>
                      <a:pt x="247" y="622"/>
                    </a:cubicBezTo>
                    <a:cubicBezTo>
                      <a:pt x="275" y="622"/>
                      <a:pt x="293" y="599"/>
                      <a:pt x="303" y="568"/>
                    </a:cubicBezTo>
                    <a:cubicBezTo>
                      <a:pt x="342" y="480"/>
                      <a:pt x="379" y="379"/>
                      <a:pt x="417" y="290"/>
                    </a:cubicBezTo>
                    <a:cubicBezTo>
                      <a:pt x="443" y="189"/>
                      <a:pt x="303" y="13"/>
                      <a:pt x="1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8"/>
              <p:cNvSpPr/>
              <p:nvPr/>
            </p:nvSpPr>
            <p:spPr>
              <a:xfrm>
                <a:off x="5152025" y="2554700"/>
                <a:ext cx="1357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3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3" y="276"/>
                      <a:pt x="244" y="337"/>
                      <a:pt x="410" y="337"/>
                    </a:cubicBezTo>
                    <a:cubicBezTo>
                      <a:pt x="450" y="337"/>
                      <a:pt x="494" y="333"/>
                      <a:pt x="542" y="329"/>
                    </a:cubicBezTo>
                    <a:cubicBezTo>
                      <a:pt x="404" y="127"/>
                      <a:pt x="303" y="6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8"/>
              <p:cNvSpPr/>
              <p:nvPr/>
            </p:nvSpPr>
            <p:spPr>
              <a:xfrm>
                <a:off x="5424300" y="2744000"/>
                <a:ext cx="18650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746" h="438" extrusionOk="0">
                    <a:moveTo>
                      <a:pt x="266" y="1"/>
                    </a:moveTo>
                    <a:cubicBezTo>
                      <a:pt x="216" y="1"/>
                      <a:pt x="165" y="26"/>
                      <a:pt x="165" y="65"/>
                    </a:cubicBezTo>
                    <a:cubicBezTo>
                      <a:pt x="165" y="191"/>
                      <a:pt x="101" y="267"/>
                      <a:pt x="0" y="329"/>
                    </a:cubicBezTo>
                    <a:cubicBezTo>
                      <a:pt x="86" y="359"/>
                      <a:pt x="137" y="377"/>
                      <a:pt x="175" y="377"/>
                    </a:cubicBezTo>
                    <a:cubicBezTo>
                      <a:pt x="233" y="377"/>
                      <a:pt x="260" y="335"/>
                      <a:pt x="329" y="228"/>
                    </a:cubicBezTo>
                    <a:lnTo>
                      <a:pt x="329" y="90"/>
                    </a:lnTo>
                    <a:cubicBezTo>
                      <a:pt x="329" y="39"/>
                      <a:pt x="316" y="1"/>
                      <a:pt x="266" y="1"/>
                    </a:cubicBezTo>
                    <a:close/>
                    <a:moveTo>
                      <a:pt x="497" y="66"/>
                    </a:moveTo>
                    <a:cubicBezTo>
                      <a:pt x="428" y="66"/>
                      <a:pt x="390" y="119"/>
                      <a:pt x="329" y="241"/>
                    </a:cubicBezTo>
                    <a:lnTo>
                      <a:pt x="329" y="368"/>
                    </a:lnTo>
                    <a:cubicBezTo>
                      <a:pt x="329" y="393"/>
                      <a:pt x="342" y="418"/>
                      <a:pt x="367" y="430"/>
                    </a:cubicBezTo>
                    <a:cubicBezTo>
                      <a:pt x="386" y="435"/>
                      <a:pt x="402" y="438"/>
                      <a:pt x="417" y="438"/>
                    </a:cubicBezTo>
                    <a:cubicBezTo>
                      <a:pt x="442" y="438"/>
                      <a:pt x="460" y="429"/>
                      <a:pt x="468" y="405"/>
                    </a:cubicBezTo>
                    <a:cubicBezTo>
                      <a:pt x="518" y="292"/>
                      <a:pt x="645" y="253"/>
                      <a:pt x="746" y="203"/>
                    </a:cubicBezTo>
                    <a:cubicBezTo>
                      <a:pt x="732" y="152"/>
                      <a:pt x="707" y="140"/>
                      <a:pt x="682" y="127"/>
                    </a:cubicBezTo>
                    <a:cubicBezTo>
                      <a:pt x="598" y="88"/>
                      <a:pt x="541" y="66"/>
                      <a:pt x="497" y="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8"/>
              <p:cNvSpPr/>
              <p:nvPr/>
            </p:nvSpPr>
            <p:spPr>
              <a:xfrm>
                <a:off x="6354475" y="2715350"/>
                <a:ext cx="72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533" extrusionOk="0">
                    <a:moveTo>
                      <a:pt x="242" y="0"/>
                    </a:moveTo>
                    <a:cubicBezTo>
                      <a:pt x="225" y="0"/>
                      <a:pt x="207" y="15"/>
                      <a:pt x="190" y="24"/>
                    </a:cubicBezTo>
                    <a:cubicBezTo>
                      <a:pt x="76" y="100"/>
                      <a:pt x="0" y="378"/>
                      <a:pt x="76" y="491"/>
                    </a:cubicBezTo>
                    <a:cubicBezTo>
                      <a:pt x="91" y="514"/>
                      <a:pt x="111" y="532"/>
                      <a:pt x="130" y="532"/>
                    </a:cubicBezTo>
                    <a:cubicBezTo>
                      <a:pt x="142" y="532"/>
                      <a:pt x="155" y="524"/>
                      <a:pt x="165" y="504"/>
                    </a:cubicBezTo>
                    <a:cubicBezTo>
                      <a:pt x="215" y="378"/>
                      <a:pt x="266" y="251"/>
                      <a:pt x="291" y="150"/>
                    </a:cubicBezTo>
                    <a:cubicBezTo>
                      <a:pt x="291" y="75"/>
                      <a:pt x="291" y="36"/>
                      <a:pt x="266" y="11"/>
                    </a:cubicBezTo>
                    <a:cubicBezTo>
                      <a:pt x="258" y="3"/>
                      <a:pt x="250" y="0"/>
                      <a:pt x="2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8"/>
              <p:cNvSpPr/>
              <p:nvPr/>
            </p:nvSpPr>
            <p:spPr>
              <a:xfrm>
                <a:off x="6417575" y="2662600"/>
                <a:ext cx="9475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256" extrusionOk="0">
                    <a:moveTo>
                      <a:pt x="227" y="14"/>
                    </a:moveTo>
                    <a:cubicBezTo>
                      <a:pt x="190" y="26"/>
                      <a:pt x="114" y="26"/>
                      <a:pt x="64" y="51"/>
                    </a:cubicBezTo>
                    <a:cubicBezTo>
                      <a:pt x="0" y="64"/>
                      <a:pt x="0" y="115"/>
                      <a:pt x="13" y="177"/>
                    </a:cubicBezTo>
                    <a:cubicBezTo>
                      <a:pt x="24" y="221"/>
                      <a:pt x="44" y="256"/>
                      <a:pt x="91" y="256"/>
                    </a:cubicBezTo>
                    <a:cubicBezTo>
                      <a:pt x="98" y="256"/>
                      <a:pt x="106" y="255"/>
                      <a:pt x="114" y="253"/>
                    </a:cubicBezTo>
                    <a:cubicBezTo>
                      <a:pt x="177" y="241"/>
                      <a:pt x="241" y="216"/>
                      <a:pt x="303" y="191"/>
                    </a:cubicBezTo>
                    <a:cubicBezTo>
                      <a:pt x="342" y="165"/>
                      <a:pt x="379" y="127"/>
                      <a:pt x="367" y="64"/>
                    </a:cubicBezTo>
                    <a:cubicBezTo>
                      <a:pt x="354" y="1"/>
                      <a:pt x="291" y="26"/>
                      <a:pt x="227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8"/>
              <p:cNvSpPr/>
              <p:nvPr/>
            </p:nvSpPr>
            <p:spPr>
              <a:xfrm>
                <a:off x="6502125" y="2876225"/>
                <a:ext cx="1235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319" extrusionOk="0">
                    <a:moveTo>
                      <a:pt x="493" y="1"/>
                    </a:moveTo>
                    <a:lnTo>
                      <a:pt x="493" y="1"/>
                    </a:lnTo>
                    <a:cubicBezTo>
                      <a:pt x="335" y="74"/>
                      <a:pt x="224" y="241"/>
                      <a:pt x="23" y="241"/>
                    </a:cubicBezTo>
                    <a:cubicBezTo>
                      <a:pt x="16" y="241"/>
                      <a:pt x="8" y="240"/>
                      <a:pt x="1" y="240"/>
                    </a:cubicBezTo>
                    <a:lnTo>
                      <a:pt x="1" y="240"/>
                    </a:lnTo>
                    <a:cubicBezTo>
                      <a:pt x="37" y="298"/>
                      <a:pt x="81" y="318"/>
                      <a:pt x="129" y="318"/>
                    </a:cubicBezTo>
                    <a:cubicBezTo>
                      <a:pt x="165" y="318"/>
                      <a:pt x="203" y="307"/>
                      <a:pt x="241" y="290"/>
                    </a:cubicBezTo>
                    <a:cubicBezTo>
                      <a:pt x="379" y="240"/>
                      <a:pt x="468" y="152"/>
                      <a:pt x="4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8"/>
              <p:cNvSpPr/>
              <p:nvPr/>
            </p:nvSpPr>
            <p:spPr>
              <a:xfrm>
                <a:off x="6374975" y="2896625"/>
                <a:ext cx="1202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71" extrusionOk="0">
                    <a:moveTo>
                      <a:pt x="325" y="0"/>
                    </a:moveTo>
                    <a:cubicBezTo>
                      <a:pt x="294" y="0"/>
                      <a:pt x="262" y="10"/>
                      <a:pt x="228" y="30"/>
                    </a:cubicBezTo>
                    <a:cubicBezTo>
                      <a:pt x="152" y="68"/>
                      <a:pt x="51" y="93"/>
                      <a:pt x="13" y="181"/>
                    </a:cubicBezTo>
                    <a:cubicBezTo>
                      <a:pt x="1" y="220"/>
                      <a:pt x="1" y="245"/>
                      <a:pt x="26" y="270"/>
                    </a:cubicBezTo>
                    <a:lnTo>
                      <a:pt x="89" y="270"/>
                    </a:lnTo>
                    <a:cubicBezTo>
                      <a:pt x="215" y="206"/>
                      <a:pt x="341" y="156"/>
                      <a:pt x="481" y="80"/>
                    </a:cubicBezTo>
                    <a:cubicBezTo>
                      <a:pt x="426" y="26"/>
                      <a:pt x="37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8"/>
              <p:cNvSpPr/>
              <p:nvPr/>
            </p:nvSpPr>
            <p:spPr>
              <a:xfrm>
                <a:off x="5713950" y="2519050"/>
                <a:ext cx="822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279" extrusionOk="0">
                    <a:moveTo>
                      <a:pt x="181" y="0"/>
                    </a:moveTo>
                    <a:cubicBezTo>
                      <a:pt x="150" y="0"/>
                      <a:pt x="118" y="17"/>
                      <a:pt x="89" y="38"/>
                    </a:cubicBezTo>
                    <a:cubicBezTo>
                      <a:pt x="1" y="114"/>
                      <a:pt x="14" y="177"/>
                      <a:pt x="140" y="278"/>
                    </a:cubicBezTo>
                    <a:cubicBezTo>
                      <a:pt x="177" y="265"/>
                      <a:pt x="216" y="265"/>
                      <a:pt x="253" y="253"/>
                    </a:cubicBezTo>
                    <a:cubicBezTo>
                      <a:pt x="317" y="215"/>
                      <a:pt x="329" y="114"/>
                      <a:pt x="253" y="38"/>
                    </a:cubicBezTo>
                    <a:cubicBezTo>
                      <a:pt x="231" y="11"/>
                      <a:pt x="206" y="0"/>
                      <a:pt x="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8"/>
              <p:cNvSpPr/>
              <p:nvPr/>
            </p:nvSpPr>
            <p:spPr>
              <a:xfrm>
                <a:off x="6298300" y="2744350"/>
                <a:ext cx="79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50" extrusionOk="0">
                    <a:moveTo>
                      <a:pt x="216" y="0"/>
                    </a:moveTo>
                    <a:cubicBezTo>
                      <a:pt x="152" y="12"/>
                      <a:pt x="115" y="51"/>
                      <a:pt x="89" y="76"/>
                    </a:cubicBezTo>
                    <a:cubicBezTo>
                      <a:pt x="39" y="126"/>
                      <a:pt x="1" y="177"/>
                      <a:pt x="76" y="227"/>
                    </a:cubicBezTo>
                    <a:cubicBezTo>
                      <a:pt x="95" y="240"/>
                      <a:pt x="117" y="249"/>
                      <a:pt x="139" y="249"/>
                    </a:cubicBezTo>
                    <a:cubicBezTo>
                      <a:pt x="162" y="249"/>
                      <a:pt x="184" y="240"/>
                      <a:pt x="202" y="214"/>
                    </a:cubicBezTo>
                    <a:cubicBezTo>
                      <a:pt x="228" y="152"/>
                      <a:pt x="317" y="113"/>
                      <a:pt x="266" y="25"/>
                    </a:cubicBezTo>
                    <a:cubicBezTo>
                      <a:pt x="253" y="12"/>
                      <a:pt x="228" y="12"/>
                      <a:pt x="2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8"/>
              <p:cNvSpPr/>
              <p:nvPr/>
            </p:nvSpPr>
            <p:spPr>
              <a:xfrm>
                <a:off x="6393925" y="2843975"/>
                <a:ext cx="31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69" extrusionOk="0">
                    <a:moveTo>
                      <a:pt x="48" y="1"/>
                    </a:moveTo>
                    <a:cubicBezTo>
                      <a:pt x="45" y="1"/>
                      <a:pt x="41" y="2"/>
                      <a:pt x="38" y="3"/>
                    </a:cubicBezTo>
                    <a:cubicBezTo>
                      <a:pt x="12" y="15"/>
                      <a:pt x="0" y="29"/>
                      <a:pt x="0" y="54"/>
                    </a:cubicBezTo>
                    <a:cubicBezTo>
                      <a:pt x="0" y="155"/>
                      <a:pt x="25" y="243"/>
                      <a:pt x="76" y="369"/>
                    </a:cubicBezTo>
                    <a:cubicBezTo>
                      <a:pt x="126" y="231"/>
                      <a:pt x="113" y="142"/>
                      <a:pt x="101" y="54"/>
                    </a:cubicBezTo>
                    <a:cubicBezTo>
                      <a:pt x="90" y="32"/>
                      <a:pt x="70" y="1"/>
                      <a:pt x="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8"/>
              <p:cNvSpPr/>
              <p:nvPr/>
            </p:nvSpPr>
            <p:spPr>
              <a:xfrm>
                <a:off x="5456175" y="2749700"/>
                <a:ext cx="4975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27" extrusionOk="0">
                    <a:moveTo>
                      <a:pt x="139" y="12"/>
                    </a:moveTo>
                    <a:cubicBezTo>
                      <a:pt x="126" y="12"/>
                      <a:pt x="113" y="13"/>
                      <a:pt x="102" y="13"/>
                    </a:cubicBezTo>
                    <a:cubicBezTo>
                      <a:pt x="63" y="25"/>
                      <a:pt x="1" y="0"/>
                      <a:pt x="1" y="64"/>
                    </a:cubicBezTo>
                    <a:cubicBezTo>
                      <a:pt x="1" y="114"/>
                      <a:pt x="38" y="126"/>
                      <a:pt x="89" y="126"/>
                    </a:cubicBezTo>
                    <a:cubicBezTo>
                      <a:pt x="127" y="126"/>
                      <a:pt x="189" y="114"/>
                      <a:pt x="189" y="64"/>
                    </a:cubicBezTo>
                    <a:cubicBezTo>
                      <a:pt x="199" y="19"/>
                      <a:pt x="170" y="12"/>
                      <a:pt x="139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8"/>
              <p:cNvSpPr/>
              <p:nvPr/>
            </p:nvSpPr>
            <p:spPr>
              <a:xfrm>
                <a:off x="6379400" y="2785350"/>
                <a:ext cx="41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83" extrusionOk="0">
                    <a:moveTo>
                      <a:pt x="38" y="1"/>
                    </a:moveTo>
                    <a:cubicBezTo>
                      <a:pt x="1" y="89"/>
                      <a:pt x="26" y="152"/>
                      <a:pt x="102" y="178"/>
                    </a:cubicBezTo>
                    <a:cubicBezTo>
                      <a:pt x="105" y="181"/>
                      <a:pt x="110" y="183"/>
                      <a:pt x="115" y="183"/>
                    </a:cubicBezTo>
                    <a:cubicBezTo>
                      <a:pt x="126" y="183"/>
                      <a:pt x="139" y="174"/>
                      <a:pt x="139" y="164"/>
                    </a:cubicBezTo>
                    <a:cubicBezTo>
                      <a:pt x="164" y="102"/>
                      <a:pt x="114" y="63"/>
                      <a:pt x="76" y="13"/>
                    </a:cubicBezTo>
                    <a:cubicBezTo>
                      <a:pt x="76" y="13"/>
                      <a:pt x="63" y="13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8"/>
              <p:cNvSpPr/>
              <p:nvPr/>
            </p:nvSpPr>
            <p:spPr>
              <a:xfrm>
                <a:off x="5400025" y="2752375"/>
                <a:ext cx="60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20" extrusionOk="0">
                    <a:moveTo>
                      <a:pt x="51" y="0"/>
                    </a:moveTo>
                    <a:cubicBezTo>
                      <a:pt x="36" y="0"/>
                      <a:pt x="22" y="8"/>
                      <a:pt x="12" y="33"/>
                    </a:cubicBezTo>
                    <a:cubicBezTo>
                      <a:pt x="0" y="83"/>
                      <a:pt x="51" y="108"/>
                      <a:pt x="101" y="108"/>
                    </a:cubicBezTo>
                    <a:cubicBezTo>
                      <a:pt x="118" y="114"/>
                      <a:pt x="137" y="119"/>
                      <a:pt x="158" y="119"/>
                    </a:cubicBezTo>
                    <a:cubicBezTo>
                      <a:pt x="184" y="119"/>
                      <a:pt x="212" y="111"/>
                      <a:pt x="239" y="83"/>
                    </a:cubicBezTo>
                    <a:cubicBezTo>
                      <a:pt x="202" y="19"/>
                      <a:pt x="164" y="33"/>
                      <a:pt x="126" y="19"/>
                    </a:cubicBezTo>
                    <a:cubicBezTo>
                      <a:pt x="103" y="19"/>
                      <a:pt x="75" y="0"/>
                      <a:pt x="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8"/>
              <p:cNvSpPr/>
              <p:nvPr/>
            </p:nvSpPr>
            <p:spPr>
              <a:xfrm>
                <a:off x="6368675" y="2796000"/>
                <a:ext cx="34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81" extrusionOk="0">
                    <a:moveTo>
                      <a:pt x="82" y="0"/>
                    </a:moveTo>
                    <a:cubicBezTo>
                      <a:pt x="77" y="0"/>
                      <a:pt x="70" y="1"/>
                      <a:pt x="63" y="4"/>
                    </a:cubicBezTo>
                    <a:cubicBezTo>
                      <a:pt x="1" y="16"/>
                      <a:pt x="1" y="80"/>
                      <a:pt x="1" y="130"/>
                    </a:cubicBezTo>
                    <a:cubicBezTo>
                      <a:pt x="1" y="168"/>
                      <a:pt x="26" y="181"/>
                      <a:pt x="63" y="181"/>
                    </a:cubicBezTo>
                    <a:cubicBezTo>
                      <a:pt x="114" y="155"/>
                      <a:pt x="139" y="105"/>
                      <a:pt x="127" y="41"/>
                    </a:cubicBezTo>
                    <a:cubicBezTo>
                      <a:pt x="116" y="21"/>
                      <a:pt x="106" y="0"/>
                      <a:pt x="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8"/>
              <p:cNvSpPr/>
              <p:nvPr/>
            </p:nvSpPr>
            <p:spPr>
              <a:xfrm>
                <a:off x="5974275" y="2922825"/>
                <a:ext cx="29350" cy="2377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951" extrusionOk="0">
                    <a:moveTo>
                      <a:pt x="922" y="1"/>
                    </a:moveTo>
                    <a:cubicBezTo>
                      <a:pt x="893" y="1"/>
                      <a:pt x="861" y="26"/>
                      <a:pt x="808" y="80"/>
                    </a:cubicBezTo>
                    <a:cubicBezTo>
                      <a:pt x="606" y="269"/>
                      <a:pt x="416" y="484"/>
                      <a:pt x="202" y="673"/>
                    </a:cubicBezTo>
                    <a:cubicBezTo>
                      <a:pt x="101" y="749"/>
                      <a:pt x="38" y="850"/>
                      <a:pt x="0" y="951"/>
                    </a:cubicBezTo>
                    <a:lnTo>
                      <a:pt x="997" y="951"/>
                    </a:lnTo>
                    <a:cubicBezTo>
                      <a:pt x="1035" y="812"/>
                      <a:pt x="1073" y="673"/>
                      <a:pt x="1123" y="522"/>
                    </a:cubicBezTo>
                    <a:cubicBezTo>
                      <a:pt x="1174" y="358"/>
                      <a:pt x="1174" y="219"/>
                      <a:pt x="1047" y="92"/>
                    </a:cubicBezTo>
                    <a:cubicBezTo>
                      <a:pt x="988" y="33"/>
                      <a:pt x="956" y="1"/>
                      <a:pt x="9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8"/>
              <p:cNvSpPr/>
              <p:nvPr/>
            </p:nvSpPr>
            <p:spPr>
              <a:xfrm>
                <a:off x="5720250" y="2492450"/>
                <a:ext cx="3662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2554" extrusionOk="0">
                    <a:moveTo>
                      <a:pt x="216" y="0"/>
                    </a:moveTo>
                    <a:cubicBezTo>
                      <a:pt x="144" y="0"/>
                      <a:pt x="105" y="26"/>
                      <a:pt x="90" y="80"/>
                    </a:cubicBezTo>
                    <a:cubicBezTo>
                      <a:pt x="51" y="181"/>
                      <a:pt x="1" y="294"/>
                      <a:pt x="77" y="408"/>
                    </a:cubicBezTo>
                    <a:cubicBezTo>
                      <a:pt x="191" y="585"/>
                      <a:pt x="166" y="787"/>
                      <a:pt x="228" y="976"/>
                    </a:cubicBezTo>
                    <a:cubicBezTo>
                      <a:pt x="264" y="1071"/>
                      <a:pt x="255" y="1167"/>
                      <a:pt x="381" y="1167"/>
                    </a:cubicBezTo>
                    <a:cubicBezTo>
                      <a:pt x="389" y="1167"/>
                      <a:pt x="396" y="1166"/>
                      <a:pt x="405" y="1166"/>
                    </a:cubicBezTo>
                    <a:cubicBezTo>
                      <a:pt x="443" y="1166"/>
                      <a:pt x="481" y="1203"/>
                      <a:pt x="506" y="1241"/>
                    </a:cubicBezTo>
                    <a:cubicBezTo>
                      <a:pt x="645" y="1443"/>
                      <a:pt x="620" y="1582"/>
                      <a:pt x="405" y="1721"/>
                    </a:cubicBezTo>
                    <a:lnTo>
                      <a:pt x="329" y="1758"/>
                    </a:lnTo>
                    <a:cubicBezTo>
                      <a:pt x="203" y="1872"/>
                      <a:pt x="216" y="2024"/>
                      <a:pt x="367" y="2112"/>
                    </a:cubicBezTo>
                    <a:cubicBezTo>
                      <a:pt x="393" y="2125"/>
                      <a:pt x="430" y="2125"/>
                      <a:pt x="443" y="2175"/>
                    </a:cubicBezTo>
                    <a:cubicBezTo>
                      <a:pt x="342" y="2314"/>
                      <a:pt x="140" y="2352"/>
                      <a:pt x="39" y="2516"/>
                    </a:cubicBezTo>
                    <a:cubicBezTo>
                      <a:pt x="77" y="2554"/>
                      <a:pt x="115" y="2554"/>
                      <a:pt x="140" y="2554"/>
                    </a:cubicBezTo>
                    <a:cubicBezTo>
                      <a:pt x="481" y="2478"/>
                      <a:pt x="809" y="2403"/>
                      <a:pt x="1150" y="2327"/>
                    </a:cubicBezTo>
                    <a:cubicBezTo>
                      <a:pt x="1200" y="2314"/>
                      <a:pt x="1251" y="2276"/>
                      <a:pt x="1314" y="2251"/>
                    </a:cubicBezTo>
                    <a:cubicBezTo>
                      <a:pt x="1364" y="2226"/>
                      <a:pt x="1364" y="2187"/>
                      <a:pt x="1314" y="2150"/>
                    </a:cubicBezTo>
                    <a:cubicBezTo>
                      <a:pt x="1288" y="2125"/>
                      <a:pt x="1251" y="2125"/>
                      <a:pt x="1263" y="2074"/>
                    </a:cubicBezTo>
                    <a:cubicBezTo>
                      <a:pt x="1301" y="2011"/>
                      <a:pt x="1377" y="1999"/>
                      <a:pt x="1414" y="1935"/>
                    </a:cubicBezTo>
                    <a:cubicBezTo>
                      <a:pt x="1465" y="1847"/>
                      <a:pt x="1465" y="1771"/>
                      <a:pt x="1377" y="1746"/>
                    </a:cubicBezTo>
                    <a:cubicBezTo>
                      <a:pt x="1200" y="1671"/>
                      <a:pt x="1137" y="1531"/>
                      <a:pt x="1061" y="1393"/>
                    </a:cubicBezTo>
                    <a:cubicBezTo>
                      <a:pt x="998" y="1254"/>
                      <a:pt x="923" y="1127"/>
                      <a:pt x="847" y="989"/>
                    </a:cubicBezTo>
                    <a:cubicBezTo>
                      <a:pt x="822" y="939"/>
                      <a:pt x="783" y="875"/>
                      <a:pt x="721" y="850"/>
                    </a:cubicBezTo>
                    <a:cubicBezTo>
                      <a:pt x="569" y="774"/>
                      <a:pt x="494" y="661"/>
                      <a:pt x="581" y="484"/>
                    </a:cubicBezTo>
                    <a:cubicBezTo>
                      <a:pt x="595" y="459"/>
                      <a:pt x="581" y="434"/>
                      <a:pt x="581" y="395"/>
                    </a:cubicBezTo>
                    <a:cubicBezTo>
                      <a:pt x="595" y="345"/>
                      <a:pt x="556" y="320"/>
                      <a:pt x="519" y="307"/>
                    </a:cubicBezTo>
                    <a:cubicBezTo>
                      <a:pt x="491" y="307"/>
                      <a:pt x="460" y="312"/>
                      <a:pt x="433" y="312"/>
                    </a:cubicBezTo>
                    <a:cubicBezTo>
                      <a:pt x="398" y="312"/>
                      <a:pt x="368" y="305"/>
                      <a:pt x="354" y="269"/>
                    </a:cubicBezTo>
                    <a:cubicBezTo>
                      <a:pt x="317" y="206"/>
                      <a:pt x="367" y="143"/>
                      <a:pt x="380" y="80"/>
                    </a:cubicBezTo>
                    <a:cubicBezTo>
                      <a:pt x="393" y="67"/>
                      <a:pt x="393" y="42"/>
                      <a:pt x="393" y="30"/>
                    </a:cubicBezTo>
                    <a:cubicBezTo>
                      <a:pt x="319" y="10"/>
                      <a:pt x="261" y="0"/>
                      <a:pt x="2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8"/>
              <p:cNvSpPr/>
              <p:nvPr/>
            </p:nvSpPr>
            <p:spPr>
              <a:xfrm>
                <a:off x="5702300" y="2520000"/>
                <a:ext cx="17675" cy="2542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017" extrusionOk="0">
                    <a:moveTo>
                      <a:pt x="429" y="0"/>
                    </a:moveTo>
                    <a:cubicBezTo>
                      <a:pt x="303" y="139"/>
                      <a:pt x="303" y="152"/>
                      <a:pt x="189" y="165"/>
                    </a:cubicBezTo>
                    <a:cubicBezTo>
                      <a:pt x="126" y="177"/>
                      <a:pt x="63" y="190"/>
                      <a:pt x="51" y="266"/>
                    </a:cubicBezTo>
                    <a:cubicBezTo>
                      <a:pt x="37" y="341"/>
                      <a:pt x="88" y="392"/>
                      <a:pt x="151" y="417"/>
                    </a:cubicBezTo>
                    <a:cubicBezTo>
                      <a:pt x="239" y="468"/>
                      <a:pt x="239" y="530"/>
                      <a:pt x="177" y="606"/>
                    </a:cubicBezTo>
                    <a:cubicBezTo>
                      <a:pt x="126" y="669"/>
                      <a:pt x="88" y="745"/>
                      <a:pt x="37" y="808"/>
                    </a:cubicBezTo>
                    <a:cubicBezTo>
                      <a:pt x="0" y="858"/>
                      <a:pt x="25" y="909"/>
                      <a:pt x="51" y="959"/>
                    </a:cubicBezTo>
                    <a:cubicBezTo>
                      <a:pt x="72" y="1002"/>
                      <a:pt x="97" y="1017"/>
                      <a:pt x="127" y="1017"/>
                    </a:cubicBezTo>
                    <a:cubicBezTo>
                      <a:pt x="150" y="1017"/>
                      <a:pt x="175" y="1009"/>
                      <a:pt x="202" y="998"/>
                    </a:cubicBezTo>
                    <a:cubicBezTo>
                      <a:pt x="252" y="985"/>
                      <a:pt x="290" y="972"/>
                      <a:pt x="340" y="947"/>
                    </a:cubicBezTo>
                    <a:cubicBezTo>
                      <a:pt x="682" y="833"/>
                      <a:pt x="682" y="833"/>
                      <a:pt x="694" y="468"/>
                    </a:cubicBezTo>
                    <a:cubicBezTo>
                      <a:pt x="707" y="379"/>
                      <a:pt x="682" y="303"/>
                      <a:pt x="618" y="240"/>
                    </a:cubicBezTo>
                    <a:cubicBezTo>
                      <a:pt x="597" y="245"/>
                      <a:pt x="575" y="248"/>
                      <a:pt x="552" y="248"/>
                    </a:cubicBezTo>
                    <a:cubicBezTo>
                      <a:pt x="520" y="248"/>
                      <a:pt x="489" y="242"/>
                      <a:pt x="467" y="227"/>
                    </a:cubicBezTo>
                    <a:cubicBezTo>
                      <a:pt x="379" y="165"/>
                      <a:pt x="480" y="64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8"/>
              <p:cNvSpPr/>
              <p:nvPr/>
            </p:nvSpPr>
            <p:spPr>
              <a:xfrm>
                <a:off x="6534650" y="2489075"/>
                <a:ext cx="37550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387" extrusionOk="0">
                    <a:moveTo>
                      <a:pt x="1022" y="0"/>
                    </a:moveTo>
                    <a:cubicBezTo>
                      <a:pt x="732" y="241"/>
                      <a:pt x="429" y="480"/>
                      <a:pt x="138" y="720"/>
                    </a:cubicBezTo>
                    <a:cubicBezTo>
                      <a:pt x="63" y="771"/>
                      <a:pt x="0" y="846"/>
                      <a:pt x="25" y="947"/>
                    </a:cubicBezTo>
                    <a:cubicBezTo>
                      <a:pt x="76" y="1301"/>
                      <a:pt x="76" y="1641"/>
                      <a:pt x="113" y="1982"/>
                    </a:cubicBezTo>
                    <a:cubicBezTo>
                      <a:pt x="126" y="2108"/>
                      <a:pt x="113" y="2247"/>
                      <a:pt x="177" y="2386"/>
                    </a:cubicBezTo>
                    <a:cubicBezTo>
                      <a:pt x="328" y="2285"/>
                      <a:pt x="416" y="2134"/>
                      <a:pt x="530" y="2020"/>
                    </a:cubicBezTo>
                    <a:cubicBezTo>
                      <a:pt x="833" y="1705"/>
                      <a:pt x="1123" y="1389"/>
                      <a:pt x="1426" y="1074"/>
                    </a:cubicBezTo>
                    <a:cubicBezTo>
                      <a:pt x="1489" y="1010"/>
                      <a:pt x="1502" y="934"/>
                      <a:pt x="1476" y="833"/>
                    </a:cubicBezTo>
                    <a:cubicBezTo>
                      <a:pt x="1439" y="757"/>
                      <a:pt x="1414" y="670"/>
                      <a:pt x="1375" y="581"/>
                    </a:cubicBezTo>
                    <a:cubicBezTo>
                      <a:pt x="1262" y="392"/>
                      <a:pt x="1136" y="190"/>
                      <a:pt x="10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8"/>
              <p:cNvSpPr/>
              <p:nvPr/>
            </p:nvSpPr>
            <p:spPr>
              <a:xfrm>
                <a:off x="5666625" y="2318800"/>
                <a:ext cx="880650" cy="627800"/>
              </a:xfrm>
              <a:custGeom>
                <a:avLst/>
                <a:gdLst/>
                <a:ahLst/>
                <a:cxnLst/>
                <a:rect l="l" t="t" r="r" b="b"/>
                <a:pathLst>
                  <a:path w="35226" h="25112" extrusionOk="0">
                    <a:moveTo>
                      <a:pt x="24494" y="0"/>
                    </a:moveTo>
                    <a:cubicBezTo>
                      <a:pt x="24412" y="0"/>
                      <a:pt x="24329" y="10"/>
                      <a:pt x="24246" y="34"/>
                    </a:cubicBezTo>
                    <a:cubicBezTo>
                      <a:pt x="23514" y="236"/>
                      <a:pt x="22769" y="425"/>
                      <a:pt x="22037" y="615"/>
                    </a:cubicBezTo>
                    <a:cubicBezTo>
                      <a:pt x="21910" y="652"/>
                      <a:pt x="21772" y="677"/>
                      <a:pt x="21646" y="728"/>
                    </a:cubicBezTo>
                    <a:lnTo>
                      <a:pt x="19904" y="1448"/>
                    </a:lnTo>
                    <a:cubicBezTo>
                      <a:pt x="19714" y="1536"/>
                      <a:pt x="19702" y="1536"/>
                      <a:pt x="19790" y="1712"/>
                    </a:cubicBezTo>
                    <a:cubicBezTo>
                      <a:pt x="19916" y="2003"/>
                      <a:pt x="20042" y="2281"/>
                      <a:pt x="20169" y="2558"/>
                    </a:cubicBezTo>
                    <a:cubicBezTo>
                      <a:pt x="20194" y="2609"/>
                      <a:pt x="20232" y="2659"/>
                      <a:pt x="20194" y="2697"/>
                    </a:cubicBezTo>
                    <a:cubicBezTo>
                      <a:pt x="20177" y="2719"/>
                      <a:pt x="20159" y="2727"/>
                      <a:pt x="20142" y="2727"/>
                    </a:cubicBezTo>
                    <a:cubicBezTo>
                      <a:pt x="20109" y="2727"/>
                      <a:pt x="20076" y="2697"/>
                      <a:pt x="20042" y="2672"/>
                    </a:cubicBezTo>
                    <a:cubicBezTo>
                      <a:pt x="19866" y="2584"/>
                      <a:pt x="19689" y="2483"/>
                      <a:pt x="19512" y="2382"/>
                    </a:cubicBezTo>
                    <a:cubicBezTo>
                      <a:pt x="19258" y="2239"/>
                      <a:pt x="19155" y="2181"/>
                      <a:pt x="19016" y="2181"/>
                    </a:cubicBezTo>
                    <a:cubicBezTo>
                      <a:pt x="18920" y="2181"/>
                      <a:pt x="18807" y="2209"/>
                      <a:pt x="18617" y="2256"/>
                    </a:cubicBezTo>
                    <a:cubicBezTo>
                      <a:pt x="18390" y="2306"/>
                      <a:pt x="18390" y="2306"/>
                      <a:pt x="18390" y="2533"/>
                    </a:cubicBezTo>
                    <a:lnTo>
                      <a:pt x="18390" y="4211"/>
                    </a:lnTo>
                    <a:cubicBezTo>
                      <a:pt x="18390" y="4275"/>
                      <a:pt x="18415" y="4351"/>
                      <a:pt x="18339" y="4401"/>
                    </a:cubicBezTo>
                    <a:cubicBezTo>
                      <a:pt x="18289" y="4388"/>
                      <a:pt x="18289" y="4338"/>
                      <a:pt x="18263" y="4300"/>
                    </a:cubicBezTo>
                    <a:cubicBezTo>
                      <a:pt x="18048" y="3959"/>
                      <a:pt x="18036" y="3580"/>
                      <a:pt x="17998" y="3202"/>
                    </a:cubicBezTo>
                    <a:cubicBezTo>
                      <a:pt x="17973" y="2836"/>
                      <a:pt x="17935" y="2483"/>
                      <a:pt x="17910" y="2116"/>
                    </a:cubicBezTo>
                    <a:cubicBezTo>
                      <a:pt x="17897" y="2003"/>
                      <a:pt x="17834" y="1953"/>
                      <a:pt x="17733" y="1953"/>
                    </a:cubicBezTo>
                    <a:cubicBezTo>
                      <a:pt x="17619" y="1940"/>
                      <a:pt x="17493" y="1953"/>
                      <a:pt x="17392" y="1927"/>
                    </a:cubicBezTo>
                    <a:cubicBezTo>
                      <a:pt x="17373" y="1924"/>
                      <a:pt x="17356" y="1922"/>
                      <a:pt x="17341" y="1922"/>
                    </a:cubicBezTo>
                    <a:cubicBezTo>
                      <a:pt x="17262" y="1922"/>
                      <a:pt x="17250" y="1976"/>
                      <a:pt x="17229" y="2040"/>
                    </a:cubicBezTo>
                    <a:cubicBezTo>
                      <a:pt x="17229" y="2091"/>
                      <a:pt x="17215" y="2129"/>
                      <a:pt x="17215" y="2167"/>
                    </a:cubicBezTo>
                    <a:cubicBezTo>
                      <a:pt x="17153" y="2571"/>
                      <a:pt x="17089" y="2974"/>
                      <a:pt x="17013" y="3366"/>
                    </a:cubicBezTo>
                    <a:cubicBezTo>
                      <a:pt x="16995" y="3513"/>
                      <a:pt x="16970" y="3560"/>
                      <a:pt x="16885" y="3560"/>
                    </a:cubicBezTo>
                    <a:cubicBezTo>
                      <a:pt x="16853" y="3560"/>
                      <a:pt x="16813" y="3553"/>
                      <a:pt x="16761" y="3543"/>
                    </a:cubicBezTo>
                    <a:cubicBezTo>
                      <a:pt x="16433" y="3454"/>
                      <a:pt x="16105" y="3378"/>
                      <a:pt x="15777" y="3290"/>
                    </a:cubicBezTo>
                    <a:cubicBezTo>
                      <a:pt x="15722" y="3275"/>
                      <a:pt x="15670" y="3268"/>
                      <a:pt x="15617" y="3268"/>
                    </a:cubicBezTo>
                    <a:cubicBezTo>
                      <a:pt x="15537" y="3268"/>
                      <a:pt x="15457" y="3285"/>
                      <a:pt x="15373" y="3316"/>
                    </a:cubicBezTo>
                    <a:cubicBezTo>
                      <a:pt x="14641" y="3593"/>
                      <a:pt x="13909" y="3846"/>
                      <a:pt x="13177" y="4123"/>
                    </a:cubicBezTo>
                    <a:cubicBezTo>
                      <a:pt x="13129" y="4141"/>
                      <a:pt x="13086" y="4149"/>
                      <a:pt x="13046" y="4149"/>
                    </a:cubicBezTo>
                    <a:cubicBezTo>
                      <a:pt x="12969" y="4149"/>
                      <a:pt x="12903" y="4118"/>
                      <a:pt x="12836" y="4060"/>
                    </a:cubicBezTo>
                    <a:cubicBezTo>
                      <a:pt x="12697" y="3934"/>
                      <a:pt x="12559" y="3821"/>
                      <a:pt x="12407" y="3694"/>
                    </a:cubicBezTo>
                    <a:cubicBezTo>
                      <a:pt x="12376" y="3674"/>
                      <a:pt x="12346" y="3637"/>
                      <a:pt x="12309" y="3637"/>
                    </a:cubicBezTo>
                    <a:cubicBezTo>
                      <a:pt x="12300" y="3637"/>
                      <a:pt x="12291" y="3639"/>
                      <a:pt x="12281" y="3644"/>
                    </a:cubicBezTo>
                    <a:cubicBezTo>
                      <a:pt x="12231" y="3669"/>
                      <a:pt x="12256" y="3720"/>
                      <a:pt x="12256" y="3770"/>
                    </a:cubicBezTo>
                    <a:cubicBezTo>
                      <a:pt x="12243" y="3984"/>
                      <a:pt x="12268" y="4199"/>
                      <a:pt x="12217" y="4413"/>
                    </a:cubicBezTo>
                    <a:cubicBezTo>
                      <a:pt x="12202" y="4511"/>
                      <a:pt x="12196" y="4551"/>
                      <a:pt x="12165" y="4551"/>
                    </a:cubicBezTo>
                    <a:cubicBezTo>
                      <a:pt x="12143" y="4551"/>
                      <a:pt x="12110" y="4533"/>
                      <a:pt x="12054" y="4502"/>
                    </a:cubicBezTo>
                    <a:cubicBezTo>
                      <a:pt x="12016" y="4489"/>
                      <a:pt x="11990" y="4464"/>
                      <a:pt x="11965" y="4438"/>
                    </a:cubicBezTo>
                    <a:cubicBezTo>
                      <a:pt x="11905" y="4405"/>
                      <a:pt x="11871" y="4387"/>
                      <a:pt x="11842" y="4387"/>
                    </a:cubicBezTo>
                    <a:cubicBezTo>
                      <a:pt x="11805" y="4387"/>
                      <a:pt x="11777" y="4418"/>
                      <a:pt x="11713" y="4489"/>
                    </a:cubicBezTo>
                    <a:cubicBezTo>
                      <a:pt x="11511" y="4704"/>
                      <a:pt x="11297" y="4906"/>
                      <a:pt x="11095" y="5133"/>
                    </a:cubicBezTo>
                    <a:cubicBezTo>
                      <a:pt x="11053" y="5175"/>
                      <a:pt x="11015" y="5194"/>
                      <a:pt x="10975" y="5194"/>
                    </a:cubicBezTo>
                    <a:cubicBezTo>
                      <a:pt x="10942" y="5194"/>
                      <a:pt x="10907" y="5181"/>
                      <a:pt x="10868" y="5158"/>
                    </a:cubicBezTo>
                    <a:cubicBezTo>
                      <a:pt x="10767" y="5108"/>
                      <a:pt x="10666" y="5044"/>
                      <a:pt x="10552" y="5007"/>
                    </a:cubicBezTo>
                    <a:cubicBezTo>
                      <a:pt x="10438" y="4969"/>
                      <a:pt x="10363" y="4893"/>
                      <a:pt x="10299" y="4792"/>
                    </a:cubicBezTo>
                    <a:cubicBezTo>
                      <a:pt x="10173" y="4590"/>
                      <a:pt x="10047" y="4401"/>
                      <a:pt x="9920" y="4199"/>
                    </a:cubicBezTo>
                    <a:cubicBezTo>
                      <a:pt x="9908" y="4174"/>
                      <a:pt x="9858" y="4136"/>
                      <a:pt x="9895" y="4085"/>
                    </a:cubicBezTo>
                    <a:cubicBezTo>
                      <a:pt x="9914" y="4079"/>
                      <a:pt x="9937" y="4076"/>
                      <a:pt x="9959" y="4076"/>
                    </a:cubicBezTo>
                    <a:cubicBezTo>
                      <a:pt x="9981" y="4076"/>
                      <a:pt x="10003" y="4079"/>
                      <a:pt x="10021" y="4085"/>
                    </a:cubicBezTo>
                    <a:cubicBezTo>
                      <a:pt x="10324" y="4174"/>
                      <a:pt x="10627" y="4262"/>
                      <a:pt x="10943" y="4351"/>
                    </a:cubicBezTo>
                    <a:cubicBezTo>
                      <a:pt x="10994" y="4365"/>
                      <a:pt x="11045" y="4380"/>
                      <a:pt x="11096" y="4380"/>
                    </a:cubicBezTo>
                    <a:cubicBezTo>
                      <a:pt x="11133" y="4380"/>
                      <a:pt x="11171" y="4372"/>
                      <a:pt x="11208" y="4351"/>
                    </a:cubicBezTo>
                    <a:cubicBezTo>
                      <a:pt x="11372" y="4237"/>
                      <a:pt x="11536" y="4123"/>
                      <a:pt x="11675" y="3997"/>
                    </a:cubicBezTo>
                    <a:cubicBezTo>
                      <a:pt x="11675" y="3947"/>
                      <a:pt x="11650" y="3922"/>
                      <a:pt x="11625" y="3908"/>
                    </a:cubicBezTo>
                    <a:cubicBezTo>
                      <a:pt x="11271" y="3757"/>
                      <a:pt x="10918" y="3605"/>
                      <a:pt x="10577" y="3429"/>
                    </a:cubicBezTo>
                    <a:cubicBezTo>
                      <a:pt x="10272" y="3271"/>
                      <a:pt x="9957" y="3192"/>
                      <a:pt x="9627" y="3192"/>
                    </a:cubicBezTo>
                    <a:cubicBezTo>
                      <a:pt x="9561" y="3192"/>
                      <a:pt x="9495" y="3195"/>
                      <a:pt x="9429" y="3202"/>
                    </a:cubicBezTo>
                    <a:lnTo>
                      <a:pt x="9390" y="3202"/>
                    </a:lnTo>
                    <a:cubicBezTo>
                      <a:pt x="9365" y="3164"/>
                      <a:pt x="9340" y="3164"/>
                      <a:pt x="9303" y="3164"/>
                    </a:cubicBezTo>
                    <a:lnTo>
                      <a:pt x="9303" y="2937"/>
                    </a:lnTo>
                    <a:cubicBezTo>
                      <a:pt x="9303" y="2670"/>
                      <a:pt x="9327" y="2645"/>
                      <a:pt x="9153" y="2645"/>
                    </a:cubicBezTo>
                    <a:cubicBezTo>
                      <a:pt x="9113" y="2645"/>
                      <a:pt x="9063" y="2646"/>
                      <a:pt x="9000" y="2646"/>
                    </a:cubicBezTo>
                    <a:cubicBezTo>
                      <a:pt x="8903" y="2646"/>
                      <a:pt x="8811" y="2635"/>
                      <a:pt x="8720" y="2635"/>
                    </a:cubicBezTo>
                    <a:cubicBezTo>
                      <a:pt x="8644" y="2635"/>
                      <a:pt x="8569" y="2643"/>
                      <a:pt x="8495" y="2672"/>
                    </a:cubicBezTo>
                    <a:cubicBezTo>
                      <a:pt x="7939" y="2899"/>
                      <a:pt x="7371" y="3126"/>
                      <a:pt x="6804" y="3353"/>
                    </a:cubicBezTo>
                    <a:cubicBezTo>
                      <a:pt x="6740" y="3378"/>
                      <a:pt x="6689" y="3417"/>
                      <a:pt x="6639" y="3479"/>
                    </a:cubicBezTo>
                    <a:cubicBezTo>
                      <a:pt x="6286" y="3984"/>
                      <a:pt x="5920" y="4477"/>
                      <a:pt x="5567" y="4982"/>
                    </a:cubicBezTo>
                    <a:cubicBezTo>
                      <a:pt x="5415" y="5196"/>
                      <a:pt x="5251" y="5386"/>
                      <a:pt x="5011" y="5512"/>
                    </a:cubicBezTo>
                    <a:cubicBezTo>
                      <a:pt x="4910" y="5574"/>
                      <a:pt x="4809" y="5663"/>
                      <a:pt x="4708" y="5714"/>
                    </a:cubicBezTo>
                    <a:cubicBezTo>
                      <a:pt x="4569" y="5789"/>
                      <a:pt x="4519" y="5890"/>
                      <a:pt x="4519" y="6042"/>
                    </a:cubicBezTo>
                    <a:cubicBezTo>
                      <a:pt x="4519" y="6143"/>
                      <a:pt x="4519" y="6256"/>
                      <a:pt x="4507" y="6357"/>
                    </a:cubicBezTo>
                    <a:cubicBezTo>
                      <a:pt x="4468" y="6471"/>
                      <a:pt x="4493" y="6572"/>
                      <a:pt x="4557" y="6673"/>
                    </a:cubicBezTo>
                    <a:cubicBezTo>
                      <a:pt x="4608" y="6749"/>
                      <a:pt x="4658" y="6824"/>
                      <a:pt x="4708" y="6912"/>
                    </a:cubicBezTo>
                    <a:cubicBezTo>
                      <a:pt x="4761" y="6995"/>
                      <a:pt x="4791" y="7029"/>
                      <a:pt x="4839" y="7029"/>
                    </a:cubicBezTo>
                    <a:cubicBezTo>
                      <a:pt x="4871" y="7029"/>
                      <a:pt x="4912" y="7014"/>
                      <a:pt x="4973" y="6988"/>
                    </a:cubicBezTo>
                    <a:cubicBezTo>
                      <a:pt x="5200" y="6887"/>
                      <a:pt x="5415" y="6786"/>
                      <a:pt x="5642" y="6673"/>
                    </a:cubicBezTo>
                    <a:cubicBezTo>
                      <a:pt x="5668" y="6673"/>
                      <a:pt x="5693" y="6685"/>
                      <a:pt x="5718" y="6685"/>
                    </a:cubicBezTo>
                    <a:cubicBezTo>
                      <a:pt x="5806" y="7013"/>
                      <a:pt x="5983" y="7316"/>
                      <a:pt x="6097" y="7632"/>
                    </a:cubicBezTo>
                    <a:cubicBezTo>
                      <a:pt x="6113" y="7681"/>
                      <a:pt x="6140" y="7703"/>
                      <a:pt x="6176" y="7703"/>
                    </a:cubicBezTo>
                    <a:cubicBezTo>
                      <a:pt x="6197" y="7703"/>
                      <a:pt x="6221" y="7696"/>
                      <a:pt x="6248" y="7683"/>
                    </a:cubicBezTo>
                    <a:cubicBezTo>
                      <a:pt x="6349" y="7632"/>
                      <a:pt x="6462" y="7594"/>
                      <a:pt x="6563" y="7556"/>
                    </a:cubicBezTo>
                    <a:cubicBezTo>
                      <a:pt x="6677" y="7518"/>
                      <a:pt x="6740" y="7455"/>
                      <a:pt x="6778" y="7341"/>
                    </a:cubicBezTo>
                    <a:cubicBezTo>
                      <a:pt x="6841" y="7165"/>
                      <a:pt x="6905" y="6976"/>
                      <a:pt x="7006" y="6811"/>
                    </a:cubicBezTo>
                    <a:cubicBezTo>
                      <a:pt x="7119" y="6609"/>
                      <a:pt x="7081" y="6458"/>
                      <a:pt x="6955" y="6294"/>
                    </a:cubicBezTo>
                    <a:cubicBezTo>
                      <a:pt x="6905" y="6244"/>
                      <a:pt x="6854" y="6180"/>
                      <a:pt x="6866" y="6104"/>
                    </a:cubicBezTo>
                    <a:cubicBezTo>
                      <a:pt x="6891" y="5840"/>
                      <a:pt x="6891" y="5587"/>
                      <a:pt x="7144" y="5386"/>
                    </a:cubicBezTo>
                    <a:cubicBezTo>
                      <a:pt x="7485" y="5108"/>
                      <a:pt x="7800" y="4805"/>
                      <a:pt x="8116" y="4502"/>
                    </a:cubicBezTo>
                    <a:lnTo>
                      <a:pt x="8179" y="4502"/>
                    </a:lnTo>
                    <a:cubicBezTo>
                      <a:pt x="8229" y="4553"/>
                      <a:pt x="8280" y="4590"/>
                      <a:pt x="8330" y="4654"/>
                    </a:cubicBezTo>
                    <a:cubicBezTo>
                      <a:pt x="8444" y="4767"/>
                      <a:pt x="8444" y="4767"/>
                      <a:pt x="8330" y="4893"/>
                    </a:cubicBezTo>
                    <a:cubicBezTo>
                      <a:pt x="8167" y="5070"/>
                      <a:pt x="8015" y="5246"/>
                      <a:pt x="7851" y="5423"/>
                    </a:cubicBezTo>
                    <a:cubicBezTo>
                      <a:pt x="7800" y="5473"/>
                      <a:pt x="7775" y="5537"/>
                      <a:pt x="7775" y="5613"/>
                    </a:cubicBezTo>
                    <a:lnTo>
                      <a:pt x="7775" y="6180"/>
                    </a:lnTo>
                    <a:cubicBezTo>
                      <a:pt x="7775" y="6335"/>
                      <a:pt x="7999" y="6524"/>
                      <a:pt x="8163" y="6524"/>
                    </a:cubicBezTo>
                    <a:cubicBezTo>
                      <a:pt x="8173" y="6524"/>
                      <a:pt x="8182" y="6523"/>
                      <a:pt x="8192" y="6521"/>
                    </a:cubicBezTo>
                    <a:cubicBezTo>
                      <a:pt x="8507" y="6458"/>
                      <a:pt x="8810" y="6395"/>
                      <a:pt x="9126" y="6345"/>
                    </a:cubicBezTo>
                    <a:cubicBezTo>
                      <a:pt x="9151" y="6370"/>
                      <a:pt x="9176" y="6370"/>
                      <a:pt x="9202" y="6370"/>
                    </a:cubicBezTo>
                    <a:cubicBezTo>
                      <a:pt x="9202" y="6496"/>
                      <a:pt x="9252" y="6635"/>
                      <a:pt x="9075" y="6673"/>
                    </a:cubicBezTo>
                    <a:cubicBezTo>
                      <a:pt x="9025" y="6685"/>
                      <a:pt x="8986" y="6685"/>
                      <a:pt x="8936" y="6685"/>
                    </a:cubicBezTo>
                    <a:cubicBezTo>
                      <a:pt x="8823" y="6698"/>
                      <a:pt x="8697" y="6710"/>
                      <a:pt x="8583" y="6723"/>
                    </a:cubicBezTo>
                    <a:cubicBezTo>
                      <a:pt x="8470" y="6735"/>
                      <a:pt x="8330" y="6710"/>
                      <a:pt x="8268" y="6824"/>
                    </a:cubicBezTo>
                    <a:cubicBezTo>
                      <a:pt x="8217" y="6951"/>
                      <a:pt x="8318" y="7052"/>
                      <a:pt x="8394" y="7152"/>
                    </a:cubicBezTo>
                    <a:lnTo>
                      <a:pt x="8394" y="7253"/>
                    </a:lnTo>
                    <a:cubicBezTo>
                      <a:pt x="8369" y="7304"/>
                      <a:pt x="8343" y="7354"/>
                      <a:pt x="8330" y="7417"/>
                    </a:cubicBezTo>
                    <a:cubicBezTo>
                      <a:pt x="8315" y="7472"/>
                      <a:pt x="8285" y="7497"/>
                      <a:pt x="8247" y="7497"/>
                    </a:cubicBezTo>
                    <a:cubicBezTo>
                      <a:pt x="8223" y="7497"/>
                      <a:pt x="8196" y="7487"/>
                      <a:pt x="8167" y="7468"/>
                    </a:cubicBezTo>
                    <a:cubicBezTo>
                      <a:pt x="8116" y="7430"/>
                      <a:pt x="8053" y="7380"/>
                      <a:pt x="7990" y="7354"/>
                    </a:cubicBezTo>
                    <a:cubicBezTo>
                      <a:pt x="7970" y="7346"/>
                      <a:pt x="7952" y="7342"/>
                      <a:pt x="7934" y="7342"/>
                    </a:cubicBezTo>
                    <a:cubicBezTo>
                      <a:pt x="7870" y="7342"/>
                      <a:pt x="7817" y="7394"/>
                      <a:pt x="7788" y="7493"/>
                    </a:cubicBezTo>
                    <a:cubicBezTo>
                      <a:pt x="7763" y="7594"/>
                      <a:pt x="7851" y="7568"/>
                      <a:pt x="7914" y="7594"/>
                    </a:cubicBezTo>
                    <a:cubicBezTo>
                      <a:pt x="7914" y="7607"/>
                      <a:pt x="7914" y="7632"/>
                      <a:pt x="7901" y="7644"/>
                    </a:cubicBezTo>
                    <a:cubicBezTo>
                      <a:pt x="7662" y="7644"/>
                      <a:pt x="7649" y="7657"/>
                      <a:pt x="7598" y="7897"/>
                    </a:cubicBezTo>
                    <a:cubicBezTo>
                      <a:pt x="7586" y="7910"/>
                      <a:pt x="7573" y="7935"/>
                      <a:pt x="7561" y="7947"/>
                    </a:cubicBezTo>
                    <a:cubicBezTo>
                      <a:pt x="7421" y="7998"/>
                      <a:pt x="7384" y="8048"/>
                      <a:pt x="7384" y="8149"/>
                    </a:cubicBezTo>
                    <a:lnTo>
                      <a:pt x="7384" y="8225"/>
                    </a:lnTo>
                    <a:cubicBezTo>
                      <a:pt x="7295" y="8213"/>
                      <a:pt x="7220" y="8200"/>
                      <a:pt x="7132" y="8200"/>
                    </a:cubicBezTo>
                    <a:cubicBezTo>
                      <a:pt x="6689" y="8200"/>
                      <a:pt x="6689" y="8200"/>
                      <a:pt x="6349" y="8465"/>
                    </a:cubicBezTo>
                    <a:lnTo>
                      <a:pt x="6260" y="8465"/>
                    </a:lnTo>
                    <a:cubicBezTo>
                      <a:pt x="6235" y="8427"/>
                      <a:pt x="6210" y="8401"/>
                      <a:pt x="6198" y="8376"/>
                    </a:cubicBezTo>
                    <a:cubicBezTo>
                      <a:pt x="6141" y="8242"/>
                      <a:pt x="6036" y="8197"/>
                      <a:pt x="5907" y="8197"/>
                    </a:cubicBezTo>
                    <a:cubicBezTo>
                      <a:pt x="5891" y="8197"/>
                      <a:pt x="5874" y="8198"/>
                      <a:pt x="5856" y="8200"/>
                    </a:cubicBezTo>
                    <a:cubicBezTo>
                      <a:pt x="5823" y="8204"/>
                      <a:pt x="5788" y="8205"/>
                      <a:pt x="5752" y="8205"/>
                    </a:cubicBezTo>
                    <a:cubicBezTo>
                      <a:pt x="5680" y="8205"/>
                      <a:pt x="5604" y="8200"/>
                      <a:pt x="5528" y="8200"/>
                    </a:cubicBezTo>
                    <a:cubicBezTo>
                      <a:pt x="5478" y="8200"/>
                      <a:pt x="5415" y="8187"/>
                      <a:pt x="5390" y="8124"/>
                    </a:cubicBezTo>
                    <a:cubicBezTo>
                      <a:pt x="5378" y="8090"/>
                      <a:pt x="5357" y="8046"/>
                      <a:pt x="5316" y="8046"/>
                    </a:cubicBezTo>
                    <a:cubicBezTo>
                      <a:pt x="5311" y="8046"/>
                      <a:pt x="5306" y="8047"/>
                      <a:pt x="5301" y="8048"/>
                    </a:cubicBezTo>
                    <a:cubicBezTo>
                      <a:pt x="5239" y="8073"/>
                      <a:pt x="5264" y="8137"/>
                      <a:pt x="5264" y="8174"/>
                    </a:cubicBezTo>
                    <a:cubicBezTo>
                      <a:pt x="5251" y="8200"/>
                      <a:pt x="5264" y="8225"/>
                      <a:pt x="5264" y="8250"/>
                    </a:cubicBezTo>
                    <a:cubicBezTo>
                      <a:pt x="5276" y="8339"/>
                      <a:pt x="5264" y="8415"/>
                      <a:pt x="5138" y="8427"/>
                    </a:cubicBezTo>
                    <a:cubicBezTo>
                      <a:pt x="5074" y="8440"/>
                      <a:pt x="5024" y="8490"/>
                      <a:pt x="4998" y="8553"/>
                    </a:cubicBezTo>
                    <a:lnTo>
                      <a:pt x="4936" y="8553"/>
                    </a:lnTo>
                    <a:cubicBezTo>
                      <a:pt x="4936" y="8490"/>
                      <a:pt x="4910" y="8465"/>
                      <a:pt x="4860" y="8465"/>
                    </a:cubicBezTo>
                    <a:cubicBezTo>
                      <a:pt x="4812" y="8465"/>
                      <a:pt x="4754" y="8451"/>
                      <a:pt x="4701" y="8451"/>
                    </a:cubicBezTo>
                    <a:cubicBezTo>
                      <a:pt x="4654" y="8451"/>
                      <a:pt x="4611" y="8462"/>
                      <a:pt x="4582" y="8502"/>
                    </a:cubicBezTo>
                    <a:cubicBezTo>
                      <a:pt x="4443" y="8654"/>
                      <a:pt x="4305" y="8805"/>
                      <a:pt x="4266" y="9007"/>
                    </a:cubicBezTo>
                    <a:cubicBezTo>
                      <a:pt x="4266" y="9033"/>
                      <a:pt x="4254" y="9058"/>
                      <a:pt x="4254" y="9071"/>
                    </a:cubicBezTo>
                    <a:cubicBezTo>
                      <a:pt x="4236" y="9067"/>
                      <a:pt x="4219" y="9065"/>
                      <a:pt x="4202" y="9065"/>
                    </a:cubicBezTo>
                    <a:cubicBezTo>
                      <a:pt x="4112" y="9065"/>
                      <a:pt x="4036" y="9116"/>
                      <a:pt x="3951" y="9159"/>
                    </a:cubicBezTo>
                    <a:cubicBezTo>
                      <a:pt x="3876" y="9184"/>
                      <a:pt x="3837" y="9248"/>
                      <a:pt x="3812" y="9323"/>
                    </a:cubicBezTo>
                    <a:cubicBezTo>
                      <a:pt x="3787" y="9450"/>
                      <a:pt x="3699" y="9525"/>
                      <a:pt x="3559" y="9550"/>
                    </a:cubicBezTo>
                    <a:cubicBezTo>
                      <a:pt x="3459" y="9588"/>
                      <a:pt x="3345" y="9626"/>
                      <a:pt x="3231" y="9664"/>
                    </a:cubicBezTo>
                    <a:cubicBezTo>
                      <a:pt x="3181" y="9689"/>
                      <a:pt x="3130" y="9702"/>
                      <a:pt x="3118" y="9778"/>
                    </a:cubicBezTo>
                    <a:cubicBezTo>
                      <a:pt x="3097" y="9933"/>
                      <a:pt x="3008" y="9987"/>
                      <a:pt x="2886" y="9987"/>
                    </a:cubicBezTo>
                    <a:cubicBezTo>
                      <a:pt x="2859" y="9987"/>
                      <a:pt x="2831" y="9984"/>
                      <a:pt x="2802" y="9980"/>
                    </a:cubicBezTo>
                    <a:cubicBezTo>
                      <a:pt x="2785" y="9975"/>
                      <a:pt x="2767" y="9974"/>
                      <a:pt x="2749" y="9974"/>
                    </a:cubicBezTo>
                    <a:cubicBezTo>
                      <a:pt x="2711" y="9974"/>
                      <a:pt x="2672" y="9980"/>
                      <a:pt x="2639" y="9980"/>
                    </a:cubicBezTo>
                    <a:cubicBezTo>
                      <a:pt x="2588" y="9980"/>
                      <a:pt x="2538" y="9980"/>
                      <a:pt x="2525" y="10030"/>
                    </a:cubicBezTo>
                    <a:cubicBezTo>
                      <a:pt x="2512" y="10081"/>
                      <a:pt x="2538" y="10118"/>
                      <a:pt x="2575" y="10143"/>
                    </a:cubicBezTo>
                    <a:cubicBezTo>
                      <a:pt x="2626" y="10207"/>
                      <a:pt x="2701" y="10244"/>
                      <a:pt x="2777" y="10257"/>
                    </a:cubicBezTo>
                    <a:cubicBezTo>
                      <a:pt x="3004" y="10320"/>
                      <a:pt x="3105" y="10471"/>
                      <a:pt x="3181" y="10673"/>
                    </a:cubicBezTo>
                    <a:cubicBezTo>
                      <a:pt x="3219" y="10799"/>
                      <a:pt x="3231" y="10914"/>
                      <a:pt x="3194" y="11027"/>
                    </a:cubicBezTo>
                    <a:cubicBezTo>
                      <a:pt x="3169" y="11115"/>
                      <a:pt x="3118" y="11191"/>
                      <a:pt x="3130" y="11279"/>
                    </a:cubicBezTo>
                    <a:cubicBezTo>
                      <a:pt x="3130" y="11317"/>
                      <a:pt x="3130" y="11343"/>
                      <a:pt x="3118" y="11368"/>
                    </a:cubicBezTo>
                    <a:cubicBezTo>
                      <a:pt x="3093" y="11368"/>
                      <a:pt x="3068" y="11355"/>
                      <a:pt x="3043" y="11355"/>
                    </a:cubicBezTo>
                    <a:cubicBezTo>
                      <a:pt x="3021" y="11312"/>
                      <a:pt x="2999" y="11289"/>
                      <a:pt x="2973" y="11289"/>
                    </a:cubicBezTo>
                    <a:cubicBezTo>
                      <a:pt x="2953" y="11289"/>
                      <a:pt x="2931" y="11302"/>
                      <a:pt x="2903" y="11330"/>
                    </a:cubicBezTo>
                    <a:cubicBezTo>
                      <a:pt x="2790" y="11330"/>
                      <a:pt x="2676" y="11317"/>
                      <a:pt x="2563" y="11292"/>
                    </a:cubicBezTo>
                    <a:cubicBezTo>
                      <a:pt x="2541" y="11264"/>
                      <a:pt x="2516" y="11247"/>
                      <a:pt x="2491" y="11247"/>
                    </a:cubicBezTo>
                    <a:cubicBezTo>
                      <a:pt x="2472" y="11247"/>
                      <a:pt x="2453" y="11257"/>
                      <a:pt x="2437" y="11279"/>
                    </a:cubicBezTo>
                    <a:cubicBezTo>
                      <a:pt x="2260" y="11267"/>
                      <a:pt x="2083" y="11254"/>
                      <a:pt x="1919" y="11242"/>
                    </a:cubicBezTo>
                    <a:cubicBezTo>
                      <a:pt x="1616" y="11242"/>
                      <a:pt x="1540" y="11330"/>
                      <a:pt x="1604" y="11620"/>
                    </a:cubicBezTo>
                    <a:cubicBezTo>
                      <a:pt x="1616" y="11658"/>
                      <a:pt x="1629" y="11683"/>
                      <a:pt x="1654" y="11683"/>
                    </a:cubicBezTo>
                    <a:cubicBezTo>
                      <a:pt x="1641" y="11708"/>
                      <a:pt x="1616" y="11747"/>
                      <a:pt x="1616" y="11784"/>
                    </a:cubicBezTo>
                    <a:cubicBezTo>
                      <a:pt x="1515" y="12112"/>
                      <a:pt x="1490" y="12440"/>
                      <a:pt x="1591" y="12768"/>
                    </a:cubicBezTo>
                    <a:cubicBezTo>
                      <a:pt x="1629" y="12882"/>
                      <a:pt x="1717" y="12895"/>
                      <a:pt x="1843" y="12895"/>
                    </a:cubicBezTo>
                    <a:cubicBezTo>
                      <a:pt x="1894" y="12895"/>
                      <a:pt x="1932" y="12882"/>
                      <a:pt x="1957" y="12869"/>
                    </a:cubicBezTo>
                    <a:cubicBezTo>
                      <a:pt x="1982" y="12970"/>
                      <a:pt x="2058" y="13046"/>
                      <a:pt x="2171" y="13110"/>
                    </a:cubicBezTo>
                    <a:cubicBezTo>
                      <a:pt x="2213" y="13133"/>
                      <a:pt x="2251" y="13140"/>
                      <a:pt x="2288" y="13140"/>
                    </a:cubicBezTo>
                    <a:cubicBezTo>
                      <a:pt x="2350" y="13140"/>
                      <a:pt x="2406" y="13117"/>
                      <a:pt x="2462" y="13110"/>
                    </a:cubicBezTo>
                    <a:cubicBezTo>
                      <a:pt x="2752" y="13059"/>
                      <a:pt x="3029" y="13034"/>
                      <a:pt x="3244" y="12781"/>
                    </a:cubicBezTo>
                    <a:cubicBezTo>
                      <a:pt x="3320" y="12680"/>
                      <a:pt x="3371" y="12605"/>
                      <a:pt x="3345" y="12491"/>
                    </a:cubicBezTo>
                    <a:cubicBezTo>
                      <a:pt x="3282" y="12314"/>
                      <a:pt x="3358" y="12201"/>
                      <a:pt x="3484" y="12075"/>
                    </a:cubicBezTo>
                    <a:cubicBezTo>
                      <a:pt x="3573" y="11986"/>
                      <a:pt x="3674" y="11923"/>
                      <a:pt x="3787" y="11885"/>
                    </a:cubicBezTo>
                    <a:cubicBezTo>
                      <a:pt x="3913" y="11848"/>
                      <a:pt x="3963" y="11772"/>
                      <a:pt x="3951" y="11646"/>
                    </a:cubicBezTo>
                    <a:lnTo>
                      <a:pt x="3951" y="11545"/>
                    </a:lnTo>
                    <a:cubicBezTo>
                      <a:pt x="4027" y="11506"/>
                      <a:pt x="3989" y="11405"/>
                      <a:pt x="4077" y="11355"/>
                    </a:cubicBezTo>
                    <a:cubicBezTo>
                      <a:pt x="4150" y="11312"/>
                      <a:pt x="4217" y="11293"/>
                      <a:pt x="4283" y="11293"/>
                    </a:cubicBezTo>
                    <a:cubicBezTo>
                      <a:pt x="4353" y="11293"/>
                      <a:pt x="4422" y="11316"/>
                      <a:pt x="4493" y="11355"/>
                    </a:cubicBezTo>
                    <a:cubicBezTo>
                      <a:pt x="4560" y="11393"/>
                      <a:pt x="4607" y="11413"/>
                      <a:pt x="4646" y="11413"/>
                    </a:cubicBezTo>
                    <a:cubicBezTo>
                      <a:pt x="4708" y="11413"/>
                      <a:pt x="4747" y="11359"/>
                      <a:pt x="4809" y="11242"/>
                    </a:cubicBezTo>
                    <a:cubicBezTo>
                      <a:pt x="4835" y="11229"/>
                      <a:pt x="4847" y="11216"/>
                      <a:pt x="4860" y="11203"/>
                    </a:cubicBezTo>
                    <a:cubicBezTo>
                      <a:pt x="4885" y="11191"/>
                      <a:pt x="4923" y="11191"/>
                      <a:pt x="4948" y="11178"/>
                    </a:cubicBezTo>
                    <a:cubicBezTo>
                      <a:pt x="4993" y="11100"/>
                      <a:pt x="5049" y="11073"/>
                      <a:pt x="5109" y="11073"/>
                    </a:cubicBezTo>
                    <a:cubicBezTo>
                      <a:pt x="5166" y="11073"/>
                      <a:pt x="5228" y="11097"/>
                      <a:pt x="5289" y="11128"/>
                    </a:cubicBezTo>
                    <a:cubicBezTo>
                      <a:pt x="5352" y="11153"/>
                      <a:pt x="5402" y="11191"/>
                      <a:pt x="5453" y="11242"/>
                    </a:cubicBezTo>
                    <a:cubicBezTo>
                      <a:pt x="5730" y="11519"/>
                      <a:pt x="6021" y="11809"/>
                      <a:pt x="6311" y="12087"/>
                    </a:cubicBezTo>
                    <a:cubicBezTo>
                      <a:pt x="6437" y="12213"/>
                      <a:pt x="6538" y="12339"/>
                      <a:pt x="6576" y="12516"/>
                    </a:cubicBezTo>
                    <a:cubicBezTo>
                      <a:pt x="6589" y="12566"/>
                      <a:pt x="6576" y="12642"/>
                      <a:pt x="6664" y="12655"/>
                    </a:cubicBezTo>
                    <a:cubicBezTo>
                      <a:pt x="6689" y="12566"/>
                      <a:pt x="6765" y="12491"/>
                      <a:pt x="6753" y="12390"/>
                    </a:cubicBezTo>
                    <a:cubicBezTo>
                      <a:pt x="6740" y="12302"/>
                      <a:pt x="6639" y="12226"/>
                      <a:pt x="6664" y="12112"/>
                    </a:cubicBezTo>
                    <a:lnTo>
                      <a:pt x="6664" y="12112"/>
                    </a:lnTo>
                    <a:cubicBezTo>
                      <a:pt x="6765" y="12125"/>
                      <a:pt x="6829" y="12176"/>
                      <a:pt x="6891" y="12213"/>
                    </a:cubicBezTo>
                    <a:cubicBezTo>
                      <a:pt x="6914" y="12219"/>
                      <a:pt x="6934" y="12225"/>
                      <a:pt x="6952" y="12225"/>
                    </a:cubicBezTo>
                    <a:cubicBezTo>
                      <a:pt x="6973" y="12225"/>
                      <a:pt x="6992" y="12216"/>
                      <a:pt x="7006" y="12188"/>
                    </a:cubicBezTo>
                    <a:cubicBezTo>
                      <a:pt x="7043" y="12137"/>
                      <a:pt x="7006" y="12100"/>
                      <a:pt x="6967" y="12075"/>
                    </a:cubicBezTo>
                    <a:cubicBezTo>
                      <a:pt x="6891" y="12024"/>
                      <a:pt x="6804" y="11974"/>
                      <a:pt x="6715" y="11910"/>
                    </a:cubicBezTo>
                    <a:cubicBezTo>
                      <a:pt x="6589" y="11834"/>
                      <a:pt x="6437" y="11772"/>
                      <a:pt x="6324" y="11646"/>
                    </a:cubicBezTo>
                    <a:lnTo>
                      <a:pt x="5907" y="11153"/>
                    </a:lnTo>
                    <a:cubicBezTo>
                      <a:pt x="5756" y="10964"/>
                      <a:pt x="5806" y="10825"/>
                      <a:pt x="6046" y="10762"/>
                    </a:cubicBezTo>
                    <a:cubicBezTo>
                      <a:pt x="6072" y="10762"/>
                      <a:pt x="6109" y="10762"/>
                      <a:pt x="6134" y="10749"/>
                    </a:cubicBezTo>
                    <a:cubicBezTo>
                      <a:pt x="6159" y="10762"/>
                      <a:pt x="6185" y="10762"/>
                      <a:pt x="6210" y="10774"/>
                    </a:cubicBezTo>
                    <a:cubicBezTo>
                      <a:pt x="6223" y="10787"/>
                      <a:pt x="6235" y="10813"/>
                      <a:pt x="6248" y="10838"/>
                    </a:cubicBezTo>
                    <a:cubicBezTo>
                      <a:pt x="6273" y="11001"/>
                      <a:pt x="6425" y="11052"/>
                      <a:pt x="6501" y="11166"/>
                    </a:cubicBezTo>
                    <a:cubicBezTo>
                      <a:pt x="6589" y="11304"/>
                      <a:pt x="6715" y="11368"/>
                      <a:pt x="6866" y="11380"/>
                    </a:cubicBezTo>
                    <a:cubicBezTo>
                      <a:pt x="6891" y="11368"/>
                      <a:pt x="6930" y="11368"/>
                      <a:pt x="6955" y="11368"/>
                    </a:cubicBezTo>
                    <a:cubicBezTo>
                      <a:pt x="6980" y="11405"/>
                      <a:pt x="7006" y="11456"/>
                      <a:pt x="7068" y="11456"/>
                    </a:cubicBezTo>
                    <a:cubicBezTo>
                      <a:pt x="7093" y="11456"/>
                      <a:pt x="7106" y="11456"/>
                      <a:pt x="7132" y="11469"/>
                    </a:cubicBezTo>
                    <a:cubicBezTo>
                      <a:pt x="7119" y="11557"/>
                      <a:pt x="7132" y="11632"/>
                      <a:pt x="7258" y="11632"/>
                    </a:cubicBezTo>
                    <a:cubicBezTo>
                      <a:pt x="7270" y="11646"/>
                      <a:pt x="7283" y="11658"/>
                      <a:pt x="7295" y="11683"/>
                    </a:cubicBezTo>
                    <a:cubicBezTo>
                      <a:pt x="7283" y="11809"/>
                      <a:pt x="7308" y="11935"/>
                      <a:pt x="7346" y="12062"/>
                    </a:cubicBezTo>
                    <a:cubicBezTo>
                      <a:pt x="7359" y="12100"/>
                      <a:pt x="7396" y="12112"/>
                      <a:pt x="7435" y="12112"/>
                    </a:cubicBezTo>
                    <a:lnTo>
                      <a:pt x="7435" y="12213"/>
                    </a:lnTo>
                    <a:cubicBezTo>
                      <a:pt x="7421" y="12277"/>
                      <a:pt x="7435" y="12339"/>
                      <a:pt x="7472" y="12390"/>
                    </a:cubicBezTo>
                    <a:cubicBezTo>
                      <a:pt x="7573" y="12592"/>
                      <a:pt x="7687" y="12781"/>
                      <a:pt x="7800" y="12983"/>
                    </a:cubicBezTo>
                    <a:cubicBezTo>
                      <a:pt x="7812" y="13005"/>
                      <a:pt x="7822" y="13036"/>
                      <a:pt x="7866" y="13036"/>
                    </a:cubicBezTo>
                    <a:cubicBezTo>
                      <a:pt x="7873" y="13036"/>
                      <a:pt x="7880" y="13035"/>
                      <a:pt x="7889" y="13034"/>
                    </a:cubicBezTo>
                    <a:cubicBezTo>
                      <a:pt x="7889" y="12879"/>
                      <a:pt x="7978" y="12792"/>
                      <a:pt x="8145" y="12792"/>
                    </a:cubicBezTo>
                    <a:cubicBezTo>
                      <a:pt x="8156" y="12792"/>
                      <a:pt x="8167" y="12793"/>
                      <a:pt x="8179" y="12794"/>
                    </a:cubicBezTo>
                    <a:cubicBezTo>
                      <a:pt x="8091" y="12642"/>
                      <a:pt x="8027" y="12529"/>
                      <a:pt x="7952" y="12415"/>
                    </a:cubicBezTo>
                    <a:cubicBezTo>
                      <a:pt x="7901" y="12327"/>
                      <a:pt x="7914" y="12289"/>
                      <a:pt x="8002" y="12251"/>
                    </a:cubicBezTo>
                    <a:cubicBezTo>
                      <a:pt x="8183" y="12188"/>
                      <a:pt x="8363" y="12088"/>
                      <a:pt x="8559" y="12088"/>
                    </a:cubicBezTo>
                    <a:cubicBezTo>
                      <a:pt x="8596" y="12088"/>
                      <a:pt x="8633" y="12092"/>
                      <a:pt x="8671" y="12100"/>
                    </a:cubicBezTo>
                    <a:cubicBezTo>
                      <a:pt x="8709" y="12100"/>
                      <a:pt x="8747" y="12100"/>
                      <a:pt x="8785" y="12112"/>
                    </a:cubicBezTo>
                    <a:cubicBezTo>
                      <a:pt x="8886" y="12087"/>
                      <a:pt x="8949" y="12011"/>
                      <a:pt x="9025" y="11974"/>
                    </a:cubicBezTo>
                    <a:cubicBezTo>
                      <a:pt x="9062" y="11948"/>
                      <a:pt x="9087" y="11910"/>
                      <a:pt x="9062" y="11885"/>
                    </a:cubicBezTo>
                    <a:cubicBezTo>
                      <a:pt x="9009" y="11810"/>
                      <a:pt x="8964" y="11725"/>
                      <a:pt x="8874" y="11725"/>
                    </a:cubicBezTo>
                    <a:cubicBezTo>
                      <a:pt x="8858" y="11725"/>
                      <a:pt x="8841" y="11728"/>
                      <a:pt x="8823" y="11733"/>
                    </a:cubicBezTo>
                    <a:lnTo>
                      <a:pt x="8823" y="11671"/>
                    </a:lnTo>
                    <a:cubicBezTo>
                      <a:pt x="8911" y="11570"/>
                      <a:pt x="8974" y="11469"/>
                      <a:pt x="9012" y="11330"/>
                    </a:cubicBezTo>
                    <a:cubicBezTo>
                      <a:pt x="9050" y="11304"/>
                      <a:pt x="9037" y="11254"/>
                      <a:pt x="9037" y="11203"/>
                    </a:cubicBezTo>
                    <a:cubicBezTo>
                      <a:pt x="9163" y="11141"/>
                      <a:pt x="9176" y="11015"/>
                      <a:pt x="9214" y="10900"/>
                    </a:cubicBezTo>
                    <a:cubicBezTo>
                      <a:pt x="9264" y="10875"/>
                      <a:pt x="9303" y="10825"/>
                      <a:pt x="9303" y="10774"/>
                    </a:cubicBezTo>
                    <a:cubicBezTo>
                      <a:pt x="9353" y="10686"/>
                      <a:pt x="9403" y="10598"/>
                      <a:pt x="9441" y="10510"/>
                    </a:cubicBezTo>
                    <a:cubicBezTo>
                      <a:pt x="9471" y="10450"/>
                      <a:pt x="9517" y="10413"/>
                      <a:pt x="9572" y="10413"/>
                    </a:cubicBezTo>
                    <a:cubicBezTo>
                      <a:pt x="9587" y="10413"/>
                      <a:pt x="9602" y="10416"/>
                      <a:pt x="9618" y="10421"/>
                    </a:cubicBezTo>
                    <a:cubicBezTo>
                      <a:pt x="9744" y="10459"/>
                      <a:pt x="9870" y="10484"/>
                      <a:pt x="9996" y="10522"/>
                    </a:cubicBezTo>
                    <a:cubicBezTo>
                      <a:pt x="10060" y="10547"/>
                      <a:pt x="10110" y="10585"/>
                      <a:pt x="10060" y="10648"/>
                    </a:cubicBezTo>
                    <a:cubicBezTo>
                      <a:pt x="9946" y="10774"/>
                      <a:pt x="10047" y="10850"/>
                      <a:pt x="10122" y="10926"/>
                    </a:cubicBezTo>
                    <a:cubicBezTo>
                      <a:pt x="10159" y="10956"/>
                      <a:pt x="10204" y="10972"/>
                      <a:pt x="10250" y="10972"/>
                    </a:cubicBezTo>
                    <a:cubicBezTo>
                      <a:pt x="10301" y="10972"/>
                      <a:pt x="10354" y="10953"/>
                      <a:pt x="10400" y="10914"/>
                    </a:cubicBezTo>
                    <a:cubicBezTo>
                      <a:pt x="10476" y="10850"/>
                      <a:pt x="10400" y="10787"/>
                      <a:pt x="10375" y="10737"/>
                    </a:cubicBezTo>
                    <a:cubicBezTo>
                      <a:pt x="10363" y="10712"/>
                      <a:pt x="10350" y="10698"/>
                      <a:pt x="10337" y="10673"/>
                    </a:cubicBezTo>
                    <a:cubicBezTo>
                      <a:pt x="10274" y="10572"/>
                      <a:pt x="10287" y="10547"/>
                      <a:pt x="10400" y="10510"/>
                    </a:cubicBezTo>
                    <a:cubicBezTo>
                      <a:pt x="10565" y="10446"/>
                      <a:pt x="10741" y="10383"/>
                      <a:pt x="10905" y="10333"/>
                    </a:cubicBezTo>
                    <a:cubicBezTo>
                      <a:pt x="10951" y="10356"/>
                      <a:pt x="10966" y="10422"/>
                      <a:pt x="11027" y="10422"/>
                    </a:cubicBezTo>
                    <a:cubicBezTo>
                      <a:pt x="11033" y="10422"/>
                      <a:pt x="11038" y="10422"/>
                      <a:pt x="11044" y="10421"/>
                    </a:cubicBezTo>
                    <a:lnTo>
                      <a:pt x="11044" y="10421"/>
                    </a:lnTo>
                    <a:cubicBezTo>
                      <a:pt x="11095" y="10560"/>
                      <a:pt x="10994" y="10673"/>
                      <a:pt x="10943" y="10774"/>
                    </a:cubicBezTo>
                    <a:cubicBezTo>
                      <a:pt x="10893" y="10863"/>
                      <a:pt x="10893" y="10926"/>
                      <a:pt x="10981" y="10989"/>
                    </a:cubicBezTo>
                    <a:cubicBezTo>
                      <a:pt x="11145" y="11090"/>
                      <a:pt x="11297" y="11242"/>
                      <a:pt x="11473" y="11330"/>
                    </a:cubicBezTo>
                    <a:cubicBezTo>
                      <a:pt x="11473" y="11393"/>
                      <a:pt x="11460" y="11456"/>
                      <a:pt x="11549" y="11469"/>
                    </a:cubicBezTo>
                    <a:cubicBezTo>
                      <a:pt x="11625" y="11519"/>
                      <a:pt x="11650" y="11632"/>
                      <a:pt x="11738" y="11683"/>
                    </a:cubicBezTo>
                    <a:cubicBezTo>
                      <a:pt x="11726" y="11708"/>
                      <a:pt x="11726" y="11721"/>
                      <a:pt x="11726" y="11747"/>
                    </a:cubicBezTo>
                    <a:cubicBezTo>
                      <a:pt x="11701" y="11759"/>
                      <a:pt x="11662" y="11772"/>
                      <a:pt x="11650" y="11809"/>
                    </a:cubicBezTo>
                    <a:cubicBezTo>
                      <a:pt x="11574" y="11961"/>
                      <a:pt x="11460" y="11986"/>
                      <a:pt x="11309" y="11986"/>
                    </a:cubicBezTo>
                    <a:cubicBezTo>
                      <a:pt x="11044" y="11974"/>
                      <a:pt x="10804" y="11948"/>
                      <a:pt x="10565" y="11834"/>
                    </a:cubicBezTo>
                    <a:cubicBezTo>
                      <a:pt x="10483" y="11801"/>
                      <a:pt x="10404" y="11778"/>
                      <a:pt x="10324" y="11778"/>
                    </a:cubicBezTo>
                    <a:cubicBezTo>
                      <a:pt x="10255" y="11778"/>
                      <a:pt x="10185" y="11794"/>
                      <a:pt x="10110" y="11834"/>
                    </a:cubicBezTo>
                    <a:cubicBezTo>
                      <a:pt x="9935" y="11922"/>
                      <a:pt x="9740" y="11991"/>
                      <a:pt x="9535" y="11991"/>
                    </a:cubicBezTo>
                    <a:cubicBezTo>
                      <a:pt x="9504" y="11991"/>
                      <a:pt x="9472" y="11989"/>
                      <a:pt x="9441" y="11986"/>
                    </a:cubicBezTo>
                    <a:cubicBezTo>
                      <a:pt x="9432" y="11985"/>
                      <a:pt x="9424" y="11984"/>
                      <a:pt x="9416" y="11984"/>
                    </a:cubicBezTo>
                    <a:cubicBezTo>
                      <a:pt x="9327" y="11984"/>
                      <a:pt x="9258" y="12041"/>
                      <a:pt x="9188" y="12087"/>
                    </a:cubicBezTo>
                    <a:cubicBezTo>
                      <a:pt x="8899" y="12302"/>
                      <a:pt x="8899" y="12302"/>
                      <a:pt x="8899" y="12655"/>
                    </a:cubicBezTo>
                    <a:cubicBezTo>
                      <a:pt x="8910" y="12877"/>
                      <a:pt x="9139" y="13110"/>
                      <a:pt x="9362" y="13110"/>
                    </a:cubicBezTo>
                    <a:cubicBezTo>
                      <a:pt x="9367" y="13110"/>
                      <a:pt x="9373" y="13110"/>
                      <a:pt x="9378" y="13110"/>
                    </a:cubicBezTo>
                    <a:cubicBezTo>
                      <a:pt x="9504" y="13110"/>
                      <a:pt x="9631" y="13084"/>
                      <a:pt x="9769" y="13084"/>
                    </a:cubicBezTo>
                    <a:cubicBezTo>
                      <a:pt x="9996" y="13059"/>
                      <a:pt x="10236" y="13034"/>
                      <a:pt x="10476" y="13021"/>
                    </a:cubicBezTo>
                    <a:cubicBezTo>
                      <a:pt x="10495" y="13021"/>
                      <a:pt x="10517" y="13018"/>
                      <a:pt x="10539" y="13018"/>
                    </a:cubicBezTo>
                    <a:cubicBezTo>
                      <a:pt x="10587" y="13018"/>
                      <a:pt x="10635" y="13031"/>
                      <a:pt x="10652" y="13110"/>
                    </a:cubicBezTo>
                    <a:cubicBezTo>
                      <a:pt x="10652" y="13160"/>
                      <a:pt x="10716" y="13160"/>
                      <a:pt x="10728" y="13197"/>
                    </a:cubicBezTo>
                    <a:cubicBezTo>
                      <a:pt x="10615" y="13298"/>
                      <a:pt x="10602" y="13374"/>
                      <a:pt x="10652" y="13551"/>
                    </a:cubicBezTo>
                    <a:cubicBezTo>
                      <a:pt x="10627" y="13576"/>
                      <a:pt x="10615" y="13601"/>
                      <a:pt x="10602" y="13640"/>
                    </a:cubicBezTo>
                    <a:cubicBezTo>
                      <a:pt x="10539" y="13715"/>
                      <a:pt x="10514" y="13791"/>
                      <a:pt x="10526" y="13892"/>
                    </a:cubicBezTo>
                    <a:cubicBezTo>
                      <a:pt x="10526" y="13929"/>
                      <a:pt x="10565" y="13968"/>
                      <a:pt x="10514" y="14005"/>
                    </a:cubicBezTo>
                    <a:cubicBezTo>
                      <a:pt x="10388" y="14119"/>
                      <a:pt x="10375" y="14271"/>
                      <a:pt x="10337" y="14422"/>
                    </a:cubicBezTo>
                    <a:cubicBezTo>
                      <a:pt x="10299" y="14422"/>
                      <a:pt x="10274" y="14422"/>
                      <a:pt x="10236" y="14434"/>
                    </a:cubicBezTo>
                    <a:cubicBezTo>
                      <a:pt x="10161" y="14422"/>
                      <a:pt x="10085" y="14397"/>
                      <a:pt x="10009" y="14397"/>
                    </a:cubicBezTo>
                    <a:cubicBezTo>
                      <a:pt x="9883" y="14386"/>
                      <a:pt x="9774" y="14341"/>
                      <a:pt x="9653" y="14341"/>
                    </a:cubicBezTo>
                    <a:cubicBezTo>
                      <a:pt x="9629" y="14341"/>
                      <a:pt x="9605" y="14342"/>
                      <a:pt x="9580" y="14346"/>
                    </a:cubicBezTo>
                    <a:cubicBezTo>
                      <a:pt x="9368" y="14387"/>
                      <a:pt x="9162" y="14428"/>
                      <a:pt x="8954" y="14428"/>
                    </a:cubicBezTo>
                    <a:cubicBezTo>
                      <a:pt x="8839" y="14428"/>
                      <a:pt x="8724" y="14415"/>
                      <a:pt x="8608" y="14384"/>
                    </a:cubicBezTo>
                    <a:cubicBezTo>
                      <a:pt x="8557" y="14372"/>
                      <a:pt x="8520" y="14372"/>
                      <a:pt x="8470" y="14372"/>
                    </a:cubicBezTo>
                    <a:lnTo>
                      <a:pt x="8369" y="14372"/>
                    </a:lnTo>
                    <a:cubicBezTo>
                      <a:pt x="8242" y="14220"/>
                      <a:pt x="8066" y="14170"/>
                      <a:pt x="7914" y="14094"/>
                    </a:cubicBezTo>
                    <a:cubicBezTo>
                      <a:pt x="7872" y="14073"/>
                      <a:pt x="7828" y="14064"/>
                      <a:pt x="7785" y="14064"/>
                    </a:cubicBezTo>
                    <a:cubicBezTo>
                      <a:pt x="7698" y="14064"/>
                      <a:pt x="7611" y="14098"/>
                      <a:pt x="7536" y="14131"/>
                    </a:cubicBezTo>
                    <a:cubicBezTo>
                      <a:pt x="7447" y="14157"/>
                      <a:pt x="7447" y="14258"/>
                      <a:pt x="7421" y="14321"/>
                    </a:cubicBezTo>
                    <a:cubicBezTo>
                      <a:pt x="7384" y="14397"/>
                      <a:pt x="7359" y="14473"/>
                      <a:pt x="7321" y="14548"/>
                    </a:cubicBezTo>
                    <a:cubicBezTo>
                      <a:pt x="7304" y="14597"/>
                      <a:pt x="7283" y="14619"/>
                      <a:pt x="7247" y="14619"/>
                    </a:cubicBezTo>
                    <a:cubicBezTo>
                      <a:pt x="7226" y="14619"/>
                      <a:pt x="7201" y="14612"/>
                      <a:pt x="7169" y="14599"/>
                    </a:cubicBezTo>
                    <a:cubicBezTo>
                      <a:pt x="7018" y="14535"/>
                      <a:pt x="6854" y="14485"/>
                      <a:pt x="6689" y="14434"/>
                    </a:cubicBezTo>
                    <a:cubicBezTo>
                      <a:pt x="6576" y="14397"/>
                      <a:pt x="6475" y="14333"/>
                      <a:pt x="6425" y="14232"/>
                    </a:cubicBezTo>
                    <a:cubicBezTo>
                      <a:pt x="6349" y="14106"/>
                      <a:pt x="6248" y="14056"/>
                      <a:pt x="6122" y="14044"/>
                    </a:cubicBezTo>
                    <a:cubicBezTo>
                      <a:pt x="6026" y="14034"/>
                      <a:pt x="5924" y="14020"/>
                      <a:pt x="5824" y="14020"/>
                    </a:cubicBezTo>
                    <a:cubicBezTo>
                      <a:pt x="5780" y="14020"/>
                      <a:pt x="5736" y="14023"/>
                      <a:pt x="5693" y="14030"/>
                    </a:cubicBezTo>
                    <a:cubicBezTo>
                      <a:pt x="5680" y="14018"/>
                      <a:pt x="5655" y="14005"/>
                      <a:pt x="5642" y="13980"/>
                    </a:cubicBezTo>
                    <a:cubicBezTo>
                      <a:pt x="5642" y="13943"/>
                      <a:pt x="5642" y="13904"/>
                      <a:pt x="5629" y="13879"/>
                    </a:cubicBezTo>
                    <a:cubicBezTo>
                      <a:pt x="5441" y="13677"/>
                      <a:pt x="5402" y="13450"/>
                      <a:pt x="5528" y="13197"/>
                    </a:cubicBezTo>
                    <a:cubicBezTo>
                      <a:pt x="5567" y="13122"/>
                      <a:pt x="5528" y="13071"/>
                      <a:pt x="5453" y="13059"/>
                    </a:cubicBezTo>
                    <a:cubicBezTo>
                      <a:pt x="5389" y="13050"/>
                      <a:pt x="5325" y="13014"/>
                      <a:pt x="5257" y="13014"/>
                    </a:cubicBezTo>
                    <a:cubicBezTo>
                      <a:pt x="5230" y="13014"/>
                      <a:pt x="5203" y="13020"/>
                      <a:pt x="5175" y="13034"/>
                    </a:cubicBezTo>
                    <a:cubicBezTo>
                      <a:pt x="5138" y="13034"/>
                      <a:pt x="5112" y="13021"/>
                      <a:pt x="5087" y="13021"/>
                    </a:cubicBezTo>
                    <a:cubicBezTo>
                      <a:pt x="5051" y="13017"/>
                      <a:pt x="5015" y="13016"/>
                      <a:pt x="4979" y="13016"/>
                    </a:cubicBezTo>
                    <a:cubicBezTo>
                      <a:pt x="4763" y="13016"/>
                      <a:pt x="4546" y="13071"/>
                      <a:pt x="4330" y="13071"/>
                    </a:cubicBezTo>
                    <a:cubicBezTo>
                      <a:pt x="3850" y="13096"/>
                      <a:pt x="3396" y="13197"/>
                      <a:pt x="2979" y="13463"/>
                    </a:cubicBezTo>
                    <a:cubicBezTo>
                      <a:pt x="2973" y="13464"/>
                      <a:pt x="2968" y="13464"/>
                      <a:pt x="2962" y="13464"/>
                    </a:cubicBezTo>
                    <a:cubicBezTo>
                      <a:pt x="2909" y="13464"/>
                      <a:pt x="2861" y="13427"/>
                      <a:pt x="2810" y="13427"/>
                    </a:cubicBezTo>
                    <a:cubicBezTo>
                      <a:pt x="2795" y="13427"/>
                      <a:pt x="2780" y="13430"/>
                      <a:pt x="2765" y="13438"/>
                    </a:cubicBezTo>
                    <a:cubicBezTo>
                      <a:pt x="2639" y="13425"/>
                      <a:pt x="2512" y="13399"/>
                      <a:pt x="2398" y="13387"/>
                    </a:cubicBezTo>
                    <a:cubicBezTo>
                      <a:pt x="2367" y="13382"/>
                      <a:pt x="2336" y="13377"/>
                      <a:pt x="2307" y="13377"/>
                    </a:cubicBezTo>
                    <a:cubicBezTo>
                      <a:pt x="2265" y="13377"/>
                      <a:pt x="2226" y="13388"/>
                      <a:pt x="2196" y="13425"/>
                    </a:cubicBezTo>
                    <a:cubicBezTo>
                      <a:pt x="1932" y="13702"/>
                      <a:pt x="1578" y="13917"/>
                      <a:pt x="1503" y="14333"/>
                    </a:cubicBezTo>
                    <a:cubicBezTo>
                      <a:pt x="1439" y="14737"/>
                      <a:pt x="1200" y="15003"/>
                      <a:pt x="833" y="15179"/>
                    </a:cubicBezTo>
                    <a:cubicBezTo>
                      <a:pt x="720" y="15242"/>
                      <a:pt x="645" y="15343"/>
                      <a:pt x="581" y="15457"/>
                    </a:cubicBezTo>
                    <a:cubicBezTo>
                      <a:pt x="417" y="15785"/>
                      <a:pt x="241" y="16100"/>
                      <a:pt x="76" y="16416"/>
                    </a:cubicBezTo>
                    <a:lnTo>
                      <a:pt x="0" y="16416"/>
                    </a:lnTo>
                    <a:lnTo>
                      <a:pt x="0" y="18764"/>
                    </a:lnTo>
                    <a:cubicBezTo>
                      <a:pt x="6" y="18763"/>
                      <a:pt x="12" y="18762"/>
                      <a:pt x="17" y="18762"/>
                    </a:cubicBezTo>
                    <a:cubicBezTo>
                      <a:pt x="66" y="18762"/>
                      <a:pt x="80" y="18818"/>
                      <a:pt x="114" y="18852"/>
                    </a:cubicBezTo>
                    <a:cubicBezTo>
                      <a:pt x="202" y="18927"/>
                      <a:pt x="241" y="19041"/>
                      <a:pt x="367" y="19054"/>
                    </a:cubicBezTo>
                    <a:cubicBezTo>
                      <a:pt x="392" y="19067"/>
                      <a:pt x="417" y="19067"/>
                      <a:pt x="429" y="19067"/>
                    </a:cubicBezTo>
                    <a:cubicBezTo>
                      <a:pt x="429" y="19243"/>
                      <a:pt x="581" y="19294"/>
                      <a:pt x="695" y="19382"/>
                    </a:cubicBezTo>
                    <a:cubicBezTo>
                      <a:pt x="695" y="19420"/>
                      <a:pt x="707" y="19457"/>
                      <a:pt x="758" y="19457"/>
                    </a:cubicBezTo>
                    <a:cubicBezTo>
                      <a:pt x="846" y="19584"/>
                      <a:pt x="922" y="19710"/>
                      <a:pt x="1086" y="19760"/>
                    </a:cubicBezTo>
                    <a:cubicBezTo>
                      <a:pt x="1099" y="19773"/>
                      <a:pt x="1111" y="19799"/>
                      <a:pt x="1124" y="19811"/>
                    </a:cubicBezTo>
                    <a:cubicBezTo>
                      <a:pt x="1136" y="19824"/>
                      <a:pt x="1136" y="19861"/>
                      <a:pt x="1149" y="19874"/>
                    </a:cubicBezTo>
                    <a:cubicBezTo>
                      <a:pt x="1288" y="20026"/>
                      <a:pt x="1439" y="20177"/>
                      <a:pt x="1604" y="20329"/>
                    </a:cubicBezTo>
                    <a:cubicBezTo>
                      <a:pt x="1634" y="20365"/>
                      <a:pt x="1669" y="20381"/>
                      <a:pt x="1707" y="20381"/>
                    </a:cubicBezTo>
                    <a:cubicBezTo>
                      <a:pt x="1748" y="20381"/>
                      <a:pt x="1791" y="20362"/>
                      <a:pt x="1831" y="20329"/>
                    </a:cubicBezTo>
                    <a:lnTo>
                      <a:pt x="1957" y="20329"/>
                    </a:lnTo>
                    <a:lnTo>
                      <a:pt x="2222" y="20253"/>
                    </a:lnTo>
                    <a:cubicBezTo>
                      <a:pt x="2280" y="20228"/>
                      <a:pt x="2343" y="20203"/>
                      <a:pt x="2408" y="20203"/>
                    </a:cubicBezTo>
                    <a:cubicBezTo>
                      <a:pt x="2442" y="20203"/>
                      <a:pt x="2477" y="20210"/>
                      <a:pt x="2512" y="20228"/>
                    </a:cubicBezTo>
                    <a:cubicBezTo>
                      <a:pt x="2528" y="20259"/>
                      <a:pt x="2539" y="20281"/>
                      <a:pt x="2556" y="20281"/>
                    </a:cubicBezTo>
                    <a:cubicBezTo>
                      <a:pt x="2567" y="20281"/>
                      <a:pt x="2581" y="20272"/>
                      <a:pt x="2600" y="20253"/>
                    </a:cubicBezTo>
                    <a:cubicBezTo>
                      <a:pt x="2664" y="20240"/>
                      <a:pt x="2714" y="20240"/>
                      <a:pt x="2777" y="20240"/>
                    </a:cubicBezTo>
                    <a:cubicBezTo>
                      <a:pt x="2802" y="20278"/>
                      <a:pt x="2841" y="20278"/>
                      <a:pt x="2878" y="20278"/>
                    </a:cubicBezTo>
                    <a:cubicBezTo>
                      <a:pt x="3105" y="20265"/>
                      <a:pt x="3320" y="20253"/>
                      <a:pt x="3484" y="20076"/>
                    </a:cubicBezTo>
                    <a:cubicBezTo>
                      <a:pt x="3522" y="20051"/>
                      <a:pt x="3573" y="20038"/>
                      <a:pt x="3610" y="20026"/>
                    </a:cubicBezTo>
                    <a:cubicBezTo>
                      <a:pt x="3699" y="20038"/>
                      <a:pt x="4342" y="20038"/>
                      <a:pt x="4406" y="20114"/>
                    </a:cubicBezTo>
                    <a:cubicBezTo>
                      <a:pt x="4545" y="20322"/>
                      <a:pt x="4737" y="20393"/>
                      <a:pt x="4962" y="20393"/>
                    </a:cubicBezTo>
                    <a:cubicBezTo>
                      <a:pt x="4983" y="20393"/>
                      <a:pt x="5003" y="20392"/>
                      <a:pt x="5024" y="20391"/>
                    </a:cubicBezTo>
                    <a:cubicBezTo>
                      <a:pt x="5049" y="20391"/>
                      <a:pt x="5087" y="20405"/>
                      <a:pt x="5112" y="20405"/>
                    </a:cubicBezTo>
                    <a:cubicBezTo>
                      <a:pt x="5150" y="20405"/>
                      <a:pt x="5175" y="20417"/>
                      <a:pt x="5213" y="20417"/>
                    </a:cubicBezTo>
                    <a:cubicBezTo>
                      <a:pt x="5276" y="20480"/>
                      <a:pt x="5365" y="20518"/>
                      <a:pt x="5352" y="20644"/>
                    </a:cubicBezTo>
                    <a:cubicBezTo>
                      <a:pt x="5352" y="20707"/>
                      <a:pt x="5340" y="20821"/>
                      <a:pt x="5326" y="20909"/>
                    </a:cubicBezTo>
                    <a:cubicBezTo>
                      <a:pt x="5314" y="20935"/>
                      <a:pt x="5301" y="20947"/>
                      <a:pt x="5301" y="20985"/>
                    </a:cubicBezTo>
                    <a:cubicBezTo>
                      <a:pt x="5301" y="20997"/>
                      <a:pt x="5314" y="21010"/>
                      <a:pt x="5314" y="21010"/>
                    </a:cubicBezTo>
                    <a:cubicBezTo>
                      <a:pt x="5301" y="21098"/>
                      <a:pt x="5289" y="21162"/>
                      <a:pt x="5289" y="21174"/>
                    </a:cubicBezTo>
                    <a:cubicBezTo>
                      <a:pt x="5251" y="21325"/>
                      <a:pt x="5213" y="21477"/>
                      <a:pt x="5276" y="21616"/>
                    </a:cubicBezTo>
                    <a:cubicBezTo>
                      <a:pt x="5365" y="21768"/>
                      <a:pt x="5491" y="21894"/>
                      <a:pt x="5592" y="22032"/>
                    </a:cubicBezTo>
                    <a:cubicBezTo>
                      <a:pt x="5611" y="22051"/>
                      <a:pt x="5626" y="22061"/>
                      <a:pt x="5642" y="22061"/>
                    </a:cubicBezTo>
                    <a:cubicBezTo>
                      <a:pt x="5658" y="22061"/>
                      <a:pt x="5674" y="22051"/>
                      <a:pt x="5693" y="22032"/>
                    </a:cubicBezTo>
                    <a:lnTo>
                      <a:pt x="5756" y="22032"/>
                    </a:lnTo>
                    <a:cubicBezTo>
                      <a:pt x="5743" y="22108"/>
                      <a:pt x="5730" y="22184"/>
                      <a:pt x="5743" y="22259"/>
                    </a:cubicBezTo>
                    <a:cubicBezTo>
                      <a:pt x="5743" y="22323"/>
                      <a:pt x="5756" y="22411"/>
                      <a:pt x="5870" y="22411"/>
                    </a:cubicBezTo>
                    <a:cubicBezTo>
                      <a:pt x="5870" y="22436"/>
                      <a:pt x="5870" y="22461"/>
                      <a:pt x="5882" y="22474"/>
                    </a:cubicBezTo>
                    <a:cubicBezTo>
                      <a:pt x="5856" y="22512"/>
                      <a:pt x="5856" y="22550"/>
                      <a:pt x="5856" y="22601"/>
                    </a:cubicBezTo>
                    <a:cubicBezTo>
                      <a:pt x="5895" y="22626"/>
                      <a:pt x="5920" y="22651"/>
                      <a:pt x="5945" y="22676"/>
                    </a:cubicBezTo>
                    <a:cubicBezTo>
                      <a:pt x="5895" y="22688"/>
                      <a:pt x="5870" y="22714"/>
                      <a:pt x="5895" y="22764"/>
                    </a:cubicBezTo>
                    <a:cubicBezTo>
                      <a:pt x="5945" y="22916"/>
                      <a:pt x="5996" y="23055"/>
                      <a:pt x="6033" y="23206"/>
                    </a:cubicBezTo>
                    <a:cubicBezTo>
                      <a:pt x="6058" y="23282"/>
                      <a:pt x="6097" y="23358"/>
                      <a:pt x="6097" y="23434"/>
                    </a:cubicBezTo>
                    <a:cubicBezTo>
                      <a:pt x="6084" y="23787"/>
                      <a:pt x="6097" y="24127"/>
                      <a:pt x="5957" y="24455"/>
                    </a:cubicBezTo>
                    <a:cubicBezTo>
                      <a:pt x="5932" y="24544"/>
                      <a:pt x="5920" y="24632"/>
                      <a:pt x="5895" y="24708"/>
                    </a:cubicBezTo>
                    <a:cubicBezTo>
                      <a:pt x="5806" y="25011"/>
                      <a:pt x="5743" y="25011"/>
                      <a:pt x="5794" y="25112"/>
                    </a:cubicBezTo>
                    <a:lnTo>
                      <a:pt x="10880" y="25112"/>
                    </a:lnTo>
                    <a:cubicBezTo>
                      <a:pt x="10968" y="25049"/>
                      <a:pt x="11095" y="24973"/>
                      <a:pt x="11271" y="24859"/>
                    </a:cubicBezTo>
                    <a:cubicBezTo>
                      <a:pt x="11297" y="24847"/>
                      <a:pt x="11309" y="24834"/>
                      <a:pt x="11334" y="24834"/>
                    </a:cubicBezTo>
                    <a:cubicBezTo>
                      <a:pt x="11460" y="24784"/>
                      <a:pt x="11485" y="24683"/>
                      <a:pt x="11473" y="24569"/>
                    </a:cubicBezTo>
                    <a:cubicBezTo>
                      <a:pt x="11460" y="24279"/>
                      <a:pt x="11448" y="23976"/>
                      <a:pt x="11423" y="23686"/>
                    </a:cubicBezTo>
                    <a:cubicBezTo>
                      <a:pt x="11423" y="23648"/>
                      <a:pt x="11398" y="23622"/>
                      <a:pt x="11384" y="23585"/>
                    </a:cubicBezTo>
                    <a:cubicBezTo>
                      <a:pt x="11384" y="23547"/>
                      <a:pt x="11384" y="23521"/>
                      <a:pt x="11372" y="23496"/>
                    </a:cubicBezTo>
                    <a:cubicBezTo>
                      <a:pt x="11398" y="23420"/>
                      <a:pt x="11384" y="23358"/>
                      <a:pt x="11372" y="23294"/>
                    </a:cubicBezTo>
                    <a:cubicBezTo>
                      <a:pt x="11322" y="23004"/>
                      <a:pt x="11258" y="22714"/>
                      <a:pt x="11208" y="22436"/>
                    </a:cubicBezTo>
                    <a:lnTo>
                      <a:pt x="11208" y="22335"/>
                    </a:lnTo>
                    <a:lnTo>
                      <a:pt x="11233" y="22310"/>
                    </a:lnTo>
                    <a:cubicBezTo>
                      <a:pt x="11384" y="22146"/>
                      <a:pt x="11460" y="21931"/>
                      <a:pt x="11574" y="21754"/>
                    </a:cubicBezTo>
                    <a:cubicBezTo>
                      <a:pt x="11625" y="21654"/>
                      <a:pt x="11662" y="21566"/>
                      <a:pt x="11662" y="21465"/>
                    </a:cubicBezTo>
                    <a:lnTo>
                      <a:pt x="11738" y="21465"/>
                    </a:lnTo>
                    <a:cubicBezTo>
                      <a:pt x="11814" y="21465"/>
                      <a:pt x="11852" y="21414"/>
                      <a:pt x="11902" y="21364"/>
                    </a:cubicBezTo>
                    <a:cubicBezTo>
                      <a:pt x="12217" y="21123"/>
                      <a:pt x="12520" y="20871"/>
                      <a:pt x="12836" y="20619"/>
                    </a:cubicBezTo>
                    <a:cubicBezTo>
                      <a:pt x="12887" y="20581"/>
                      <a:pt x="12912" y="20518"/>
                      <a:pt x="12937" y="20467"/>
                    </a:cubicBezTo>
                    <a:cubicBezTo>
                      <a:pt x="13165" y="20013"/>
                      <a:pt x="13379" y="19572"/>
                      <a:pt x="13594" y="19117"/>
                    </a:cubicBezTo>
                    <a:cubicBezTo>
                      <a:pt x="13619" y="19054"/>
                      <a:pt x="13644" y="19003"/>
                      <a:pt x="13644" y="18927"/>
                    </a:cubicBezTo>
                    <a:cubicBezTo>
                      <a:pt x="13634" y="18819"/>
                      <a:pt x="13616" y="18780"/>
                      <a:pt x="13543" y="18780"/>
                    </a:cubicBezTo>
                    <a:cubicBezTo>
                      <a:pt x="13523" y="18780"/>
                      <a:pt x="13498" y="18784"/>
                      <a:pt x="13467" y="18789"/>
                    </a:cubicBezTo>
                    <a:lnTo>
                      <a:pt x="12672" y="18978"/>
                    </a:lnTo>
                    <a:cubicBezTo>
                      <a:pt x="12547" y="19009"/>
                      <a:pt x="12422" y="19050"/>
                      <a:pt x="12301" y="19050"/>
                    </a:cubicBezTo>
                    <a:cubicBezTo>
                      <a:pt x="12225" y="19050"/>
                      <a:pt x="12151" y="19034"/>
                      <a:pt x="12079" y="18991"/>
                    </a:cubicBezTo>
                    <a:cubicBezTo>
                      <a:pt x="12055" y="19021"/>
                      <a:pt x="12028" y="19034"/>
                      <a:pt x="12005" y="19034"/>
                    </a:cubicBezTo>
                    <a:cubicBezTo>
                      <a:pt x="11980" y="19034"/>
                      <a:pt x="11959" y="19018"/>
                      <a:pt x="11953" y="18991"/>
                    </a:cubicBezTo>
                    <a:cubicBezTo>
                      <a:pt x="11965" y="18953"/>
                      <a:pt x="11978" y="18915"/>
                      <a:pt x="11990" y="18890"/>
                    </a:cubicBezTo>
                    <a:cubicBezTo>
                      <a:pt x="12041" y="18725"/>
                      <a:pt x="12029" y="18700"/>
                      <a:pt x="11877" y="18663"/>
                    </a:cubicBezTo>
                    <a:cubicBezTo>
                      <a:pt x="11864" y="18624"/>
                      <a:pt x="11864" y="18574"/>
                      <a:pt x="11827" y="18549"/>
                    </a:cubicBezTo>
                    <a:cubicBezTo>
                      <a:pt x="11814" y="18486"/>
                      <a:pt x="11763" y="18436"/>
                      <a:pt x="11713" y="18385"/>
                    </a:cubicBezTo>
                    <a:cubicBezTo>
                      <a:pt x="11473" y="18170"/>
                      <a:pt x="11309" y="17892"/>
                      <a:pt x="11170" y="17590"/>
                    </a:cubicBezTo>
                    <a:cubicBezTo>
                      <a:pt x="11145" y="17539"/>
                      <a:pt x="11132" y="17489"/>
                      <a:pt x="11082" y="17463"/>
                    </a:cubicBezTo>
                    <a:cubicBezTo>
                      <a:pt x="11019" y="17148"/>
                      <a:pt x="10880" y="16845"/>
                      <a:pt x="10792" y="16543"/>
                    </a:cubicBezTo>
                    <a:cubicBezTo>
                      <a:pt x="10753" y="16416"/>
                      <a:pt x="10691" y="16327"/>
                      <a:pt x="10565" y="16290"/>
                    </a:cubicBezTo>
                    <a:cubicBezTo>
                      <a:pt x="10539" y="16277"/>
                      <a:pt x="10526" y="16252"/>
                      <a:pt x="10514" y="16240"/>
                    </a:cubicBezTo>
                    <a:cubicBezTo>
                      <a:pt x="10552" y="16151"/>
                      <a:pt x="10501" y="16075"/>
                      <a:pt x="10464" y="15999"/>
                    </a:cubicBezTo>
                    <a:cubicBezTo>
                      <a:pt x="10324" y="15722"/>
                      <a:pt x="10186" y="15457"/>
                      <a:pt x="10047" y="15179"/>
                    </a:cubicBezTo>
                    <a:cubicBezTo>
                      <a:pt x="9984" y="15053"/>
                      <a:pt x="9946" y="14927"/>
                      <a:pt x="9971" y="14762"/>
                    </a:cubicBezTo>
                    <a:lnTo>
                      <a:pt x="9971" y="14762"/>
                    </a:lnTo>
                    <a:cubicBezTo>
                      <a:pt x="10085" y="14801"/>
                      <a:pt x="10122" y="14877"/>
                      <a:pt x="10198" y="14939"/>
                    </a:cubicBezTo>
                    <a:cubicBezTo>
                      <a:pt x="10217" y="14964"/>
                      <a:pt x="10236" y="14977"/>
                      <a:pt x="10257" y="14977"/>
                    </a:cubicBezTo>
                    <a:cubicBezTo>
                      <a:pt x="10277" y="14977"/>
                      <a:pt x="10299" y="14964"/>
                      <a:pt x="10324" y="14939"/>
                    </a:cubicBezTo>
                    <a:cubicBezTo>
                      <a:pt x="10324" y="14927"/>
                      <a:pt x="10337" y="14914"/>
                      <a:pt x="10337" y="14902"/>
                    </a:cubicBezTo>
                    <a:cubicBezTo>
                      <a:pt x="10388" y="14902"/>
                      <a:pt x="10425" y="14914"/>
                      <a:pt x="10425" y="14964"/>
                    </a:cubicBezTo>
                    <a:cubicBezTo>
                      <a:pt x="10438" y="15003"/>
                      <a:pt x="10464" y="15015"/>
                      <a:pt x="10501" y="15028"/>
                    </a:cubicBezTo>
                    <a:cubicBezTo>
                      <a:pt x="10829" y="15671"/>
                      <a:pt x="11170" y="16315"/>
                      <a:pt x="11511" y="16946"/>
                    </a:cubicBezTo>
                    <a:cubicBezTo>
                      <a:pt x="11612" y="17160"/>
                      <a:pt x="11726" y="17376"/>
                      <a:pt x="11839" y="17577"/>
                    </a:cubicBezTo>
                    <a:cubicBezTo>
                      <a:pt x="11873" y="17633"/>
                      <a:pt x="11886" y="17708"/>
                      <a:pt x="11958" y="17708"/>
                    </a:cubicBezTo>
                    <a:cubicBezTo>
                      <a:pt x="11967" y="17708"/>
                      <a:pt x="11978" y="17707"/>
                      <a:pt x="11990" y="17704"/>
                    </a:cubicBezTo>
                    <a:lnTo>
                      <a:pt x="11990" y="17766"/>
                    </a:lnTo>
                    <a:cubicBezTo>
                      <a:pt x="11965" y="17817"/>
                      <a:pt x="11965" y="17855"/>
                      <a:pt x="11978" y="17906"/>
                    </a:cubicBezTo>
                    <a:cubicBezTo>
                      <a:pt x="12029" y="18044"/>
                      <a:pt x="12079" y="18183"/>
                      <a:pt x="12117" y="18322"/>
                    </a:cubicBezTo>
                    <a:cubicBezTo>
                      <a:pt x="12164" y="18442"/>
                      <a:pt x="12182" y="18486"/>
                      <a:pt x="12237" y="18486"/>
                    </a:cubicBezTo>
                    <a:cubicBezTo>
                      <a:pt x="12268" y="18486"/>
                      <a:pt x="12312" y="18471"/>
                      <a:pt x="12382" y="18448"/>
                    </a:cubicBezTo>
                    <a:cubicBezTo>
                      <a:pt x="12798" y="18309"/>
                      <a:pt x="13202" y="18158"/>
                      <a:pt x="13619" y="18007"/>
                    </a:cubicBezTo>
                    <a:cubicBezTo>
                      <a:pt x="13796" y="17956"/>
                      <a:pt x="13922" y="17842"/>
                      <a:pt x="13998" y="17678"/>
                    </a:cubicBezTo>
                    <a:cubicBezTo>
                      <a:pt x="14035" y="17678"/>
                      <a:pt x="14060" y="17678"/>
                      <a:pt x="14073" y="17640"/>
                    </a:cubicBezTo>
                    <a:cubicBezTo>
                      <a:pt x="14287" y="17615"/>
                      <a:pt x="14464" y="17552"/>
                      <a:pt x="14603" y="17388"/>
                    </a:cubicBezTo>
                    <a:cubicBezTo>
                      <a:pt x="14792" y="17135"/>
                      <a:pt x="14994" y="16908"/>
                      <a:pt x="15184" y="16656"/>
                    </a:cubicBezTo>
                    <a:cubicBezTo>
                      <a:pt x="15247" y="16580"/>
                      <a:pt x="15386" y="16504"/>
                      <a:pt x="15361" y="16403"/>
                    </a:cubicBezTo>
                    <a:cubicBezTo>
                      <a:pt x="15347" y="16290"/>
                      <a:pt x="15184" y="16290"/>
                      <a:pt x="15083" y="16240"/>
                    </a:cubicBezTo>
                    <a:cubicBezTo>
                      <a:pt x="14957" y="16164"/>
                      <a:pt x="14805" y="16126"/>
                      <a:pt x="14730" y="15987"/>
                    </a:cubicBezTo>
                    <a:cubicBezTo>
                      <a:pt x="14716" y="15962"/>
                      <a:pt x="14691" y="15949"/>
                      <a:pt x="14666" y="15937"/>
                    </a:cubicBezTo>
                    <a:cubicBezTo>
                      <a:pt x="14716" y="15861"/>
                      <a:pt x="14767" y="15772"/>
                      <a:pt x="14666" y="15710"/>
                    </a:cubicBezTo>
                    <a:cubicBezTo>
                      <a:pt x="14646" y="15695"/>
                      <a:pt x="14629" y="15689"/>
                      <a:pt x="14613" y="15689"/>
                    </a:cubicBezTo>
                    <a:cubicBezTo>
                      <a:pt x="14559" y="15689"/>
                      <a:pt x="14526" y="15758"/>
                      <a:pt x="14477" y="15797"/>
                    </a:cubicBezTo>
                    <a:lnTo>
                      <a:pt x="14477" y="15823"/>
                    </a:lnTo>
                    <a:cubicBezTo>
                      <a:pt x="14376" y="15957"/>
                      <a:pt x="14265" y="16042"/>
                      <a:pt x="14110" y="16042"/>
                    </a:cubicBezTo>
                    <a:cubicBezTo>
                      <a:pt x="14090" y="16042"/>
                      <a:pt x="14069" y="16041"/>
                      <a:pt x="14048" y="16038"/>
                    </a:cubicBezTo>
                    <a:cubicBezTo>
                      <a:pt x="14014" y="16033"/>
                      <a:pt x="13981" y="16032"/>
                      <a:pt x="13947" y="16032"/>
                    </a:cubicBezTo>
                    <a:cubicBezTo>
                      <a:pt x="13880" y="16032"/>
                      <a:pt x="13812" y="16038"/>
                      <a:pt x="13745" y="16038"/>
                    </a:cubicBezTo>
                    <a:cubicBezTo>
                      <a:pt x="13720" y="16012"/>
                      <a:pt x="13707" y="15987"/>
                      <a:pt x="13682" y="15962"/>
                    </a:cubicBezTo>
                    <a:cubicBezTo>
                      <a:pt x="13782" y="15886"/>
                      <a:pt x="13745" y="15797"/>
                      <a:pt x="13707" y="15710"/>
                    </a:cubicBezTo>
                    <a:cubicBezTo>
                      <a:pt x="13702" y="15700"/>
                      <a:pt x="13693" y="15696"/>
                      <a:pt x="13683" y="15696"/>
                    </a:cubicBezTo>
                    <a:cubicBezTo>
                      <a:pt x="13667" y="15696"/>
                      <a:pt x="13647" y="15706"/>
                      <a:pt x="13631" y="15722"/>
                    </a:cubicBezTo>
                    <a:lnTo>
                      <a:pt x="13555" y="15722"/>
                    </a:lnTo>
                    <a:cubicBezTo>
                      <a:pt x="13467" y="15482"/>
                      <a:pt x="13303" y="15293"/>
                      <a:pt x="13177" y="15078"/>
                    </a:cubicBezTo>
                    <a:cubicBezTo>
                      <a:pt x="13151" y="15040"/>
                      <a:pt x="13114" y="15028"/>
                      <a:pt x="13076" y="15028"/>
                    </a:cubicBezTo>
                    <a:cubicBezTo>
                      <a:pt x="13064" y="14990"/>
                      <a:pt x="13050" y="14939"/>
                      <a:pt x="13038" y="14902"/>
                    </a:cubicBezTo>
                    <a:cubicBezTo>
                      <a:pt x="13038" y="14851"/>
                      <a:pt x="13025" y="14813"/>
                      <a:pt x="13000" y="14776"/>
                    </a:cubicBezTo>
                    <a:cubicBezTo>
                      <a:pt x="13114" y="14776"/>
                      <a:pt x="13215" y="14737"/>
                      <a:pt x="13303" y="14675"/>
                    </a:cubicBezTo>
                    <a:cubicBezTo>
                      <a:pt x="13530" y="14851"/>
                      <a:pt x="13770" y="15015"/>
                      <a:pt x="13972" y="15217"/>
                    </a:cubicBezTo>
                    <a:cubicBezTo>
                      <a:pt x="14079" y="15333"/>
                      <a:pt x="14187" y="15383"/>
                      <a:pt x="14309" y="15383"/>
                    </a:cubicBezTo>
                    <a:cubicBezTo>
                      <a:pt x="14373" y="15383"/>
                      <a:pt x="14441" y="15369"/>
                      <a:pt x="14514" y="15343"/>
                    </a:cubicBezTo>
                    <a:cubicBezTo>
                      <a:pt x="14571" y="15320"/>
                      <a:pt x="14625" y="15309"/>
                      <a:pt x="14675" y="15309"/>
                    </a:cubicBezTo>
                    <a:cubicBezTo>
                      <a:pt x="14792" y="15309"/>
                      <a:pt x="14890" y="15371"/>
                      <a:pt x="14969" y="15494"/>
                    </a:cubicBezTo>
                    <a:cubicBezTo>
                      <a:pt x="15007" y="15570"/>
                      <a:pt x="15058" y="15621"/>
                      <a:pt x="15108" y="15684"/>
                    </a:cubicBezTo>
                    <a:cubicBezTo>
                      <a:pt x="15133" y="15710"/>
                      <a:pt x="15171" y="15747"/>
                      <a:pt x="15196" y="15747"/>
                    </a:cubicBezTo>
                    <a:cubicBezTo>
                      <a:pt x="15304" y="15747"/>
                      <a:pt x="15413" y="15763"/>
                      <a:pt x="15521" y="15763"/>
                    </a:cubicBezTo>
                    <a:cubicBezTo>
                      <a:pt x="15602" y="15763"/>
                      <a:pt x="15683" y="15754"/>
                      <a:pt x="15764" y="15722"/>
                    </a:cubicBezTo>
                    <a:lnTo>
                      <a:pt x="15865" y="15722"/>
                    </a:lnTo>
                    <a:cubicBezTo>
                      <a:pt x="15974" y="15722"/>
                      <a:pt x="16084" y="15727"/>
                      <a:pt x="16190" y="15727"/>
                    </a:cubicBezTo>
                    <a:cubicBezTo>
                      <a:pt x="16243" y="15727"/>
                      <a:pt x="16295" y="15726"/>
                      <a:pt x="16345" y="15722"/>
                    </a:cubicBezTo>
                    <a:cubicBezTo>
                      <a:pt x="16404" y="15712"/>
                      <a:pt x="16461" y="15707"/>
                      <a:pt x="16516" y="15707"/>
                    </a:cubicBezTo>
                    <a:cubicBezTo>
                      <a:pt x="16752" y="15707"/>
                      <a:pt x="16943" y="15801"/>
                      <a:pt x="17077" y="16038"/>
                    </a:cubicBezTo>
                    <a:cubicBezTo>
                      <a:pt x="17089" y="16113"/>
                      <a:pt x="17140" y="16113"/>
                      <a:pt x="17203" y="16113"/>
                    </a:cubicBezTo>
                    <a:cubicBezTo>
                      <a:pt x="17229" y="16302"/>
                      <a:pt x="17380" y="16428"/>
                      <a:pt x="17468" y="16568"/>
                    </a:cubicBezTo>
                    <a:cubicBezTo>
                      <a:pt x="17542" y="16671"/>
                      <a:pt x="17572" y="16714"/>
                      <a:pt x="17625" y="16714"/>
                    </a:cubicBezTo>
                    <a:cubicBezTo>
                      <a:pt x="17663" y="16714"/>
                      <a:pt x="17712" y="16692"/>
                      <a:pt x="17796" y="16656"/>
                    </a:cubicBezTo>
                    <a:cubicBezTo>
                      <a:pt x="17825" y="16641"/>
                      <a:pt x="17851" y="16633"/>
                      <a:pt x="17875" y="16633"/>
                    </a:cubicBezTo>
                    <a:cubicBezTo>
                      <a:pt x="17912" y="16633"/>
                      <a:pt x="17940" y="16656"/>
                      <a:pt x="17947" y="16719"/>
                    </a:cubicBezTo>
                    <a:cubicBezTo>
                      <a:pt x="17973" y="16858"/>
                      <a:pt x="18011" y="17009"/>
                      <a:pt x="18036" y="17148"/>
                    </a:cubicBezTo>
                    <a:cubicBezTo>
                      <a:pt x="18087" y="17376"/>
                      <a:pt x="18087" y="17615"/>
                      <a:pt x="18175" y="17817"/>
                    </a:cubicBezTo>
                    <a:cubicBezTo>
                      <a:pt x="18415" y="18360"/>
                      <a:pt x="18679" y="18890"/>
                      <a:pt x="18932" y="19432"/>
                    </a:cubicBezTo>
                    <a:cubicBezTo>
                      <a:pt x="18958" y="19484"/>
                      <a:pt x="18981" y="19510"/>
                      <a:pt x="19005" y="19510"/>
                    </a:cubicBezTo>
                    <a:cubicBezTo>
                      <a:pt x="19029" y="19510"/>
                      <a:pt x="19053" y="19488"/>
                      <a:pt x="19083" y="19445"/>
                    </a:cubicBezTo>
                    <a:cubicBezTo>
                      <a:pt x="19209" y="19281"/>
                      <a:pt x="19336" y="19104"/>
                      <a:pt x="19462" y="18941"/>
                    </a:cubicBezTo>
                    <a:cubicBezTo>
                      <a:pt x="19500" y="18877"/>
                      <a:pt x="19512" y="18814"/>
                      <a:pt x="19512" y="18739"/>
                    </a:cubicBezTo>
                    <a:lnTo>
                      <a:pt x="19512" y="18108"/>
                    </a:lnTo>
                    <a:cubicBezTo>
                      <a:pt x="19512" y="18044"/>
                      <a:pt x="19512" y="17981"/>
                      <a:pt x="19563" y="17931"/>
                    </a:cubicBezTo>
                    <a:cubicBezTo>
                      <a:pt x="19942" y="17603"/>
                      <a:pt x="20320" y="17275"/>
                      <a:pt x="20687" y="16933"/>
                    </a:cubicBezTo>
                    <a:cubicBezTo>
                      <a:pt x="20850" y="16782"/>
                      <a:pt x="21052" y="16656"/>
                      <a:pt x="21178" y="16467"/>
                    </a:cubicBezTo>
                    <a:cubicBezTo>
                      <a:pt x="21204" y="16467"/>
                      <a:pt x="21242" y="16454"/>
                      <a:pt x="21267" y="16454"/>
                    </a:cubicBezTo>
                    <a:cubicBezTo>
                      <a:pt x="21280" y="16455"/>
                      <a:pt x="21292" y="16456"/>
                      <a:pt x="21305" y="16456"/>
                    </a:cubicBezTo>
                    <a:cubicBezTo>
                      <a:pt x="21403" y="16456"/>
                      <a:pt x="21493" y="16413"/>
                      <a:pt x="21582" y="16391"/>
                    </a:cubicBezTo>
                    <a:cubicBezTo>
                      <a:pt x="21636" y="16383"/>
                      <a:pt x="21672" y="16376"/>
                      <a:pt x="21700" y="16376"/>
                    </a:cubicBezTo>
                    <a:cubicBezTo>
                      <a:pt x="21759" y="16376"/>
                      <a:pt x="21783" y="16406"/>
                      <a:pt x="21860" y="16517"/>
                    </a:cubicBezTo>
                    <a:cubicBezTo>
                      <a:pt x="21873" y="16593"/>
                      <a:pt x="21924" y="16593"/>
                      <a:pt x="21986" y="16593"/>
                    </a:cubicBezTo>
                    <a:cubicBezTo>
                      <a:pt x="21974" y="16757"/>
                      <a:pt x="22087" y="16871"/>
                      <a:pt x="22176" y="16997"/>
                    </a:cubicBezTo>
                    <a:cubicBezTo>
                      <a:pt x="22314" y="17236"/>
                      <a:pt x="22479" y="17463"/>
                      <a:pt x="22428" y="17779"/>
                    </a:cubicBezTo>
                    <a:cubicBezTo>
                      <a:pt x="22428" y="17791"/>
                      <a:pt x="22440" y="17817"/>
                      <a:pt x="22454" y="17842"/>
                    </a:cubicBezTo>
                    <a:cubicBezTo>
                      <a:pt x="22555" y="17830"/>
                      <a:pt x="22642" y="17779"/>
                      <a:pt x="22731" y="17741"/>
                    </a:cubicBezTo>
                    <a:cubicBezTo>
                      <a:pt x="22817" y="17708"/>
                      <a:pt x="22872" y="17687"/>
                      <a:pt x="22909" y="17687"/>
                    </a:cubicBezTo>
                    <a:cubicBezTo>
                      <a:pt x="22969" y="17687"/>
                      <a:pt x="22980" y="17743"/>
                      <a:pt x="22996" y="17892"/>
                    </a:cubicBezTo>
                    <a:cubicBezTo>
                      <a:pt x="22996" y="17931"/>
                      <a:pt x="23009" y="17968"/>
                      <a:pt x="23034" y="17993"/>
                    </a:cubicBezTo>
                    <a:cubicBezTo>
                      <a:pt x="23059" y="18234"/>
                      <a:pt x="23147" y="18461"/>
                      <a:pt x="23122" y="18713"/>
                    </a:cubicBezTo>
                    <a:cubicBezTo>
                      <a:pt x="23122" y="18801"/>
                      <a:pt x="23186" y="18814"/>
                      <a:pt x="23261" y="18814"/>
                    </a:cubicBezTo>
                    <a:cubicBezTo>
                      <a:pt x="23236" y="18890"/>
                      <a:pt x="23223" y="18978"/>
                      <a:pt x="23198" y="19067"/>
                    </a:cubicBezTo>
                    <a:cubicBezTo>
                      <a:pt x="23160" y="19168"/>
                      <a:pt x="23160" y="19256"/>
                      <a:pt x="23186" y="19356"/>
                    </a:cubicBezTo>
                    <a:cubicBezTo>
                      <a:pt x="23223" y="19609"/>
                      <a:pt x="23400" y="19786"/>
                      <a:pt x="23602" y="19925"/>
                    </a:cubicBezTo>
                    <a:cubicBezTo>
                      <a:pt x="23637" y="19951"/>
                      <a:pt x="23690" y="19989"/>
                      <a:pt x="23749" y="19989"/>
                    </a:cubicBezTo>
                    <a:cubicBezTo>
                      <a:pt x="23775" y="19989"/>
                      <a:pt x="23802" y="19982"/>
                      <a:pt x="23829" y="19962"/>
                    </a:cubicBezTo>
                    <a:cubicBezTo>
                      <a:pt x="23842" y="19887"/>
                      <a:pt x="23791" y="19861"/>
                      <a:pt x="23753" y="19811"/>
                    </a:cubicBezTo>
                    <a:cubicBezTo>
                      <a:pt x="23640" y="19698"/>
                      <a:pt x="23539" y="19584"/>
                      <a:pt x="23425" y="19471"/>
                    </a:cubicBezTo>
                    <a:cubicBezTo>
                      <a:pt x="23299" y="19344"/>
                      <a:pt x="23273" y="19205"/>
                      <a:pt x="23312" y="19054"/>
                    </a:cubicBezTo>
                    <a:cubicBezTo>
                      <a:pt x="23337" y="18865"/>
                      <a:pt x="23388" y="18688"/>
                      <a:pt x="23450" y="18511"/>
                    </a:cubicBezTo>
                    <a:cubicBezTo>
                      <a:pt x="23466" y="18442"/>
                      <a:pt x="23486" y="18410"/>
                      <a:pt x="23519" y="18410"/>
                    </a:cubicBezTo>
                    <a:cubicBezTo>
                      <a:pt x="23540" y="18410"/>
                      <a:pt x="23567" y="18423"/>
                      <a:pt x="23602" y="18448"/>
                    </a:cubicBezTo>
                    <a:cubicBezTo>
                      <a:pt x="23716" y="18524"/>
                      <a:pt x="23829" y="18599"/>
                      <a:pt x="23930" y="18688"/>
                    </a:cubicBezTo>
                    <a:cubicBezTo>
                      <a:pt x="23955" y="18650"/>
                      <a:pt x="23968" y="18624"/>
                      <a:pt x="23993" y="18587"/>
                    </a:cubicBezTo>
                    <a:cubicBezTo>
                      <a:pt x="24019" y="18587"/>
                      <a:pt x="24044" y="18599"/>
                      <a:pt x="24069" y="18599"/>
                    </a:cubicBezTo>
                    <a:cubicBezTo>
                      <a:pt x="24069" y="18801"/>
                      <a:pt x="24120" y="18966"/>
                      <a:pt x="24347" y="19028"/>
                    </a:cubicBezTo>
                    <a:lnTo>
                      <a:pt x="24347" y="19117"/>
                    </a:lnTo>
                    <a:cubicBezTo>
                      <a:pt x="24334" y="19205"/>
                      <a:pt x="24384" y="19281"/>
                      <a:pt x="24409" y="19356"/>
                    </a:cubicBezTo>
                    <a:cubicBezTo>
                      <a:pt x="24425" y="19412"/>
                      <a:pt x="24446" y="19442"/>
                      <a:pt x="24477" y="19442"/>
                    </a:cubicBezTo>
                    <a:cubicBezTo>
                      <a:pt x="24497" y="19442"/>
                      <a:pt x="24520" y="19431"/>
                      <a:pt x="24549" y="19407"/>
                    </a:cubicBezTo>
                    <a:cubicBezTo>
                      <a:pt x="24763" y="19218"/>
                      <a:pt x="24990" y="19041"/>
                      <a:pt x="25205" y="18865"/>
                    </a:cubicBezTo>
                    <a:cubicBezTo>
                      <a:pt x="25281" y="18814"/>
                      <a:pt x="25293" y="18751"/>
                      <a:pt x="25293" y="18663"/>
                    </a:cubicBezTo>
                    <a:cubicBezTo>
                      <a:pt x="25293" y="18498"/>
                      <a:pt x="25242" y="18335"/>
                      <a:pt x="25255" y="18158"/>
                    </a:cubicBezTo>
                    <a:cubicBezTo>
                      <a:pt x="25255" y="18057"/>
                      <a:pt x="25217" y="17968"/>
                      <a:pt x="25141" y="17892"/>
                    </a:cubicBezTo>
                    <a:cubicBezTo>
                      <a:pt x="25003" y="17754"/>
                      <a:pt x="24877" y="17603"/>
                      <a:pt x="24751" y="17451"/>
                    </a:cubicBezTo>
                    <a:cubicBezTo>
                      <a:pt x="24662" y="17350"/>
                      <a:pt x="24624" y="17224"/>
                      <a:pt x="24611" y="17098"/>
                    </a:cubicBezTo>
                    <a:cubicBezTo>
                      <a:pt x="24586" y="16984"/>
                      <a:pt x="24712" y="16933"/>
                      <a:pt x="24776" y="16858"/>
                    </a:cubicBezTo>
                    <a:cubicBezTo>
                      <a:pt x="24801" y="16807"/>
                      <a:pt x="24852" y="16770"/>
                      <a:pt x="24889" y="16731"/>
                    </a:cubicBezTo>
                    <a:cubicBezTo>
                      <a:pt x="24939" y="16694"/>
                      <a:pt x="24953" y="16656"/>
                      <a:pt x="24927" y="16593"/>
                    </a:cubicBezTo>
                    <a:lnTo>
                      <a:pt x="24990" y="16593"/>
                    </a:lnTo>
                    <a:cubicBezTo>
                      <a:pt x="25020" y="16614"/>
                      <a:pt x="25049" y="16621"/>
                      <a:pt x="25078" y="16621"/>
                    </a:cubicBezTo>
                    <a:cubicBezTo>
                      <a:pt x="25136" y="16621"/>
                      <a:pt x="25192" y="16593"/>
                      <a:pt x="25242" y="16593"/>
                    </a:cubicBezTo>
                    <a:cubicBezTo>
                      <a:pt x="25275" y="16593"/>
                      <a:pt x="25310" y="16590"/>
                      <a:pt x="25343" y="16590"/>
                    </a:cubicBezTo>
                    <a:cubicBezTo>
                      <a:pt x="25424" y="16590"/>
                      <a:pt x="25491" y="16609"/>
                      <a:pt x="25483" y="16744"/>
                    </a:cubicBezTo>
                    <a:cubicBezTo>
                      <a:pt x="25483" y="16770"/>
                      <a:pt x="25508" y="16795"/>
                      <a:pt x="25545" y="16795"/>
                    </a:cubicBezTo>
                    <a:cubicBezTo>
                      <a:pt x="25550" y="16797"/>
                      <a:pt x="25555" y="16797"/>
                      <a:pt x="25559" y="16797"/>
                    </a:cubicBezTo>
                    <a:cubicBezTo>
                      <a:pt x="25587" y="16797"/>
                      <a:pt x="25597" y="16766"/>
                      <a:pt x="25609" y="16744"/>
                    </a:cubicBezTo>
                    <a:cubicBezTo>
                      <a:pt x="25659" y="16593"/>
                      <a:pt x="25786" y="16555"/>
                      <a:pt x="25924" y="16504"/>
                    </a:cubicBezTo>
                    <a:cubicBezTo>
                      <a:pt x="26088" y="16454"/>
                      <a:pt x="26240" y="16378"/>
                      <a:pt x="26417" y="16341"/>
                    </a:cubicBezTo>
                    <a:cubicBezTo>
                      <a:pt x="26719" y="16265"/>
                      <a:pt x="26947" y="16075"/>
                      <a:pt x="27186" y="15886"/>
                    </a:cubicBezTo>
                    <a:cubicBezTo>
                      <a:pt x="27236" y="15848"/>
                      <a:pt x="27262" y="15810"/>
                      <a:pt x="27287" y="15772"/>
                    </a:cubicBezTo>
                    <a:cubicBezTo>
                      <a:pt x="27438" y="15520"/>
                      <a:pt x="27578" y="15267"/>
                      <a:pt x="27741" y="15028"/>
                    </a:cubicBezTo>
                    <a:cubicBezTo>
                      <a:pt x="27792" y="14939"/>
                      <a:pt x="27817" y="14851"/>
                      <a:pt x="27817" y="14737"/>
                    </a:cubicBezTo>
                    <a:lnTo>
                      <a:pt x="27817" y="14485"/>
                    </a:lnTo>
                    <a:cubicBezTo>
                      <a:pt x="27842" y="14296"/>
                      <a:pt x="27805" y="14145"/>
                      <a:pt x="27691" y="13993"/>
                    </a:cubicBezTo>
                    <a:cubicBezTo>
                      <a:pt x="27603" y="13879"/>
                      <a:pt x="27527" y="13753"/>
                      <a:pt x="27451" y="13627"/>
                    </a:cubicBezTo>
                    <a:cubicBezTo>
                      <a:pt x="27376" y="13526"/>
                      <a:pt x="27376" y="13450"/>
                      <a:pt x="27451" y="13337"/>
                    </a:cubicBezTo>
                    <a:cubicBezTo>
                      <a:pt x="27552" y="13211"/>
                      <a:pt x="27628" y="13096"/>
                      <a:pt x="27792" y="13059"/>
                    </a:cubicBezTo>
                    <a:cubicBezTo>
                      <a:pt x="27830" y="13046"/>
                      <a:pt x="27867" y="13034"/>
                      <a:pt x="27893" y="13009"/>
                    </a:cubicBezTo>
                    <a:cubicBezTo>
                      <a:pt x="27931" y="12996"/>
                      <a:pt x="27943" y="12958"/>
                      <a:pt x="27931" y="12920"/>
                    </a:cubicBezTo>
                    <a:cubicBezTo>
                      <a:pt x="27920" y="12878"/>
                      <a:pt x="27893" y="12854"/>
                      <a:pt x="27856" y="12854"/>
                    </a:cubicBezTo>
                    <a:cubicBezTo>
                      <a:pt x="27848" y="12854"/>
                      <a:pt x="27839" y="12855"/>
                      <a:pt x="27830" y="12857"/>
                    </a:cubicBezTo>
                    <a:cubicBezTo>
                      <a:pt x="27767" y="12882"/>
                      <a:pt x="27691" y="12908"/>
                      <a:pt x="27628" y="12920"/>
                    </a:cubicBezTo>
                    <a:cubicBezTo>
                      <a:pt x="27590" y="12932"/>
                      <a:pt x="27555" y="12942"/>
                      <a:pt x="27520" y="12942"/>
                    </a:cubicBezTo>
                    <a:cubicBezTo>
                      <a:pt x="27485" y="12942"/>
                      <a:pt x="27451" y="12933"/>
                      <a:pt x="27413" y="12908"/>
                    </a:cubicBezTo>
                    <a:cubicBezTo>
                      <a:pt x="27300" y="12819"/>
                      <a:pt x="27161" y="12743"/>
                      <a:pt x="27048" y="12655"/>
                    </a:cubicBezTo>
                    <a:cubicBezTo>
                      <a:pt x="26972" y="12605"/>
                      <a:pt x="26972" y="12554"/>
                      <a:pt x="27048" y="12491"/>
                    </a:cubicBezTo>
                    <a:cubicBezTo>
                      <a:pt x="27250" y="12327"/>
                      <a:pt x="27464" y="12163"/>
                      <a:pt x="27666" y="11986"/>
                    </a:cubicBezTo>
                    <a:cubicBezTo>
                      <a:pt x="27691" y="11974"/>
                      <a:pt x="27716" y="11948"/>
                      <a:pt x="27741" y="11948"/>
                    </a:cubicBezTo>
                    <a:cubicBezTo>
                      <a:pt x="27765" y="11944"/>
                      <a:pt x="27790" y="11942"/>
                      <a:pt x="27815" y="11942"/>
                    </a:cubicBezTo>
                    <a:cubicBezTo>
                      <a:pt x="27870" y="11942"/>
                      <a:pt x="27925" y="11955"/>
                      <a:pt x="27968" y="11999"/>
                    </a:cubicBezTo>
                    <a:cubicBezTo>
                      <a:pt x="28007" y="12062"/>
                      <a:pt x="27943" y="12112"/>
                      <a:pt x="27931" y="12163"/>
                    </a:cubicBezTo>
                    <a:lnTo>
                      <a:pt x="27918" y="12176"/>
                    </a:lnTo>
                    <a:cubicBezTo>
                      <a:pt x="27906" y="12251"/>
                      <a:pt x="27817" y="12327"/>
                      <a:pt x="27893" y="12390"/>
                    </a:cubicBezTo>
                    <a:cubicBezTo>
                      <a:pt x="27912" y="12406"/>
                      <a:pt x="27931" y="12412"/>
                      <a:pt x="27949" y="12412"/>
                    </a:cubicBezTo>
                    <a:cubicBezTo>
                      <a:pt x="28006" y="12412"/>
                      <a:pt x="28060" y="12355"/>
                      <a:pt x="28108" y="12327"/>
                    </a:cubicBezTo>
                    <a:cubicBezTo>
                      <a:pt x="28221" y="12263"/>
                      <a:pt x="28335" y="12188"/>
                      <a:pt x="28461" y="12150"/>
                    </a:cubicBezTo>
                    <a:cubicBezTo>
                      <a:pt x="28486" y="12150"/>
                      <a:pt x="28524" y="12150"/>
                      <a:pt x="28562" y="12163"/>
                    </a:cubicBezTo>
                    <a:cubicBezTo>
                      <a:pt x="28599" y="12302"/>
                      <a:pt x="28700" y="12440"/>
                      <a:pt x="28599" y="12617"/>
                    </a:cubicBezTo>
                    <a:cubicBezTo>
                      <a:pt x="28574" y="12667"/>
                      <a:pt x="28625" y="12693"/>
                      <a:pt x="28675" y="12731"/>
                    </a:cubicBezTo>
                    <a:cubicBezTo>
                      <a:pt x="28713" y="12752"/>
                      <a:pt x="28748" y="12760"/>
                      <a:pt x="28782" y="12760"/>
                    </a:cubicBezTo>
                    <a:cubicBezTo>
                      <a:pt x="28849" y="12760"/>
                      <a:pt x="28911" y="12726"/>
                      <a:pt x="28978" y="12693"/>
                    </a:cubicBezTo>
                    <a:cubicBezTo>
                      <a:pt x="29130" y="12630"/>
                      <a:pt x="29155" y="12580"/>
                      <a:pt x="29079" y="12428"/>
                    </a:cubicBezTo>
                    <a:cubicBezTo>
                      <a:pt x="29029" y="12339"/>
                      <a:pt x="29042" y="12289"/>
                      <a:pt x="29130" y="12251"/>
                    </a:cubicBezTo>
                    <a:cubicBezTo>
                      <a:pt x="29306" y="12176"/>
                      <a:pt x="29407" y="12049"/>
                      <a:pt x="29483" y="11885"/>
                    </a:cubicBezTo>
                    <a:cubicBezTo>
                      <a:pt x="29521" y="11784"/>
                      <a:pt x="29584" y="11708"/>
                      <a:pt x="29634" y="11620"/>
                    </a:cubicBezTo>
                    <a:cubicBezTo>
                      <a:pt x="29660" y="11570"/>
                      <a:pt x="29698" y="11519"/>
                      <a:pt x="29685" y="11469"/>
                    </a:cubicBezTo>
                    <a:cubicBezTo>
                      <a:pt x="29710" y="11456"/>
                      <a:pt x="29723" y="11444"/>
                      <a:pt x="29723" y="11418"/>
                    </a:cubicBezTo>
                    <a:cubicBezTo>
                      <a:pt x="29761" y="11405"/>
                      <a:pt x="29786" y="11380"/>
                      <a:pt x="29824" y="11368"/>
                    </a:cubicBezTo>
                    <a:cubicBezTo>
                      <a:pt x="29925" y="11380"/>
                      <a:pt x="30026" y="11368"/>
                      <a:pt x="30127" y="11405"/>
                    </a:cubicBezTo>
                    <a:cubicBezTo>
                      <a:pt x="30145" y="11414"/>
                      <a:pt x="30163" y="11419"/>
                      <a:pt x="30181" y="11419"/>
                    </a:cubicBezTo>
                    <a:cubicBezTo>
                      <a:pt x="30212" y="11419"/>
                      <a:pt x="30241" y="11405"/>
                      <a:pt x="30265" y="11380"/>
                    </a:cubicBezTo>
                    <a:cubicBezTo>
                      <a:pt x="30467" y="11216"/>
                      <a:pt x="30708" y="11077"/>
                      <a:pt x="30859" y="10850"/>
                    </a:cubicBezTo>
                    <a:cubicBezTo>
                      <a:pt x="31061" y="10535"/>
                      <a:pt x="31263" y="10232"/>
                      <a:pt x="31477" y="9929"/>
                    </a:cubicBezTo>
                    <a:cubicBezTo>
                      <a:pt x="31528" y="9866"/>
                      <a:pt x="31553" y="9790"/>
                      <a:pt x="31553" y="9714"/>
                    </a:cubicBezTo>
                    <a:cubicBezTo>
                      <a:pt x="31578" y="9475"/>
                      <a:pt x="31603" y="9248"/>
                      <a:pt x="31667" y="9020"/>
                    </a:cubicBezTo>
                    <a:cubicBezTo>
                      <a:pt x="31717" y="8805"/>
                      <a:pt x="31667" y="8654"/>
                      <a:pt x="31515" y="8502"/>
                    </a:cubicBezTo>
                    <a:cubicBezTo>
                      <a:pt x="31456" y="8435"/>
                      <a:pt x="31403" y="8401"/>
                      <a:pt x="31340" y="8401"/>
                    </a:cubicBezTo>
                    <a:cubicBezTo>
                      <a:pt x="31309" y="8401"/>
                      <a:pt x="31275" y="8410"/>
                      <a:pt x="31238" y="8427"/>
                    </a:cubicBezTo>
                    <a:cubicBezTo>
                      <a:pt x="31175" y="8458"/>
                      <a:pt x="31116" y="8475"/>
                      <a:pt x="31061" y="8475"/>
                    </a:cubicBezTo>
                    <a:cubicBezTo>
                      <a:pt x="30983" y="8475"/>
                      <a:pt x="30913" y="8443"/>
                      <a:pt x="30846" y="8376"/>
                    </a:cubicBezTo>
                    <a:cubicBezTo>
                      <a:pt x="30809" y="8351"/>
                      <a:pt x="30770" y="8339"/>
                      <a:pt x="30733" y="8314"/>
                    </a:cubicBezTo>
                    <a:cubicBezTo>
                      <a:pt x="30581" y="8213"/>
                      <a:pt x="30568" y="8213"/>
                      <a:pt x="30708" y="8073"/>
                    </a:cubicBezTo>
                    <a:cubicBezTo>
                      <a:pt x="31086" y="7708"/>
                      <a:pt x="31465" y="7354"/>
                      <a:pt x="31844" y="6976"/>
                    </a:cubicBezTo>
                    <a:cubicBezTo>
                      <a:pt x="31931" y="6900"/>
                      <a:pt x="32046" y="6862"/>
                      <a:pt x="32159" y="6850"/>
                    </a:cubicBezTo>
                    <a:cubicBezTo>
                      <a:pt x="32374" y="6836"/>
                      <a:pt x="32588" y="6799"/>
                      <a:pt x="32803" y="6786"/>
                    </a:cubicBezTo>
                    <a:cubicBezTo>
                      <a:pt x="33028" y="6766"/>
                      <a:pt x="33253" y="6745"/>
                      <a:pt x="33471" y="6745"/>
                    </a:cubicBezTo>
                    <a:cubicBezTo>
                      <a:pt x="33522" y="6745"/>
                      <a:pt x="33573" y="6746"/>
                      <a:pt x="33623" y="6749"/>
                    </a:cubicBezTo>
                    <a:cubicBezTo>
                      <a:pt x="33838" y="6761"/>
                      <a:pt x="34065" y="6749"/>
                      <a:pt x="34279" y="6799"/>
                    </a:cubicBezTo>
                    <a:cubicBezTo>
                      <a:pt x="34295" y="6803"/>
                      <a:pt x="34311" y="6805"/>
                      <a:pt x="34325" y="6805"/>
                    </a:cubicBezTo>
                    <a:cubicBezTo>
                      <a:pt x="34407" y="6805"/>
                      <a:pt x="34447" y="6742"/>
                      <a:pt x="34469" y="6635"/>
                    </a:cubicBezTo>
                    <a:cubicBezTo>
                      <a:pt x="34469" y="6597"/>
                      <a:pt x="34481" y="6559"/>
                      <a:pt x="34519" y="6521"/>
                    </a:cubicBezTo>
                    <a:cubicBezTo>
                      <a:pt x="34708" y="6281"/>
                      <a:pt x="34873" y="6003"/>
                      <a:pt x="35226" y="6003"/>
                    </a:cubicBezTo>
                    <a:cubicBezTo>
                      <a:pt x="34292" y="4615"/>
                      <a:pt x="33269" y="3290"/>
                      <a:pt x="32146" y="2054"/>
                    </a:cubicBezTo>
                    <a:cubicBezTo>
                      <a:pt x="32007" y="2028"/>
                      <a:pt x="31869" y="2015"/>
                      <a:pt x="31729" y="1990"/>
                    </a:cubicBezTo>
                    <a:cubicBezTo>
                      <a:pt x="31710" y="1988"/>
                      <a:pt x="31691" y="1987"/>
                      <a:pt x="31673" y="1987"/>
                    </a:cubicBezTo>
                    <a:cubicBezTo>
                      <a:pt x="31585" y="1987"/>
                      <a:pt x="31510" y="2010"/>
                      <a:pt x="31427" y="2040"/>
                    </a:cubicBezTo>
                    <a:cubicBezTo>
                      <a:pt x="30985" y="2256"/>
                      <a:pt x="30543" y="2457"/>
                      <a:pt x="30102" y="2672"/>
                    </a:cubicBezTo>
                    <a:cubicBezTo>
                      <a:pt x="30032" y="2704"/>
                      <a:pt x="29989" y="2722"/>
                      <a:pt x="29954" y="2722"/>
                    </a:cubicBezTo>
                    <a:cubicBezTo>
                      <a:pt x="29906" y="2722"/>
                      <a:pt x="29872" y="2688"/>
                      <a:pt x="29799" y="2609"/>
                    </a:cubicBezTo>
                    <a:cubicBezTo>
                      <a:pt x="29533" y="2318"/>
                      <a:pt x="29256" y="2040"/>
                      <a:pt x="28991" y="1738"/>
                    </a:cubicBezTo>
                    <a:cubicBezTo>
                      <a:pt x="28928" y="1666"/>
                      <a:pt x="28860" y="1633"/>
                      <a:pt x="28785" y="1633"/>
                    </a:cubicBezTo>
                    <a:cubicBezTo>
                      <a:pt x="28754" y="1633"/>
                      <a:pt x="28722" y="1638"/>
                      <a:pt x="28688" y="1650"/>
                    </a:cubicBezTo>
                    <a:cubicBezTo>
                      <a:pt x="28448" y="1712"/>
                      <a:pt x="28209" y="1763"/>
                      <a:pt x="27968" y="1826"/>
                    </a:cubicBezTo>
                    <a:cubicBezTo>
                      <a:pt x="27921" y="1842"/>
                      <a:pt x="27876" y="1849"/>
                      <a:pt x="27832" y="1849"/>
                    </a:cubicBezTo>
                    <a:cubicBezTo>
                      <a:pt x="27771" y="1849"/>
                      <a:pt x="27712" y="1836"/>
                      <a:pt x="27653" y="1813"/>
                    </a:cubicBezTo>
                    <a:lnTo>
                      <a:pt x="26555" y="1473"/>
                    </a:lnTo>
                    <a:cubicBezTo>
                      <a:pt x="26506" y="1452"/>
                      <a:pt x="26458" y="1442"/>
                      <a:pt x="26407" y="1442"/>
                    </a:cubicBezTo>
                    <a:cubicBezTo>
                      <a:pt x="26365" y="1442"/>
                      <a:pt x="26322" y="1449"/>
                      <a:pt x="26277" y="1460"/>
                    </a:cubicBezTo>
                    <a:cubicBezTo>
                      <a:pt x="25886" y="1549"/>
                      <a:pt x="25483" y="1637"/>
                      <a:pt x="25066" y="1712"/>
                    </a:cubicBezTo>
                    <a:cubicBezTo>
                      <a:pt x="24973" y="1731"/>
                      <a:pt x="24881" y="1770"/>
                      <a:pt x="24779" y="1770"/>
                    </a:cubicBezTo>
                    <a:cubicBezTo>
                      <a:pt x="24742" y="1770"/>
                      <a:pt x="24703" y="1764"/>
                      <a:pt x="24662" y="1751"/>
                    </a:cubicBezTo>
                    <a:cubicBezTo>
                      <a:pt x="24712" y="1675"/>
                      <a:pt x="24788" y="1637"/>
                      <a:pt x="24852" y="1599"/>
                    </a:cubicBezTo>
                    <a:cubicBezTo>
                      <a:pt x="25230" y="1384"/>
                      <a:pt x="25609" y="1157"/>
                      <a:pt x="26000" y="943"/>
                    </a:cubicBezTo>
                    <a:cubicBezTo>
                      <a:pt x="26151" y="842"/>
                      <a:pt x="26164" y="842"/>
                      <a:pt x="26075" y="665"/>
                    </a:cubicBezTo>
                    <a:cubicBezTo>
                      <a:pt x="26013" y="564"/>
                      <a:pt x="25949" y="450"/>
                      <a:pt x="25899" y="349"/>
                    </a:cubicBezTo>
                    <a:cubicBezTo>
                      <a:pt x="25848" y="261"/>
                      <a:pt x="25786" y="223"/>
                      <a:pt x="25697" y="211"/>
                    </a:cubicBezTo>
                    <a:cubicBezTo>
                      <a:pt x="25419" y="173"/>
                      <a:pt x="25154" y="97"/>
                      <a:pt x="24877" y="46"/>
                    </a:cubicBezTo>
                    <a:cubicBezTo>
                      <a:pt x="24753" y="23"/>
                      <a:pt x="24625" y="0"/>
                      <a:pt x="244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8"/>
              <p:cNvSpPr/>
              <p:nvPr/>
            </p:nvSpPr>
            <p:spPr>
              <a:xfrm>
                <a:off x="6152525" y="2803225"/>
                <a:ext cx="1012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623" extrusionOk="0">
                    <a:moveTo>
                      <a:pt x="151" y="0"/>
                    </a:moveTo>
                    <a:cubicBezTo>
                      <a:pt x="133" y="0"/>
                      <a:pt x="115" y="9"/>
                      <a:pt x="102" y="30"/>
                    </a:cubicBezTo>
                    <a:cubicBezTo>
                      <a:pt x="1" y="156"/>
                      <a:pt x="14" y="472"/>
                      <a:pt x="127" y="585"/>
                    </a:cubicBezTo>
                    <a:cubicBezTo>
                      <a:pt x="151" y="614"/>
                      <a:pt x="175" y="623"/>
                      <a:pt x="198" y="623"/>
                    </a:cubicBezTo>
                    <a:cubicBezTo>
                      <a:pt x="238" y="623"/>
                      <a:pt x="277" y="598"/>
                      <a:pt x="317" y="598"/>
                    </a:cubicBezTo>
                    <a:cubicBezTo>
                      <a:pt x="379" y="598"/>
                      <a:pt x="405" y="548"/>
                      <a:pt x="392" y="497"/>
                    </a:cubicBezTo>
                    <a:cubicBezTo>
                      <a:pt x="392" y="409"/>
                      <a:pt x="379" y="333"/>
                      <a:pt x="367" y="257"/>
                    </a:cubicBezTo>
                    <a:cubicBezTo>
                      <a:pt x="342" y="156"/>
                      <a:pt x="266" y="80"/>
                      <a:pt x="190" y="18"/>
                    </a:cubicBezTo>
                    <a:cubicBezTo>
                      <a:pt x="179" y="6"/>
                      <a:pt x="165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8"/>
              <p:cNvSpPr/>
              <p:nvPr/>
            </p:nvSpPr>
            <p:spPr>
              <a:xfrm>
                <a:off x="5814625" y="2637700"/>
                <a:ext cx="116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299" extrusionOk="0">
                    <a:moveTo>
                      <a:pt x="239" y="12"/>
                    </a:moveTo>
                    <a:cubicBezTo>
                      <a:pt x="189" y="12"/>
                      <a:pt x="152" y="12"/>
                      <a:pt x="113" y="25"/>
                    </a:cubicBezTo>
                    <a:cubicBezTo>
                      <a:pt x="98" y="25"/>
                      <a:pt x="81" y="23"/>
                      <a:pt x="65" y="23"/>
                    </a:cubicBezTo>
                    <a:cubicBezTo>
                      <a:pt x="41" y="23"/>
                      <a:pt x="20" y="28"/>
                      <a:pt x="12" y="51"/>
                    </a:cubicBezTo>
                    <a:cubicBezTo>
                      <a:pt x="0" y="101"/>
                      <a:pt x="25" y="139"/>
                      <a:pt x="63" y="164"/>
                    </a:cubicBezTo>
                    <a:cubicBezTo>
                      <a:pt x="152" y="202"/>
                      <a:pt x="239" y="240"/>
                      <a:pt x="315" y="290"/>
                    </a:cubicBezTo>
                    <a:cubicBezTo>
                      <a:pt x="326" y="295"/>
                      <a:pt x="339" y="299"/>
                      <a:pt x="351" y="299"/>
                    </a:cubicBezTo>
                    <a:cubicBezTo>
                      <a:pt x="368" y="299"/>
                      <a:pt x="384" y="293"/>
                      <a:pt x="391" y="278"/>
                    </a:cubicBezTo>
                    <a:cubicBezTo>
                      <a:pt x="429" y="214"/>
                      <a:pt x="467" y="139"/>
                      <a:pt x="454" y="76"/>
                    </a:cubicBezTo>
                    <a:cubicBezTo>
                      <a:pt x="429" y="0"/>
                      <a:pt x="353" y="25"/>
                      <a:pt x="303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8"/>
              <p:cNvSpPr/>
              <p:nvPr/>
            </p:nvSpPr>
            <p:spPr>
              <a:xfrm>
                <a:off x="5793800" y="2617800"/>
                <a:ext cx="44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481" extrusionOk="0">
                    <a:moveTo>
                      <a:pt x="63" y="1"/>
                    </a:moveTo>
                    <a:cubicBezTo>
                      <a:pt x="37" y="1"/>
                      <a:pt x="0" y="14"/>
                      <a:pt x="0" y="51"/>
                    </a:cubicBezTo>
                    <a:cubicBezTo>
                      <a:pt x="0" y="190"/>
                      <a:pt x="0" y="329"/>
                      <a:pt x="101" y="480"/>
                    </a:cubicBezTo>
                    <a:cubicBezTo>
                      <a:pt x="177" y="317"/>
                      <a:pt x="152" y="177"/>
                      <a:pt x="138" y="39"/>
                    </a:cubicBezTo>
                    <a:cubicBezTo>
                      <a:pt x="126" y="14"/>
                      <a:pt x="101" y="1"/>
                      <a:pt x="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8"/>
              <p:cNvSpPr/>
              <p:nvPr/>
            </p:nvSpPr>
            <p:spPr>
              <a:xfrm>
                <a:off x="5912425" y="2654400"/>
                <a:ext cx="6650" cy="19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78" extrusionOk="0">
                    <a:moveTo>
                      <a:pt x="123" y="0"/>
                    </a:moveTo>
                    <a:cubicBezTo>
                      <a:pt x="85" y="0"/>
                      <a:pt x="45" y="12"/>
                      <a:pt x="1" y="51"/>
                    </a:cubicBezTo>
                    <a:cubicBezTo>
                      <a:pt x="45" y="68"/>
                      <a:pt x="86" y="77"/>
                      <a:pt x="126" y="77"/>
                    </a:cubicBezTo>
                    <a:cubicBezTo>
                      <a:pt x="176" y="77"/>
                      <a:pt x="223" y="62"/>
                      <a:pt x="265" y="26"/>
                    </a:cubicBezTo>
                    <a:cubicBezTo>
                      <a:pt x="216" y="19"/>
                      <a:pt x="171" y="0"/>
                      <a:pt x="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8"/>
              <p:cNvSpPr/>
              <p:nvPr/>
            </p:nvSpPr>
            <p:spPr>
              <a:xfrm>
                <a:off x="5793800" y="2607075"/>
                <a:ext cx="31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216" extrusionOk="0">
                    <a:moveTo>
                      <a:pt x="76" y="0"/>
                    </a:moveTo>
                    <a:cubicBezTo>
                      <a:pt x="51" y="64"/>
                      <a:pt x="0" y="140"/>
                      <a:pt x="101" y="216"/>
                    </a:cubicBezTo>
                    <a:cubicBezTo>
                      <a:pt x="126" y="89"/>
                      <a:pt x="126" y="89"/>
                      <a:pt x="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8"/>
              <p:cNvSpPr/>
              <p:nvPr/>
            </p:nvSpPr>
            <p:spPr>
              <a:xfrm>
                <a:off x="6326400" y="2827300"/>
                <a:ext cx="19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5" extrusionOk="0">
                    <a:moveTo>
                      <a:pt x="26" y="1"/>
                    </a:moveTo>
                    <a:cubicBezTo>
                      <a:pt x="12" y="14"/>
                      <a:pt x="0" y="26"/>
                      <a:pt x="12" y="51"/>
                    </a:cubicBezTo>
                    <a:lnTo>
                      <a:pt x="38" y="65"/>
                    </a:lnTo>
                    <a:cubicBezTo>
                      <a:pt x="63" y="51"/>
                      <a:pt x="76" y="39"/>
                      <a:pt x="63" y="14"/>
                    </a:cubicBezTo>
                    <a:cubicBezTo>
                      <a:pt x="51" y="14"/>
                      <a:pt x="38" y="14"/>
                      <a:pt x="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4" name="Google Shape;804;p48"/>
          <p:cNvGrpSpPr/>
          <p:nvPr/>
        </p:nvGrpSpPr>
        <p:grpSpPr>
          <a:xfrm>
            <a:off x="880450" y="2812950"/>
            <a:ext cx="1710175" cy="239200"/>
            <a:chOff x="867825" y="1616025"/>
            <a:chExt cx="1710175" cy="239200"/>
          </a:xfrm>
        </p:grpSpPr>
        <p:sp>
          <p:nvSpPr>
            <p:cNvPr id="805" name="Google Shape;805;p48"/>
            <p:cNvSpPr/>
            <p:nvPr/>
          </p:nvSpPr>
          <p:spPr>
            <a:xfrm>
              <a:off x="906000" y="1785775"/>
              <a:ext cx="26225" cy="69450"/>
            </a:xfrm>
            <a:custGeom>
              <a:avLst/>
              <a:gdLst/>
              <a:ahLst/>
              <a:cxnLst/>
              <a:rect l="l" t="t" r="r" b="b"/>
              <a:pathLst>
                <a:path w="1049" h="2778" extrusionOk="0">
                  <a:moveTo>
                    <a:pt x="518" y="1"/>
                  </a:moveTo>
                  <a:cubicBezTo>
                    <a:pt x="493" y="1"/>
                    <a:pt x="468" y="26"/>
                    <a:pt x="468" y="63"/>
                  </a:cubicBezTo>
                  <a:lnTo>
                    <a:pt x="468" y="517"/>
                  </a:lnTo>
                  <a:lnTo>
                    <a:pt x="89" y="517"/>
                  </a:lnTo>
                  <a:cubicBezTo>
                    <a:pt x="38" y="517"/>
                    <a:pt x="0" y="556"/>
                    <a:pt x="0" y="618"/>
                  </a:cubicBezTo>
                  <a:lnTo>
                    <a:pt x="0" y="1855"/>
                  </a:lnTo>
                  <a:cubicBezTo>
                    <a:pt x="0" y="1919"/>
                    <a:pt x="38" y="1956"/>
                    <a:pt x="89" y="1956"/>
                  </a:cubicBezTo>
                  <a:lnTo>
                    <a:pt x="468" y="1956"/>
                  </a:lnTo>
                  <a:lnTo>
                    <a:pt x="468" y="2727"/>
                  </a:lnTo>
                  <a:cubicBezTo>
                    <a:pt x="468" y="2752"/>
                    <a:pt x="493" y="2777"/>
                    <a:pt x="518" y="2777"/>
                  </a:cubicBezTo>
                  <a:cubicBezTo>
                    <a:pt x="555" y="2777"/>
                    <a:pt x="581" y="2752"/>
                    <a:pt x="581" y="2727"/>
                  </a:cubicBezTo>
                  <a:lnTo>
                    <a:pt x="581" y="1956"/>
                  </a:lnTo>
                  <a:lnTo>
                    <a:pt x="959" y="1956"/>
                  </a:lnTo>
                  <a:cubicBezTo>
                    <a:pt x="1010" y="1956"/>
                    <a:pt x="1048" y="1919"/>
                    <a:pt x="1048" y="1855"/>
                  </a:cubicBezTo>
                  <a:lnTo>
                    <a:pt x="1048" y="618"/>
                  </a:lnTo>
                  <a:cubicBezTo>
                    <a:pt x="1048" y="556"/>
                    <a:pt x="1010" y="517"/>
                    <a:pt x="959" y="517"/>
                  </a:cubicBezTo>
                  <a:lnTo>
                    <a:pt x="581" y="517"/>
                  </a:lnTo>
                  <a:lnTo>
                    <a:pt x="581" y="63"/>
                  </a:lnTo>
                  <a:cubicBezTo>
                    <a:pt x="581" y="26"/>
                    <a:pt x="555" y="1"/>
                    <a:pt x="518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943550" y="1717625"/>
              <a:ext cx="26525" cy="137600"/>
            </a:xfrm>
            <a:custGeom>
              <a:avLst/>
              <a:gdLst/>
              <a:ahLst/>
              <a:cxnLst/>
              <a:rect l="l" t="t" r="r" b="b"/>
              <a:pathLst>
                <a:path w="1061" h="5504" extrusionOk="0">
                  <a:moveTo>
                    <a:pt x="531" y="0"/>
                  </a:moveTo>
                  <a:cubicBezTo>
                    <a:pt x="505" y="0"/>
                    <a:pt x="467" y="26"/>
                    <a:pt x="467" y="51"/>
                  </a:cubicBezTo>
                  <a:lnTo>
                    <a:pt x="467" y="2007"/>
                  </a:lnTo>
                  <a:lnTo>
                    <a:pt x="101" y="2007"/>
                  </a:lnTo>
                  <a:cubicBezTo>
                    <a:pt x="51" y="2007"/>
                    <a:pt x="0" y="2045"/>
                    <a:pt x="0" y="2095"/>
                  </a:cubicBezTo>
                  <a:lnTo>
                    <a:pt x="0" y="4203"/>
                  </a:lnTo>
                  <a:cubicBezTo>
                    <a:pt x="0" y="4266"/>
                    <a:pt x="51" y="4304"/>
                    <a:pt x="101" y="4304"/>
                  </a:cubicBezTo>
                  <a:lnTo>
                    <a:pt x="467" y="4304"/>
                  </a:lnTo>
                  <a:lnTo>
                    <a:pt x="467" y="5453"/>
                  </a:lnTo>
                  <a:cubicBezTo>
                    <a:pt x="467" y="5478"/>
                    <a:pt x="505" y="5503"/>
                    <a:pt x="531" y="5503"/>
                  </a:cubicBezTo>
                  <a:cubicBezTo>
                    <a:pt x="568" y="5503"/>
                    <a:pt x="593" y="5478"/>
                    <a:pt x="593" y="5453"/>
                  </a:cubicBezTo>
                  <a:lnTo>
                    <a:pt x="593" y="4304"/>
                  </a:lnTo>
                  <a:lnTo>
                    <a:pt x="960" y="4304"/>
                  </a:lnTo>
                  <a:cubicBezTo>
                    <a:pt x="1010" y="4304"/>
                    <a:pt x="1061" y="4266"/>
                    <a:pt x="1061" y="4203"/>
                  </a:cubicBezTo>
                  <a:lnTo>
                    <a:pt x="1061" y="2095"/>
                  </a:lnTo>
                  <a:cubicBezTo>
                    <a:pt x="1061" y="2045"/>
                    <a:pt x="1010" y="2007"/>
                    <a:pt x="960" y="2007"/>
                  </a:cubicBezTo>
                  <a:lnTo>
                    <a:pt x="593" y="2007"/>
                  </a:lnTo>
                  <a:lnTo>
                    <a:pt x="593" y="51"/>
                  </a:lnTo>
                  <a:cubicBezTo>
                    <a:pt x="593" y="26"/>
                    <a:pt x="568" y="0"/>
                    <a:pt x="531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982050" y="1723300"/>
              <a:ext cx="26200" cy="131925"/>
            </a:xfrm>
            <a:custGeom>
              <a:avLst/>
              <a:gdLst/>
              <a:ahLst/>
              <a:cxnLst/>
              <a:rect l="l" t="t" r="r" b="b"/>
              <a:pathLst>
                <a:path w="1048" h="5277" extrusionOk="0">
                  <a:moveTo>
                    <a:pt x="517" y="1"/>
                  </a:moveTo>
                  <a:cubicBezTo>
                    <a:pt x="492" y="1"/>
                    <a:pt x="467" y="26"/>
                    <a:pt x="467" y="63"/>
                  </a:cubicBezTo>
                  <a:lnTo>
                    <a:pt x="467" y="1780"/>
                  </a:lnTo>
                  <a:lnTo>
                    <a:pt x="88" y="1780"/>
                  </a:lnTo>
                  <a:cubicBezTo>
                    <a:pt x="38" y="1780"/>
                    <a:pt x="0" y="1818"/>
                    <a:pt x="0" y="1868"/>
                  </a:cubicBezTo>
                  <a:lnTo>
                    <a:pt x="0" y="3635"/>
                  </a:lnTo>
                  <a:cubicBezTo>
                    <a:pt x="0" y="3686"/>
                    <a:pt x="38" y="3723"/>
                    <a:pt x="88" y="3723"/>
                  </a:cubicBezTo>
                  <a:lnTo>
                    <a:pt x="467" y="3723"/>
                  </a:lnTo>
                  <a:lnTo>
                    <a:pt x="467" y="5226"/>
                  </a:lnTo>
                  <a:cubicBezTo>
                    <a:pt x="467" y="5251"/>
                    <a:pt x="492" y="5276"/>
                    <a:pt x="517" y="5276"/>
                  </a:cubicBezTo>
                  <a:cubicBezTo>
                    <a:pt x="556" y="5276"/>
                    <a:pt x="581" y="5251"/>
                    <a:pt x="581" y="5226"/>
                  </a:cubicBezTo>
                  <a:lnTo>
                    <a:pt x="581" y="3723"/>
                  </a:lnTo>
                  <a:lnTo>
                    <a:pt x="959" y="3723"/>
                  </a:lnTo>
                  <a:cubicBezTo>
                    <a:pt x="1010" y="3723"/>
                    <a:pt x="1047" y="3686"/>
                    <a:pt x="1047" y="3635"/>
                  </a:cubicBezTo>
                  <a:lnTo>
                    <a:pt x="1047" y="1868"/>
                  </a:lnTo>
                  <a:cubicBezTo>
                    <a:pt x="1047" y="1818"/>
                    <a:pt x="1010" y="1780"/>
                    <a:pt x="959" y="1780"/>
                  </a:cubicBezTo>
                  <a:lnTo>
                    <a:pt x="581" y="1780"/>
                  </a:lnTo>
                  <a:lnTo>
                    <a:pt x="581" y="63"/>
                  </a:lnTo>
                  <a:cubicBezTo>
                    <a:pt x="581" y="26"/>
                    <a:pt x="556" y="1"/>
                    <a:pt x="517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8"/>
            <p:cNvSpPr/>
            <p:nvPr/>
          </p:nvSpPr>
          <p:spPr>
            <a:xfrm>
              <a:off x="1021475" y="1801850"/>
              <a:ext cx="26225" cy="53375"/>
            </a:xfrm>
            <a:custGeom>
              <a:avLst/>
              <a:gdLst/>
              <a:ahLst/>
              <a:cxnLst/>
              <a:rect l="l" t="t" r="r" b="b"/>
              <a:pathLst>
                <a:path w="1049" h="2135" extrusionOk="0">
                  <a:moveTo>
                    <a:pt x="455" y="1"/>
                  </a:moveTo>
                  <a:cubicBezTo>
                    <a:pt x="417" y="1"/>
                    <a:pt x="392" y="26"/>
                    <a:pt x="392" y="64"/>
                  </a:cubicBezTo>
                  <a:lnTo>
                    <a:pt x="417" y="783"/>
                  </a:lnTo>
                  <a:lnTo>
                    <a:pt x="89" y="783"/>
                  </a:lnTo>
                  <a:cubicBezTo>
                    <a:pt x="39" y="783"/>
                    <a:pt x="0" y="822"/>
                    <a:pt x="0" y="872"/>
                  </a:cubicBezTo>
                  <a:lnTo>
                    <a:pt x="0" y="1402"/>
                  </a:lnTo>
                  <a:cubicBezTo>
                    <a:pt x="0" y="1465"/>
                    <a:pt x="39" y="1503"/>
                    <a:pt x="89" y="1503"/>
                  </a:cubicBezTo>
                  <a:lnTo>
                    <a:pt x="443" y="1503"/>
                  </a:lnTo>
                  <a:lnTo>
                    <a:pt x="468" y="2084"/>
                  </a:lnTo>
                  <a:cubicBezTo>
                    <a:pt x="468" y="2109"/>
                    <a:pt x="493" y="2134"/>
                    <a:pt x="518" y="2134"/>
                  </a:cubicBezTo>
                  <a:cubicBezTo>
                    <a:pt x="556" y="2134"/>
                    <a:pt x="581" y="2109"/>
                    <a:pt x="581" y="2071"/>
                  </a:cubicBezTo>
                  <a:lnTo>
                    <a:pt x="556" y="1503"/>
                  </a:lnTo>
                  <a:lnTo>
                    <a:pt x="947" y="1503"/>
                  </a:lnTo>
                  <a:cubicBezTo>
                    <a:pt x="1010" y="1503"/>
                    <a:pt x="1048" y="1465"/>
                    <a:pt x="1048" y="1402"/>
                  </a:cubicBezTo>
                  <a:lnTo>
                    <a:pt x="1048" y="872"/>
                  </a:lnTo>
                  <a:cubicBezTo>
                    <a:pt x="1048" y="822"/>
                    <a:pt x="1010" y="783"/>
                    <a:pt x="947" y="783"/>
                  </a:cubicBezTo>
                  <a:lnTo>
                    <a:pt x="530" y="783"/>
                  </a:lnTo>
                  <a:lnTo>
                    <a:pt x="505" y="51"/>
                  </a:lnTo>
                  <a:cubicBezTo>
                    <a:pt x="505" y="26"/>
                    <a:pt x="480" y="1"/>
                    <a:pt x="455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1251175" y="1683850"/>
              <a:ext cx="26225" cy="171375"/>
            </a:xfrm>
            <a:custGeom>
              <a:avLst/>
              <a:gdLst/>
              <a:ahLst/>
              <a:cxnLst/>
              <a:rect l="l" t="t" r="r" b="b"/>
              <a:pathLst>
                <a:path w="1049" h="6855" extrusionOk="0">
                  <a:moveTo>
                    <a:pt x="518" y="0"/>
                  </a:moveTo>
                  <a:cubicBezTo>
                    <a:pt x="493" y="0"/>
                    <a:pt x="468" y="26"/>
                    <a:pt x="468" y="64"/>
                  </a:cubicBezTo>
                  <a:lnTo>
                    <a:pt x="468" y="2235"/>
                  </a:lnTo>
                  <a:lnTo>
                    <a:pt x="89" y="2235"/>
                  </a:lnTo>
                  <a:cubicBezTo>
                    <a:pt x="39" y="2235"/>
                    <a:pt x="0" y="2272"/>
                    <a:pt x="0" y="2323"/>
                  </a:cubicBezTo>
                  <a:lnTo>
                    <a:pt x="0" y="5592"/>
                  </a:lnTo>
                  <a:cubicBezTo>
                    <a:pt x="0" y="5643"/>
                    <a:pt x="39" y="5693"/>
                    <a:pt x="89" y="5693"/>
                  </a:cubicBezTo>
                  <a:lnTo>
                    <a:pt x="468" y="5693"/>
                  </a:lnTo>
                  <a:lnTo>
                    <a:pt x="468" y="6804"/>
                  </a:lnTo>
                  <a:cubicBezTo>
                    <a:pt x="468" y="6829"/>
                    <a:pt x="493" y="6854"/>
                    <a:pt x="518" y="6854"/>
                  </a:cubicBezTo>
                  <a:cubicBezTo>
                    <a:pt x="556" y="6854"/>
                    <a:pt x="581" y="6829"/>
                    <a:pt x="581" y="6804"/>
                  </a:cubicBezTo>
                  <a:lnTo>
                    <a:pt x="581" y="5693"/>
                  </a:lnTo>
                  <a:lnTo>
                    <a:pt x="948" y="5693"/>
                  </a:lnTo>
                  <a:cubicBezTo>
                    <a:pt x="1010" y="5693"/>
                    <a:pt x="1048" y="5643"/>
                    <a:pt x="1048" y="5592"/>
                  </a:cubicBezTo>
                  <a:lnTo>
                    <a:pt x="1048" y="2323"/>
                  </a:lnTo>
                  <a:cubicBezTo>
                    <a:pt x="1048" y="2272"/>
                    <a:pt x="1010" y="2235"/>
                    <a:pt x="948" y="2235"/>
                  </a:cubicBezTo>
                  <a:lnTo>
                    <a:pt x="581" y="2235"/>
                  </a:lnTo>
                  <a:lnTo>
                    <a:pt x="581" y="64"/>
                  </a:lnTo>
                  <a:cubicBezTo>
                    <a:pt x="581" y="26"/>
                    <a:pt x="556" y="0"/>
                    <a:pt x="518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1290000" y="1793025"/>
              <a:ext cx="26200" cy="62200"/>
            </a:xfrm>
            <a:custGeom>
              <a:avLst/>
              <a:gdLst/>
              <a:ahLst/>
              <a:cxnLst/>
              <a:rect l="l" t="t" r="r" b="b"/>
              <a:pathLst>
                <a:path w="1048" h="2488" extrusionOk="0">
                  <a:moveTo>
                    <a:pt x="517" y="0"/>
                  </a:moveTo>
                  <a:cubicBezTo>
                    <a:pt x="480" y="0"/>
                    <a:pt x="455" y="26"/>
                    <a:pt x="455" y="51"/>
                  </a:cubicBezTo>
                  <a:lnTo>
                    <a:pt x="455" y="998"/>
                  </a:lnTo>
                  <a:lnTo>
                    <a:pt x="88" y="998"/>
                  </a:lnTo>
                  <a:cubicBezTo>
                    <a:pt x="38" y="998"/>
                    <a:pt x="0" y="1035"/>
                    <a:pt x="0" y="1086"/>
                  </a:cubicBezTo>
                  <a:lnTo>
                    <a:pt x="0" y="1565"/>
                  </a:lnTo>
                  <a:cubicBezTo>
                    <a:pt x="0" y="1629"/>
                    <a:pt x="38" y="1666"/>
                    <a:pt x="88" y="1666"/>
                  </a:cubicBezTo>
                  <a:lnTo>
                    <a:pt x="455" y="1666"/>
                  </a:lnTo>
                  <a:lnTo>
                    <a:pt x="455" y="2437"/>
                  </a:lnTo>
                  <a:cubicBezTo>
                    <a:pt x="455" y="2462"/>
                    <a:pt x="480" y="2487"/>
                    <a:pt x="517" y="2487"/>
                  </a:cubicBezTo>
                  <a:cubicBezTo>
                    <a:pt x="543" y="2487"/>
                    <a:pt x="568" y="2462"/>
                    <a:pt x="568" y="2437"/>
                  </a:cubicBezTo>
                  <a:lnTo>
                    <a:pt x="568" y="1666"/>
                  </a:lnTo>
                  <a:lnTo>
                    <a:pt x="960" y="1666"/>
                  </a:lnTo>
                  <a:cubicBezTo>
                    <a:pt x="1010" y="1666"/>
                    <a:pt x="1047" y="1629"/>
                    <a:pt x="1047" y="1565"/>
                  </a:cubicBezTo>
                  <a:lnTo>
                    <a:pt x="1047" y="1086"/>
                  </a:lnTo>
                  <a:cubicBezTo>
                    <a:pt x="1047" y="1035"/>
                    <a:pt x="1010" y="998"/>
                    <a:pt x="960" y="998"/>
                  </a:cubicBezTo>
                  <a:lnTo>
                    <a:pt x="568" y="998"/>
                  </a:lnTo>
                  <a:lnTo>
                    <a:pt x="568" y="51"/>
                  </a:lnTo>
                  <a:cubicBezTo>
                    <a:pt x="568" y="26"/>
                    <a:pt x="543" y="0"/>
                    <a:pt x="517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1325325" y="1808800"/>
              <a:ext cx="26550" cy="46425"/>
            </a:xfrm>
            <a:custGeom>
              <a:avLst/>
              <a:gdLst/>
              <a:ahLst/>
              <a:cxnLst/>
              <a:rect l="l" t="t" r="r" b="b"/>
              <a:pathLst>
                <a:path w="1062" h="1857" extrusionOk="0">
                  <a:moveTo>
                    <a:pt x="531" y="0"/>
                  </a:moveTo>
                  <a:cubicBezTo>
                    <a:pt x="493" y="0"/>
                    <a:pt x="467" y="26"/>
                    <a:pt x="467" y="64"/>
                  </a:cubicBezTo>
                  <a:lnTo>
                    <a:pt x="467" y="530"/>
                  </a:lnTo>
                  <a:lnTo>
                    <a:pt x="102" y="530"/>
                  </a:lnTo>
                  <a:cubicBezTo>
                    <a:pt x="51" y="530"/>
                    <a:pt x="1" y="569"/>
                    <a:pt x="1" y="619"/>
                  </a:cubicBezTo>
                  <a:lnTo>
                    <a:pt x="1" y="934"/>
                  </a:lnTo>
                  <a:cubicBezTo>
                    <a:pt x="1" y="998"/>
                    <a:pt x="51" y="1035"/>
                    <a:pt x="102" y="1035"/>
                  </a:cubicBezTo>
                  <a:lnTo>
                    <a:pt x="467" y="1035"/>
                  </a:lnTo>
                  <a:lnTo>
                    <a:pt x="467" y="1806"/>
                  </a:lnTo>
                  <a:cubicBezTo>
                    <a:pt x="467" y="1831"/>
                    <a:pt x="493" y="1856"/>
                    <a:pt x="531" y="1856"/>
                  </a:cubicBezTo>
                  <a:cubicBezTo>
                    <a:pt x="568" y="1856"/>
                    <a:pt x="594" y="1831"/>
                    <a:pt x="594" y="1806"/>
                  </a:cubicBezTo>
                  <a:lnTo>
                    <a:pt x="594" y="1035"/>
                  </a:lnTo>
                  <a:lnTo>
                    <a:pt x="960" y="1035"/>
                  </a:lnTo>
                  <a:cubicBezTo>
                    <a:pt x="1011" y="1035"/>
                    <a:pt x="1061" y="998"/>
                    <a:pt x="1061" y="934"/>
                  </a:cubicBezTo>
                  <a:lnTo>
                    <a:pt x="1061" y="619"/>
                  </a:lnTo>
                  <a:cubicBezTo>
                    <a:pt x="1061" y="569"/>
                    <a:pt x="1011" y="530"/>
                    <a:pt x="960" y="530"/>
                  </a:cubicBezTo>
                  <a:lnTo>
                    <a:pt x="594" y="530"/>
                  </a:lnTo>
                  <a:lnTo>
                    <a:pt x="594" y="64"/>
                  </a:lnTo>
                  <a:cubicBezTo>
                    <a:pt x="594" y="26"/>
                    <a:pt x="568" y="0"/>
                    <a:pt x="531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1403250" y="1797425"/>
              <a:ext cx="26225" cy="57800"/>
            </a:xfrm>
            <a:custGeom>
              <a:avLst/>
              <a:gdLst/>
              <a:ahLst/>
              <a:cxnLst/>
              <a:rect l="l" t="t" r="r" b="b"/>
              <a:pathLst>
                <a:path w="1049" h="2312" extrusionOk="0">
                  <a:moveTo>
                    <a:pt x="519" y="1"/>
                  </a:moveTo>
                  <a:cubicBezTo>
                    <a:pt x="493" y="1"/>
                    <a:pt x="468" y="26"/>
                    <a:pt x="468" y="51"/>
                  </a:cubicBezTo>
                  <a:lnTo>
                    <a:pt x="468" y="822"/>
                  </a:lnTo>
                  <a:lnTo>
                    <a:pt x="90" y="822"/>
                  </a:lnTo>
                  <a:cubicBezTo>
                    <a:pt x="39" y="822"/>
                    <a:pt x="1" y="859"/>
                    <a:pt x="1" y="910"/>
                  </a:cubicBezTo>
                  <a:lnTo>
                    <a:pt x="1" y="1389"/>
                  </a:lnTo>
                  <a:cubicBezTo>
                    <a:pt x="1" y="1453"/>
                    <a:pt x="39" y="1490"/>
                    <a:pt x="90" y="1490"/>
                  </a:cubicBezTo>
                  <a:lnTo>
                    <a:pt x="468" y="1490"/>
                  </a:lnTo>
                  <a:lnTo>
                    <a:pt x="468" y="2261"/>
                  </a:lnTo>
                  <a:cubicBezTo>
                    <a:pt x="468" y="2286"/>
                    <a:pt x="493" y="2311"/>
                    <a:pt x="519" y="2311"/>
                  </a:cubicBezTo>
                  <a:cubicBezTo>
                    <a:pt x="556" y="2311"/>
                    <a:pt x="581" y="2286"/>
                    <a:pt x="581" y="2261"/>
                  </a:cubicBezTo>
                  <a:lnTo>
                    <a:pt x="581" y="1490"/>
                  </a:lnTo>
                  <a:lnTo>
                    <a:pt x="948" y="1490"/>
                  </a:lnTo>
                  <a:cubicBezTo>
                    <a:pt x="998" y="1490"/>
                    <a:pt x="1049" y="1453"/>
                    <a:pt x="1049" y="1389"/>
                  </a:cubicBezTo>
                  <a:lnTo>
                    <a:pt x="1049" y="910"/>
                  </a:lnTo>
                  <a:cubicBezTo>
                    <a:pt x="1049" y="859"/>
                    <a:pt x="998" y="822"/>
                    <a:pt x="948" y="822"/>
                  </a:cubicBezTo>
                  <a:lnTo>
                    <a:pt x="581" y="822"/>
                  </a:lnTo>
                  <a:lnTo>
                    <a:pt x="581" y="51"/>
                  </a:lnTo>
                  <a:cubicBezTo>
                    <a:pt x="581" y="26"/>
                    <a:pt x="556" y="1"/>
                    <a:pt x="519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1480250" y="1746025"/>
              <a:ext cx="26225" cy="109200"/>
            </a:xfrm>
            <a:custGeom>
              <a:avLst/>
              <a:gdLst/>
              <a:ahLst/>
              <a:cxnLst/>
              <a:rect l="l" t="t" r="r" b="b"/>
              <a:pathLst>
                <a:path w="1049" h="4368" extrusionOk="0">
                  <a:moveTo>
                    <a:pt x="530" y="0"/>
                  </a:moveTo>
                  <a:cubicBezTo>
                    <a:pt x="493" y="0"/>
                    <a:pt x="468" y="26"/>
                    <a:pt x="468" y="63"/>
                  </a:cubicBezTo>
                  <a:lnTo>
                    <a:pt x="468" y="492"/>
                  </a:lnTo>
                  <a:lnTo>
                    <a:pt x="89" y="492"/>
                  </a:lnTo>
                  <a:cubicBezTo>
                    <a:pt x="39" y="492"/>
                    <a:pt x="0" y="530"/>
                    <a:pt x="0" y="581"/>
                  </a:cubicBezTo>
                  <a:lnTo>
                    <a:pt x="0" y="3445"/>
                  </a:lnTo>
                  <a:cubicBezTo>
                    <a:pt x="0" y="3509"/>
                    <a:pt x="39" y="3546"/>
                    <a:pt x="89" y="3546"/>
                  </a:cubicBezTo>
                  <a:lnTo>
                    <a:pt x="468" y="3546"/>
                  </a:lnTo>
                  <a:lnTo>
                    <a:pt x="468" y="4317"/>
                  </a:lnTo>
                  <a:cubicBezTo>
                    <a:pt x="468" y="4342"/>
                    <a:pt x="493" y="4367"/>
                    <a:pt x="530" y="4367"/>
                  </a:cubicBezTo>
                  <a:cubicBezTo>
                    <a:pt x="556" y="4367"/>
                    <a:pt x="581" y="4342"/>
                    <a:pt x="581" y="4317"/>
                  </a:cubicBezTo>
                  <a:lnTo>
                    <a:pt x="581" y="3546"/>
                  </a:lnTo>
                  <a:lnTo>
                    <a:pt x="959" y="3546"/>
                  </a:lnTo>
                  <a:cubicBezTo>
                    <a:pt x="1010" y="3546"/>
                    <a:pt x="1048" y="3509"/>
                    <a:pt x="1048" y="3445"/>
                  </a:cubicBezTo>
                  <a:lnTo>
                    <a:pt x="1048" y="581"/>
                  </a:lnTo>
                  <a:cubicBezTo>
                    <a:pt x="1048" y="530"/>
                    <a:pt x="1010" y="492"/>
                    <a:pt x="959" y="492"/>
                  </a:cubicBezTo>
                  <a:lnTo>
                    <a:pt x="581" y="492"/>
                  </a:lnTo>
                  <a:lnTo>
                    <a:pt x="581" y="63"/>
                  </a:lnTo>
                  <a:cubicBezTo>
                    <a:pt x="581" y="26"/>
                    <a:pt x="556" y="0"/>
                    <a:pt x="530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1519700" y="1663975"/>
              <a:ext cx="26200" cy="191250"/>
            </a:xfrm>
            <a:custGeom>
              <a:avLst/>
              <a:gdLst/>
              <a:ahLst/>
              <a:cxnLst/>
              <a:rect l="l" t="t" r="r" b="b"/>
              <a:pathLst>
                <a:path w="1048" h="7650" extrusionOk="0">
                  <a:moveTo>
                    <a:pt x="517" y="1"/>
                  </a:moveTo>
                  <a:cubicBezTo>
                    <a:pt x="492" y="1"/>
                    <a:pt x="467" y="38"/>
                    <a:pt x="467" y="63"/>
                  </a:cubicBezTo>
                  <a:lnTo>
                    <a:pt x="467" y="1250"/>
                  </a:lnTo>
                  <a:lnTo>
                    <a:pt x="88" y="1250"/>
                  </a:lnTo>
                  <a:cubicBezTo>
                    <a:pt x="38" y="1250"/>
                    <a:pt x="0" y="1288"/>
                    <a:pt x="0" y="1339"/>
                  </a:cubicBezTo>
                  <a:lnTo>
                    <a:pt x="0" y="5415"/>
                  </a:lnTo>
                  <a:cubicBezTo>
                    <a:pt x="0" y="5465"/>
                    <a:pt x="38" y="5504"/>
                    <a:pt x="88" y="5504"/>
                  </a:cubicBezTo>
                  <a:lnTo>
                    <a:pt x="467" y="5504"/>
                  </a:lnTo>
                  <a:lnTo>
                    <a:pt x="467" y="7599"/>
                  </a:lnTo>
                  <a:cubicBezTo>
                    <a:pt x="467" y="7624"/>
                    <a:pt x="492" y="7649"/>
                    <a:pt x="517" y="7649"/>
                  </a:cubicBezTo>
                  <a:cubicBezTo>
                    <a:pt x="556" y="7649"/>
                    <a:pt x="581" y="7624"/>
                    <a:pt x="581" y="7599"/>
                  </a:cubicBezTo>
                  <a:lnTo>
                    <a:pt x="581" y="5504"/>
                  </a:lnTo>
                  <a:lnTo>
                    <a:pt x="960" y="5504"/>
                  </a:lnTo>
                  <a:cubicBezTo>
                    <a:pt x="1010" y="5504"/>
                    <a:pt x="1047" y="5465"/>
                    <a:pt x="1047" y="5415"/>
                  </a:cubicBezTo>
                  <a:lnTo>
                    <a:pt x="1047" y="1339"/>
                  </a:lnTo>
                  <a:cubicBezTo>
                    <a:pt x="1047" y="1288"/>
                    <a:pt x="1010" y="1250"/>
                    <a:pt x="960" y="1250"/>
                  </a:cubicBezTo>
                  <a:lnTo>
                    <a:pt x="581" y="1250"/>
                  </a:lnTo>
                  <a:lnTo>
                    <a:pt x="581" y="63"/>
                  </a:lnTo>
                  <a:cubicBezTo>
                    <a:pt x="581" y="38"/>
                    <a:pt x="556" y="1"/>
                    <a:pt x="517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1557875" y="1805650"/>
              <a:ext cx="26225" cy="49575"/>
            </a:xfrm>
            <a:custGeom>
              <a:avLst/>
              <a:gdLst/>
              <a:ahLst/>
              <a:cxnLst/>
              <a:rect l="l" t="t" r="r" b="b"/>
              <a:pathLst>
                <a:path w="1049" h="1983" extrusionOk="0">
                  <a:moveTo>
                    <a:pt x="518" y="0"/>
                  </a:moveTo>
                  <a:cubicBezTo>
                    <a:pt x="493" y="0"/>
                    <a:pt x="467" y="39"/>
                    <a:pt x="467" y="64"/>
                  </a:cubicBezTo>
                  <a:lnTo>
                    <a:pt x="467" y="707"/>
                  </a:lnTo>
                  <a:lnTo>
                    <a:pt x="101" y="707"/>
                  </a:lnTo>
                  <a:cubicBezTo>
                    <a:pt x="38" y="707"/>
                    <a:pt x="0" y="745"/>
                    <a:pt x="0" y="796"/>
                  </a:cubicBezTo>
                  <a:lnTo>
                    <a:pt x="0" y="1060"/>
                  </a:lnTo>
                  <a:cubicBezTo>
                    <a:pt x="0" y="1124"/>
                    <a:pt x="38" y="1161"/>
                    <a:pt x="101" y="1161"/>
                  </a:cubicBezTo>
                  <a:lnTo>
                    <a:pt x="467" y="1161"/>
                  </a:lnTo>
                  <a:lnTo>
                    <a:pt x="467" y="1932"/>
                  </a:lnTo>
                  <a:cubicBezTo>
                    <a:pt x="467" y="1957"/>
                    <a:pt x="493" y="1982"/>
                    <a:pt x="518" y="1982"/>
                  </a:cubicBezTo>
                  <a:cubicBezTo>
                    <a:pt x="555" y="1982"/>
                    <a:pt x="581" y="1957"/>
                    <a:pt x="581" y="1932"/>
                  </a:cubicBezTo>
                  <a:lnTo>
                    <a:pt x="581" y="1161"/>
                  </a:lnTo>
                  <a:lnTo>
                    <a:pt x="959" y="1161"/>
                  </a:lnTo>
                  <a:cubicBezTo>
                    <a:pt x="1010" y="1161"/>
                    <a:pt x="1048" y="1124"/>
                    <a:pt x="1048" y="1060"/>
                  </a:cubicBezTo>
                  <a:lnTo>
                    <a:pt x="1048" y="796"/>
                  </a:lnTo>
                  <a:cubicBezTo>
                    <a:pt x="1048" y="745"/>
                    <a:pt x="1010" y="707"/>
                    <a:pt x="959" y="707"/>
                  </a:cubicBezTo>
                  <a:lnTo>
                    <a:pt x="581" y="707"/>
                  </a:lnTo>
                  <a:lnTo>
                    <a:pt x="581" y="64"/>
                  </a:lnTo>
                  <a:cubicBezTo>
                    <a:pt x="581" y="39"/>
                    <a:pt x="555" y="0"/>
                    <a:pt x="518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1594475" y="1705300"/>
              <a:ext cx="26225" cy="149925"/>
            </a:xfrm>
            <a:custGeom>
              <a:avLst/>
              <a:gdLst/>
              <a:ahLst/>
              <a:cxnLst/>
              <a:rect l="l" t="t" r="r" b="b"/>
              <a:pathLst>
                <a:path w="1049" h="5997" extrusionOk="0">
                  <a:moveTo>
                    <a:pt x="530" y="1"/>
                  </a:moveTo>
                  <a:cubicBezTo>
                    <a:pt x="493" y="1"/>
                    <a:pt x="468" y="26"/>
                    <a:pt x="468" y="64"/>
                  </a:cubicBezTo>
                  <a:lnTo>
                    <a:pt x="468" y="2084"/>
                  </a:lnTo>
                  <a:lnTo>
                    <a:pt x="101" y="2084"/>
                  </a:lnTo>
                  <a:cubicBezTo>
                    <a:pt x="51" y="2084"/>
                    <a:pt x="0" y="2134"/>
                    <a:pt x="0" y="2185"/>
                  </a:cubicBezTo>
                  <a:lnTo>
                    <a:pt x="0" y="5074"/>
                  </a:lnTo>
                  <a:cubicBezTo>
                    <a:pt x="0" y="5138"/>
                    <a:pt x="51" y="5175"/>
                    <a:pt x="101" y="5175"/>
                  </a:cubicBezTo>
                  <a:lnTo>
                    <a:pt x="468" y="5175"/>
                  </a:lnTo>
                  <a:lnTo>
                    <a:pt x="468" y="5946"/>
                  </a:lnTo>
                  <a:cubicBezTo>
                    <a:pt x="468" y="5971"/>
                    <a:pt x="493" y="5996"/>
                    <a:pt x="530" y="5996"/>
                  </a:cubicBezTo>
                  <a:cubicBezTo>
                    <a:pt x="555" y="5996"/>
                    <a:pt x="581" y="5971"/>
                    <a:pt x="581" y="5946"/>
                  </a:cubicBezTo>
                  <a:lnTo>
                    <a:pt x="581" y="5175"/>
                  </a:lnTo>
                  <a:lnTo>
                    <a:pt x="959" y="5175"/>
                  </a:lnTo>
                  <a:cubicBezTo>
                    <a:pt x="1010" y="5175"/>
                    <a:pt x="1048" y="5138"/>
                    <a:pt x="1048" y="5074"/>
                  </a:cubicBezTo>
                  <a:lnTo>
                    <a:pt x="1048" y="2185"/>
                  </a:lnTo>
                  <a:cubicBezTo>
                    <a:pt x="1048" y="2134"/>
                    <a:pt x="1010" y="2084"/>
                    <a:pt x="959" y="2084"/>
                  </a:cubicBezTo>
                  <a:lnTo>
                    <a:pt x="581" y="2084"/>
                  </a:lnTo>
                  <a:lnTo>
                    <a:pt x="581" y="64"/>
                  </a:lnTo>
                  <a:cubicBezTo>
                    <a:pt x="581" y="26"/>
                    <a:pt x="555" y="1"/>
                    <a:pt x="530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1749075" y="1740350"/>
              <a:ext cx="26525" cy="114875"/>
            </a:xfrm>
            <a:custGeom>
              <a:avLst/>
              <a:gdLst/>
              <a:ahLst/>
              <a:cxnLst/>
              <a:rect l="l" t="t" r="r" b="b"/>
              <a:pathLst>
                <a:path w="1061" h="4595" extrusionOk="0">
                  <a:moveTo>
                    <a:pt x="530" y="0"/>
                  </a:moveTo>
                  <a:cubicBezTo>
                    <a:pt x="493" y="0"/>
                    <a:pt x="468" y="25"/>
                    <a:pt x="468" y="63"/>
                  </a:cubicBezTo>
                  <a:lnTo>
                    <a:pt x="468" y="1855"/>
                  </a:lnTo>
                  <a:lnTo>
                    <a:pt x="101" y="1855"/>
                  </a:lnTo>
                  <a:cubicBezTo>
                    <a:pt x="51" y="1855"/>
                    <a:pt x="0" y="1893"/>
                    <a:pt x="0" y="1944"/>
                  </a:cubicBezTo>
                  <a:lnTo>
                    <a:pt x="0" y="3672"/>
                  </a:lnTo>
                  <a:cubicBezTo>
                    <a:pt x="0" y="3736"/>
                    <a:pt x="51" y="3773"/>
                    <a:pt x="101" y="3773"/>
                  </a:cubicBezTo>
                  <a:lnTo>
                    <a:pt x="468" y="3773"/>
                  </a:lnTo>
                  <a:lnTo>
                    <a:pt x="468" y="4544"/>
                  </a:lnTo>
                  <a:cubicBezTo>
                    <a:pt x="468" y="4569"/>
                    <a:pt x="493" y="4594"/>
                    <a:pt x="530" y="4594"/>
                  </a:cubicBezTo>
                  <a:cubicBezTo>
                    <a:pt x="569" y="4594"/>
                    <a:pt x="594" y="4569"/>
                    <a:pt x="594" y="4544"/>
                  </a:cubicBezTo>
                  <a:lnTo>
                    <a:pt x="594" y="3773"/>
                  </a:lnTo>
                  <a:lnTo>
                    <a:pt x="960" y="3773"/>
                  </a:lnTo>
                  <a:cubicBezTo>
                    <a:pt x="1010" y="3773"/>
                    <a:pt x="1060" y="3736"/>
                    <a:pt x="1060" y="3672"/>
                  </a:cubicBezTo>
                  <a:lnTo>
                    <a:pt x="1060" y="1944"/>
                  </a:lnTo>
                  <a:cubicBezTo>
                    <a:pt x="1060" y="1893"/>
                    <a:pt x="1010" y="1855"/>
                    <a:pt x="960" y="1855"/>
                  </a:cubicBezTo>
                  <a:lnTo>
                    <a:pt x="594" y="1855"/>
                  </a:lnTo>
                  <a:lnTo>
                    <a:pt x="594" y="63"/>
                  </a:lnTo>
                  <a:cubicBezTo>
                    <a:pt x="594" y="25"/>
                    <a:pt x="569" y="0"/>
                    <a:pt x="530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1785675" y="1800300"/>
              <a:ext cx="26525" cy="54925"/>
            </a:xfrm>
            <a:custGeom>
              <a:avLst/>
              <a:gdLst/>
              <a:ahLst/>
              <a:cxnLst/>
              <a:rect l="l" t="t" r="r" b="b"/>
              <a:pathLst>
                <a:path w="1061" h="2197" extrusionOk="0">
                  <a:moveTo>
                    <a:pt x="530" y="0"/>
                  </a:moveTo>
                  <a:cubicBezTo>
                    <a:pt x="505" y="0"/>
                    <a:pt x="468" y="25"/>
                    <a:pt x="468" y="63"/>
                  </a:cubicBezTo>
                  <a:lnTo>
                    <a:pt x="468" y="757"/>
                  </a:lnTo>
                  <a:lnTo>
                    <a:pt x="101" y="757"/>
                  </a:lnTo>
                  <a:cubicBezTo>
                    <a:pt x="51" y="757"/>
                    <a:pt x="0" y="795"/>
                    <a:pt x="0" y="845"/>
                  </a:cubicBezTo>
                  <a:lnTo>
                    <a:pt x="0" y="1274"/>
                  </a:lnTo>
                  <a:cubicBezTo>
                    <a:pt x="0" y="1338"/>
                    <a:pt x="51" y="1375"/>
                    <a:pt x="101" y="1375"/>
                  </a:cubicBezTo>
                  <a:lnTo>
                    <a:pt x="468" y="1375"/>
                  </a:lnTo>
                  <a:lnTo>
                    <a:pt x="468" y="2146"/>
                  </a:lnTo>
                  <a:cubicBezTo>
                    <a:pt x="468" y="2171"/>
                    <a:pt x="505" y="2196"/>
                    <a:pt x="530" y="2196"/>
                  </a:cubicBezTo>
                  <a:cubicBezTo>
                    <a:pt x="569" y="2196"/>
                    <a:pt x="594" y="2171"/>
                    <a:pt x="594" y="2146"/>
                  </a:cubicBezTo>
                  <a:lnTo>
                    <a:pt x="594" y="1375"/>
                  </a:lnTo>
                  <a:lnTo>
                    <a:pt x="960" y="1375"/>
                  </a:lnTo>
                  <a:cubicBezTo>
                    <a:pt x="1010" y="1375"/>
                    <a:pt x="1061" y="1338"/>
                    <a:pt x="1061" y="1274"/>
                  </a:cubicBezTo>
                  <a:lnTo>
                    <a:pt x="1061" y="845"/>
                  </a:lnTo>
                  <a:cubicBezTo>
                    <a:pt x="1061" y="795"/>
                    <a:pt x="1010" y="757"/>
                    <a:pt x="960" y="757"/>
                  </a:cubicBezTo>
                  <a:lnTo>
                    <a:pt x="594" y="757"/>
                  </a:lnTo>
                  <a:lnTo>
                    <a:pt x="594" y="63"/>
                  </a:lnTo>
                  <a:cubicBezTo>
                    <a:pt x="594" y="25"/>
                    <a:pt x="569" y="0"/>
                    <a:pt x="530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1939650" y="1662725"/>
              <a:ext cx="26225" cy="192500"/>
            </a:xfrm>
            <a:custGeom>
              <a:avLst/>
              <a:gdLst/>
              <a:ahLst/>
              <a:cxnLst/>
              <a:rect l="l" t="t" r="r" b="b"/>
              <a:pathLst>
                <a:path w="1049" h="7700" extrusionOk="0">
                  <a:moveTo>
                    <a:pt x="518" y="0"/>
                  </a:moveTo>
                  <a:cubicBezTo>
                    <a:pt x="493" y="0"/>
                    <a:pt x="468" y="26"/>
                    <a:pt x="468" y="63"/>
                  </a:cubicBezTo>
                  <a:lnTo>
                    <a:pt x="468" y="1893"/>
                  </a:lnTo>
                  <a:lnTo>
                    <a:pt x="89" y="1893"/>
                  </a:lnTo>
                  <a:cubicBezTo>
                    <a:pt x="39" y="1893"/>
                    <a:pt x="0" y="1944"/>
                    <a:pt x="0" y="1994"/>
                  </a:cubicBezTo>
                  <a:lnTo>
                    <a:pt x="0" y="6777"/>
                  </a:lnTo>
                  <a:cubicBezTo>
                    <a:pt x="0" y="6841"/>
                    <a:pt x="39" y="6878"/>
                    <a:pt x="89" y="6878"/>
                  </a:cubicBezTo>
                  <a:lnTo>
                    <a:pt x="468" y="6878"/>
                  </a:lnTo>
                  <a:lnTo>
                    <a:pt x="468" y="7649"/>
                  </a:lnTo>
                  <a:cubicBezTo>
                    <a:pt x="468" y="7674"/>
                    <a:pt x="493" y="7699"/>
                    <a:pt x="518" y="7699"/>
                  </a:cubicBezTo>
                  <a:cubicBezTo>
                    <a:pt x="556" y="7699"/>
                    <a:pt x="581" y="7674"/>
                    <a:pt x="581" y="7649"/>
                  </a:cubicBezTo>
                  <a:lnTo>
                    <a:pt x="581" y="6878"/>
                  </a:lnTo>
                  <a:lnTo>
                    <a:pt x="947" y="6878"/>
                  </a:lnTo>
                  <a:cubicBezTo>
                    <a:pt x="998" y="6878"/>
                    <a:pt x="1048" y="6841"/>
                    <a:pt x="1048" y="6777"/>
                  </a:cubicBezTo>
                  <a:lnTo>
                    <a:pt x="1048" y="1994"/>
                  </a:lnTo>
                  <a:cubicBezTo>
                    <a:pt x="1048" y="1944"/>
                    <a:pt x="998" y="1893"/>
                    <a:pt x="947" y="1893"/>
                  </a:cubicBezTo>
                  <a:lnTo>
                    <a:pt x="581" y="1893"/>
                  </a:lnTo>
                  <a:lnTo>
                    <a:pt x="581" y="63"/>
                  </a:lnTo>
                  <a:cubicBezTo>
                    <a:pt x="581" y="26"/>
                    <a:pt x="556" y="0"/>
                    <a:pt x="518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2018225" y="1718250"/>
              <a:ext cx="26200" cy="136975"/>
            </a:xfrm>
            <a:custGeom>
              <a:avLst/>
              <a:gdLst/>
              <a:ahLst/>
              <a:cxnLst/>
              <a:rect l="l" t="t" r="r" b="b"/>
              <a:pathLst>
                <a:path w="1048" h="5479" extrusionOk="0">
                  <a:moveTo>
                    <a:pt x="531" y="1"/>
                  </a:moveTo>
                  <a:cubicBezTo>
                    <a:pt x="492" y="1"/>
                    <a:pt x="467" y="26"/>
                    <a:pt x="467" y="63"/>
                  </a:cubicBezTo>
                  <a:lnTo>
                    <a:pt x="467" y="871"/>
                  </a:lnTo>
                  <a:lnTo>
                    <a:pt x="101" y="871"/>
                  </a:lnTo>
                  <a:cubicBezTo>
                    <a:pt x="51" y="871"/>
                    <a:pt x="1" y="921"/>
                    <a:pt x="1" y="972"/>
                  </a:cubicBezTo>
                  <a:lnTo>
                    <a:pt x="1" y="4556"/>
                  </a:lnTo>
                  <a:cubicBezTo>
                    <a:pt x="1" y="4620"/>
                    <a:pt x="51" y="4657"/>
                    <a:pt x="101" y="4657"/>
                  </a:cubicBezTo>
                  <a:lnTo>
                    <a:pt x="467" y="4657"/>
                  </a:lnTo>
                  <a:lnTo>
                    <a:pt x="467" y="5428"/>
                  </a:lnTo>
                  <a:cubicBezTo>
                    <a:pt x="467" y="5453"/>
                    <a:pt x="492" y="5478"/>
                    <a:pt x="531" y="5478"/>
                  </a:cubicBezTo>
                  <a:cubicBezTo>
                    <a:pt x="556" y="5478"/>
                    <a:pt x="581" y="5453"/>
                    <a:pt x="581" y="5428"/>
                  </a:cubicBezTo>
                  <a:lnTo>
                    <a:pt x="581" y="4657"/>
                  </a:lnTo>
                  <a:lnTo>
                    <a:pt x="960" y="4657"/>
                  </a:lnTo>
                  <a:cubicBezTo>
                    <a:pt x="1010" y="4657"/>
                    <a:pt x="1048" y="4620"/>
                    <a:pt x="1048" y="4556"/>
                  </a:cubicBezTo>
                  <a:lnTo>
                    <a:pt x="1048" y="972"/>
                  </a:lnTo>
                  <a:cubicBezTo>
                    <a:pt x="1048" y="921"/>
                    <a:pt x="1010" y="871"/>
                    <a:pt x="960" y="871"/>
                  </a:cubicBezTo>
                  <a:lnTo>
                    <a:pt x="581" y="871"/>
                  </a:lnTo>
                  <a:lnTo>
                    <a:pt x="581" y="63"/>
                  </a:lnTo>
                  <a:cubicBezTo>
                    <a:pt x="581" y="26"/>
                    <a:pt x="556" y="1"/>
                    <a:pt x="531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2055750" y="1780725"/>
              <a:ext cx="26225" cy="74500"/>
            </a:xfrm>
            <a:custGeom>
              <a:avLst/>
              <a:gdLst/>
              <a:ahLst/>
              <a:cxnLst/>
              <a:rect l="l" t="t" r="r" b="b"/>
              <a:pathLst>
                <a:path w="1049" h="2980" extrusionOk="0">
                  <a:moveTo>
                    <a:pt x="519" y="1"/>
                  </a:moveTo>
                  <a:cubicBezTo>
                    <a:pt x="494" y="1"/>
                    <a:pt x="468" y="26"/>
                    <a:pt x="468" y="63"/>
                  </a:cubicBezTo>
                  <a:lnTo>
                    <a:pt x="468" y="808"/>
                  </a:lnTo>
                  <a:lnTo>
                    <a:pt x="90" y="808"/>
                  </a:lnTo>
                  <a:cubicBezTo>
                    <a:pt x="39" y="808"/>
                    <a:pt x="1" y="846"/>
                    <a:pt x="1" y="896"/>
                  </a:cubicBezTo>
                  <a:lnTo>
                    <a:pt x="1" y="1641"/>
                  </a:lnTo>
                  <a:cubicBezTo>
                    <a:pt x="1" y="1692"/>
                    <a:pt x="39" y="1742"/>
                    <a:pt x="90" y="1742"/>
                  </a:cubicBezTo>
                  <a:lnTo>
                    <a:pt x="468" y="1742"/>
                  </a:lnTo>
                  <a:lnTo>
                    <a:pt x="468" y="2929"/>
                  </a:lnTo>
                  <a:cubicBezTo>
                    <a:pt x="468" y="2954"/>
                    <a:pt x="494" y="2979"/>
                    <a:pt x="519" y="2979"/>
                  </a:cubicBezTo>
                  <a:cubicBezTo>
                    <a:pt x="556" y="2979"/>
                    <a:pt x="581" y="2954"/>
                    <a:pt x="581" y="2929"/>
                  </a:cubicBezTo>
                  <a:lnTo>
                    <a:pt x="581" y="1742"/>
                  </a:lnTo>
                  <a:lnTo>
                    <a:pt x="948" y="1742"/>
                  </a:lnTo>
                  <a:cubicBezTo>
                    <a:pt x="998" y="1742"/>
                    <a:pt x="1049" y="1692"/>
                    <a:pt x="1049" y="1641"/>
                  </a:cubicBezTo>
                  <a:lnTo>
                    <a:pt x="1049" y="896"/>
                  </a:lnTo>
                  <a:cubicBezTo>
                    <a:pt x="1049" y="846"/>
                    <a:pt x="998" y="808"/>
                    <a:pt x="948" y="808"/>
                  </a:cubicBezTo>
                  <a:lnTo>
                    <a:pt x="581" y="808"/>
                  </a:lnTo>
                  <a:lnTo>
                    <a:pt x="581" y="63"/>
                  </a:lnTo>
                  <a:cubicBezTo>
                    <a:pt x="581" y="26"/>
                    <a:pt x="556" y="1"/>
                    <a:pt x="519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2092700" y="1799325"/>
              <a:ext cx="26525" cy="55900"/>
            </a:xfrm>
            <a:custGeom>
              <a:avLst/>
              <a:gdLst/>
              <a:ahLst/>
              <a:cxnLst/>
              <a:rect l="l" t="t" r="r" b="b"/>
              <a:pathLst>
                <a:path w="1061" h="2236" extrusionOk="0">
                  <a:moveTo>
                    <a:pt x="530" y="1"/>
                  </a:moveTo>
                  <a:cubicBezTo>
                    <a:pt x="492" y="1"/>
                    <a:pt x="467" y="39"/>
                    <a:pt x="467" y="64"/>
                  </a:cubicBezTo>
                  <a:lnTo>
                    <a:pt x="467" y="317"/>
                  </a:lnTo>
                  <a:lnTo>
                    <a:pt x="101" y="317"/>
                  </a:lnTo>
                  <a:cubicBezTo>
                    <a:pt x="51" y="317"/>
                    <a:pt x="0" y="354"/>
                    <a:pt x="0" y="405"/>
                  </a:cubicBezTo>
                  <a:lnTo>
                    <a:pt x="0" y="1313"/>
                  </a:lnTo>
                  <a:cubicBezTo>
                    <a:pt x="0" y="1377"/>
                    <a:pt x="51" y="1414"/>
                    <a:pt x="101" y="1414"/>
                  </a:cubicBezTo>
                  <a:lnTo>
                    <a:pt x="467" y="1414"/>
                  </a:lnTo>
                  <a:lnTo>
                    <a:pt x="467" y="2185"/>
                  </a:lnTo>
                  <a:cubicBezTo>
                    <a:pt x="467" y="2210"/>
                    <a:pt x="492" y="2235"/>
                    <a:pt x="530" y="2235"/>
                  </a:cubicBezTo>
                  <a:cubicBezTo>
                    <a:pt x="568" y="2235"/>
                    <a:pt x="593" y="2210"/>
                    <a:pt x="593" y="2185"/>
                  </a:cubicBezTo>
                  <a:lnTo>
                    <a:pt x="593" y="1414"/>
                  </a:lnTo>
                  <a:lnTo>
                    <a:pt x="959" y="1414"/>
                  </a:lnTo>
                  <a:cubicBezTo>
                    <a:pt x="1010" y="1414"/>
                    <a:pt x="1060" y="1377"/>
                    <a:pt x="1060" y="1313"/>
                  </a:cubicBezTo>
                  <a:lnTo>
                    <a:pt x="1060" y="405"/>
                  </a:lnTo>
                  <a:cubicBezTo>
                    <a:pt x="1060" y="354"/>
                    <a:pt x="1010" y="317"/>
                    <a:pt x="959" y="317"/>
                  </a:cubicBezTo>
                  <a:lnTo>
                    <a:pt x="593" y="317"/>
                  </a:lnTo>
                  <a:lnTo>
                    <a:pt x="593" y="64"/>
                  </a:lnTo>
                  <a:cubicBezTo>
                    <a:pt x="593" y="39"/>
                    <a:pt x="568" y="1"/>
                    <a:pt x="530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2131175" y="1799650"/>
              <a:ext cx="26200" cy="55575"/>
            </a:xfrm>
            <a:custGeom>
              <a:avLst/>
              <a:gdLst/>
              <a:ahLst/>
              <a:cxnLst/>
              <a:rect l="l" t="t" r="r" b="b"/>
              <a:pathLst>
                <a:path w="1048" h="2223" extrusionOk="0">
                  <a:moveTo>
                    <a:pt x="518" y="1"/>
                  </a:moveTo>
                  <a:cubicBezTo>
                    <a:pt x="493" y="1"/>
                    <a:pt x="467" y="26"/>
                    <a:pt x="467" y="63"/>
                  </a:cubicBezTo>
                  <a:lnTo>
                    <a:pt x="467" y="632"/>
                  </a:lnTo>
                  <a:lnTo>
                    <a:pt x="89" y="632"/>
                  </a:lnTo>
                  <a:cubicBezTo>
                    <a:pt x="38" y="632"/>
                    <a:pt x="1" y="669"/>
                    <a:pt x="1" y="720"/>
                  </a:cubicBezTo>
                  <a:lnTo>
                    <a:pt x="1" y="1300"/>
                  </a:lnTo>
                  <a:cubicBezTo>
                    <a:pt x="1" y="1364"/>
                    <a:pt x="38" y="1401"/>
                    <a:pt x="89" y="1401"/>
                  </a:cubicBezTo>
                  <a:lnTo>
                    <a:pt x="467" y="1401"/>
                  </a:lnTo>
                  <a:lnTo>
                    <a:pt x="467" y="2172"/>
                  </a:lnTo>
                  <a:cubicBezTo>
                    <a:pt x="467" y="2197"/>
                    <a:pt x="493" y="2222"/>
                    <a:pt x="518" y="2222"/>
                  </a:cubicBezTo>
                  <a:cubicBezTo>
                    <a:pt x="556" y="2222"/>
                    <a:pt x="581" y="2197"/>
                    <a:pt x="581" y="2172"/>
                  </a:cubicBezTo>
                  <a:lnTo>
                    <a:pt x="581" y="1401"/>
                  </a:lnTo>
                  <a:lnTo>
                    <a:pt x="960" y="1401"/>
                  </a:lnTo>
                  <a:cubicBezTo>
                    <a:pt x="1011" y="1401"/>
                    <a:pt x="1048" y="1364"/>
                    <a:pt x="1048" y="1300"/>
                  </a:cubicBezTo>
                  <a:lnTo>
                    <a:pt x="1048" y="720"/>
                  </a:lnTo>
                  <a:cubicBezTo>
                    <a:pt x="1048" y="669"/>
                    <a:pt x="1011" y="632"/>
                    <a:pt x="960" y="632"/>
                  </a:cubicBezTo>
                  <a:lnTo>
                    <a:pt x="581" y="632"/>
                  </a:lnTo>
                  <a:lnTo>
                    <a:pt x="581" y="63"/>
                  </a:lnTo>
                  <a:cubicBezTo>
                    <a:pt x="581" y="26"/>
                    <a:pt x="556" y="1"/>
                    <a:pt x="518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2208800" y="1737175"/>
              <a:ext cx="26200" cy="118050"/>
            </a:xfrm>
            <a:custGeom>
              <a:avLst/>
              <a:gdLst/>
              <a:ahLst/>
              <a:cxnLst/>
              <a:rect l="l" t="t" r="r" b="b"/>
              <a:pathLst>
                <a:path w="1048" h="4722" extrusionOk="0">
                  <a:moveTo>
                    <a:pt x="531" y="1"/>
                  </a:moveTo>
                  <a:cubicBezTo>
                    <a:pt x="492" y="1"/>
                    <a:pt x="467" y="26"/>
                    <a:pt x="467" y="63"/>
                  </a:cubicBezTo>
                  <a:lnTo>
                    <a:pt x="467" y="1098"/>
                  </a:lnTo>
                  <a:lnTo>
                    <a:pt x="88" y="1098"/>
                  </a:lnTo>
                  <a:cubicBezTo>
                    <a:pt x="38" y="1098"/>
                    <a:pt x="1" y="1137"/>
                    <a:pt x="1" y="1187"/>
                  </a:cubicBezTo>
                  <a:lnTo>
                    <a:pt x="1" y="3156"/>
                  </a:lnTo>
                  <a:cubicBezTo>
                    <a:pt x="1" y="3207"/>
                    <a:pt x="38" y="3244"/>
                    <a:pt x="88" y="3244"/>
                  </a:cubicBezTo>
                  <a:lnTo>
                    <a:pt x="467" y="3244"/>
                  </a:lnTo>
                  <a:lnTo>
                    <a:pt x="467" y="4671"/>
                  </a:lnTo>
                  <a:cubicBezTo>
                    <a:pt x="467" y="4696"/>
                    <a:pt x="492" y="4721"/>
                    <a:pt x="531" y="4721"/>
                  </a:cubicBezTo>
                  <a:cubicBezTo>
                    <a:pt x="556" y="4721"/>
                    <a:pt x="581" y="4696"/>
                    <a:pt x="581" y="4671"/>
                  </a:cubicBezTo>
                  <a:lnTo>
                    <a:pt x="581" y="3244"/>
                  </a:lnTo>
                  <a:lnTo>
                    <a:pt x="960" y="3244"/>
                  </a:lnTo>
                  <a:cubicBezTo>
                    <a:pt x="1010" y="3244"/>
                    <a:pt x="1048" y="3207"/>
                    <a:pt x="1048" y="3156"/>
                  </a:cubicBezTo>
                  <a:lnTo>
                    <a:pt x="1048" y="1187"/>
                  </a:lnTo>
                  <a:cubicBezTo>
                    <a:pt x="1048" y="1137"/>
                    <a:pt x="1010" y="1098"/>
                    <a:pt x="960" y="1098"/>
                  </a:cubicBezTo>
                  <a:lnTo>
                    <a:pt x="581" y="1098"/>
                  </a:lnTo>
                  <a:lnTo>
                    <a:pt x="581" y="63"/>
                  </a:lnTo>
                  <a:cubicBezTo>
                    <a:pt x="581" y="26"/>
                    <a:pt x="556" y="1"/>
                    <a:pt x="531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2245400" y="1707825"/>
              <a:ext cx="26200" cy="147400"/>
            </a:xfrm>
            <a:custGeom>
              <a:avLst/>
              <a:gdLst/>
              <a:ahLst/>
              <a:cxnLst/>
              <a:rect l="l" t="t" r="r" b="b"/>
              <a:pathLst>
                <a:path w="1048" h="5896" extrusionOk="0">
                  <a:moveTo>
                    <a:pt x="531" y="1"/>
                  </a:moveTo>
                  <a:cubicBezTo>
                    <a:pt x="492" y="1"/>
                    <a:pt x="467" y="26"/>
                    <a:pt x="467" y="64"/>
                  </a:cubicBezTo>
                  <a:lnTo>
                    <a:pt x="467" y="1212"/>
                  </a:lnTo>
                  <a:lnTo>
                    <a:pt x="88" y="1212"/>
                  </a:lnTo>
                  <a:cubicBezTo>
                    <a:pt x="38" y="1212"/>
                    <a:pt x="1" y="1251"/>
                    <a:pt x="1" y="1301"/>
                  </a:cubicBezTo>
                  <a:lnTo>
                    <a:pt x="1" y="4229"/>
                  </a:lnTo>
                  <a:cubicBezTo>
                    <a:pt x="1" y="4280"/>
                    <a:pt x="38" y="4317"/>
                    <a:pt x="88" y="4317"/>
                  </a:cubicBezTo>
                  <a:lnTo>
                    <a:pt x="467" y="4317"/>
                  </a:lnTo>
                  <a:lnTo>
                    <a:pt x="467" y="5845"/>
                  </a:lnTo>
                  <a:cubicBezTo>
                    <a:pt x="467" y="5870"/>
                    <a:pt x="492" y="5895"/>
                    <a:pt x="531" y="5895"/>
                  </a:cubicBezTo>
                  <a:cubicBezTo>
                    <a:pt x="556" y="5895"/>
                    <a:pt x="581" y="5870"/>
                    <a:pt x="581" y="5845"/>
                  </a:cubicBezTo>
                  <a:lnTo>
                    <a:pt x="581" y="4317"/>
                  </a:lnTo>
                  <a:lnTo>
                    <a:pt x="960" y="4317"/>
                  </a:lnTo>
                  <a:cubicBezTo>
                    <a:pt x="1010" y="4317"/>
                    <a:pt x="1048" y="4280"/>
                    <a:pt x="1048" y="4229"/>
                  </a:cubicBezTo>
                  <a:lnTo>
                    <a:pt x="1048" y="1301"/>
                  </a:lnTo>
                  <a:cubicBezTo>
                    <a:pt x="1048" y="1251"/>
                    <a:pt x="1010" y="1212"/>
                    <a:pt x="960" y="1212"/>
                  </a:cubicBezTo>
                  <a:lnTo>
                    <a:pt x="581" y="1212"/>
                  </a:lnTo>
                  <a:lnTo>
                    <a:pt x="581" y="64"/>
                  </a:lnTo>
                  <a:cubicBezTo>
                    <a:pt x="581" y="26"/>
                    <a:pt x="556" y="1"/>
                    <a:pt x="531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2323650" y="1791750"/>
              <a:ext cx="26200" cy="63475"/>
            </a:xfrm>
            <a:custGeom>
              <a:avLst/>
              <a:gdLst/>
              <a:ahLst/>
              <a:cxnLst/>
              <a:rect l="l" t="t" r="r" b="b"/>
              <a:pathLst>
                <a:path w="1048" h="2539" extrusionOk="0">
                  <a:moveTo>
                    <a:pt x="531" y="1"/>
                  </a:moveTo>
                  <a:cubicBezTo>
                    <a:pt x="492" y="1"/>
                    <a:pt x="467" y="26"/>
                    <a:pt x="467" y="64"/>
                  </a:cubicBezTo>
                  <a:lnTo>
                    <a:pt x="467" y="948"/>
                  </a:lnTo>
                  <a:lnTo>
                    <a:pt x="88" y="948"/>
                  </a:lnTo>
                  <a:cubicBezTo>
                    <a:pt x="38" y="948"/>
                    <a:pt x="1" y="985"/>
                    <a:pt x="1" y="1036"/>
                  </a:cubicBezTo>
                  <a:lnTo>
                    <a:pt x="1" y="1616"/>
                  </a:lnTo>
                  <a:cubicBezTo>
                    <a:pt x="1" y="1680"/>
                    <a:pt x="38" y="1717"/>
                    <a:pt x="88" y="1717"/>
                  </a:cubicBezTo>
                  <a:lnTo>
                    <a:pt x="467" y="1717"/>
                  </a:lnTo>
                  <a:lnTo>
                    <a:pt x="467" y="2488"/>
                  </a:lnTo>
                  <a:cubicBezTo>
                    <a:pt x="467" y="2513"/>
                    <a:pt x="492" y="2538"/>
                    <a:pt x="531" y="2538"/>
                  </a:cubicBezTo>
                  <a:cubicBezTo>
                    <a:pt x="556" y="2538"/>
                    <a:pt x="581" y="2513"/>
                    <a:pt x="581" y="2488"/>
                  </a:cubicBezTo>
                  <a:lnTo>
                    <a:pt x="581" y="1717"/>
                  </a:lnTo>
                  <a:lnTo>
                    <a:pt x="960" y="1717"/>
                  </a:lnTo>
                  <a:cubicBezTo>
                    <a:pt x="1010" y="1717"/>
                    <a:pt x="1048" y="1680"/>
                    <a:pt x="1048" y="1616"/>
                  </a:cubicBezTo>
                  <a:lnTo>
                    <a:pt x="1048" y="1036"/>
                  </a:lnTo>
                  <a:cubicBezTo>
                    <a:pt x="1048" y="985"/>
                    <a:pt x="1010" y="948"/>
                    <a:pt x="960" y="948"/>
                  </a:cubicBezTo>
                  <a:lnTo>
                    <a:pt x="581" y="948"/>
                  </a:lnTo>
                  <a:lnTo>
                    <a:pt x="581" y="64"/>
                  </a:lnTo>
                  <a:cubicBezTo>
                    <a:pt x="581" y="26"/>
                    <a:pt x="556" y="1"/>
                    <a:pt x="531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2360875" y="1755150"/>
              <a:ext cx="26200" cy="100075"/>
            </a:xfrm>
            <a:custGeom>
              <a:avLst/>
              <a:gdLst/>
              <a:ahLst/>
              <a:cxnLst/>
              <a:rect l="l" t="t" r="r" b="b"/>
              <a:pathLst>
                <a:path w="1048" h="4003" extrusionOk="0">
                  <a:moveTo>
                    <a:pt x="518" y="1"/>
                  </a:moveTo>
                  <a:cubicBezTo>
                    <a:pt x="493" y="1"/>
                    <a:pt x="467" y="26"/>
                    <a:pt x="467" y="51"/>
                  </a:cubicBezTo>
                  <a:lnTo>
                    <a:pt x="467" y="1111"/>
                  </a:lnTo>
                  <a:lnTo>
                    <a:pt x="89" y="1111"/>
                  </a:lnTo>
                  <a:cubicBezTo>
                    <a:pt x="38" y="1111"/>
                    <a:pt x="1" y="1150"/>
                    <a:pt x="1" y="1200"/>
                  </a:cubicBezTo>
                  <a:lnTo>
                    <a:pt x="1" y="2727"/>
                  </a:lnTo>
                  <a:cubicBezTo>
                    <a:pt x="1" y="2777"/>
                    <a:pt x="38" y="2828"/>
                    <a:pt x="89" y="2828"/>
                  </a:cubicBezTo>
                  <a:lnTo>
                    <a:pt x="467" y="2828"/>
                  </a:lnTo>
                  <a:lnTo>
                    <a:pt x="467" y="3952"/>
                  </a:lnTo>
                  <a:cubicBezTo>
                    <a:pt x="467" y="3977"/>
                    <a:pt x="493" y="4002"/>
                    <a:pt x="518" y="4002"/>
                  </a:cubicBezTo>
                  <a:cubicBezTo>
                    <a:pt x="556" y="4002"/>
                    <a:pt x="581" y="3977"/>
                    <a:pt x="581" y="3952"/>
                  </a:cubicBezTo>
                  <a:lnTo>
                    <a:pt x="581" y="2828"/>
                  </a:lnTo>
                  <a:lnTo>
                    <a:pt x="960" y="2828"/>
                  </a:lnTo>
                  <a:cubicBezTo>
                    <a:pt x="1011" y="2828"/>
                    <a:pt x="1048" y="2777"/>
                    <a:pt x="1048" y="2727"/>
                  </a:cubicBezTo>
                  <a:lnTo>
                    <a:pt x="1048" y="1200"/>
                  </a:lnTo>
                  <a:cubicBezTo>
                    <a:pt x="1048" y="1150"/>
                    <a:pt x="1011" y="1111"/>
                    <a:pt x="960" y="1111"/>
                  </a:cubicBezTo>
                  <a:lnTo>
                    <a:pt x="581" y="1111"/>
                  </a:lnTo>
                  <a:lnTo>
                    <a:pt x="581" y="51"/>
                  </a:lnTo>
                  <a:cubicBezTo>
                    <a:pt x="581" y="26"/>
                    <a:pt x="556" y="1"/>
                    <a:pt x="518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867825" y="1769675"/>
              <a:ext cx="26200" cy="85550"/>
            </a:xfrm>
            <a:custGeom>
              <a:avLst/>
              <a:gdLst/>
              <a:ahLst/>
              <a:cxnLst/>
              <a:rect l="l" t="t" r="r" b="b"/>
              <a:pathLst>
                <a:path w="1048" h="3422" extrusionOk="0">
                  <a:moveTo>
                    <a:pt x="517" y="0"/>
                  </a:moveTo>
                  <a:cubicBezTo>
                    <a:pt x="492" y="0"/>
                    <a:pt x="455" y="26"/>
                    <a:pt x="455" y="64"/>
                  </a:cubicBezTo>
                  <a:lnTo>
                    <a:pt x="455" y="1351"/>
                  </a:lnTo>
                  <a:lnTo>
                    <a:pt x="88" y="1351"/>
                  </a:lnTo>
                  <a:cubicBezTo>
                    <a:pt x="38" y="1351"/>
                    <a:pt x="0" y="1389"/>
                    <a:pt x="0" y="1439"/>
                  </a:cubicBezTo>
                  <a:lnTo>
                    <a:pt x="0" y="2499"/>
                  </a:lnTo>
                  <a:cubicBezTo>
                    <a:pt x="0" y="2563"/>
                    <a:pt x="38" y="2600"/>
                    <a:pt x="88" y="2600"/>
                  </a:cubicBezTo>
                  <a:lnTo>
                    <a:pt x="455" y="2600"/>
                  </a:lnTo>
                  <a:lnTo>
                    <a:pt x="455" y="3371"/>
                  </a:lnTo>
                  <a:cubicBezTo>
                    <a:pt x="455" y="3396"/>
                    <a:pt x="492" y="3421"/>
                    <a:pt x="517" y="3421"/>
                  </a:cubicBezTo>
                  <a:cubicBezTo>
                    <a:pt x="556" y="3421"/>
                    <a:pt x="581" y="3396"/>
                    <a:pt x="581" y="3371"/>
                  </a:cubicBezTo>
                  <a:lnTo>
                    <a:pt x="581" y="2600"/>
                  </a:lnTo>
                  <a:lnTo>
                    <a:pt x="947" y="2600"/>
                  </a:lnTo>
                  <a:cubicBezTo>
                    <a:pt x="997" y="2600"/>
                    <a:pt x="1047" y="2563"/>
                    <a:pt x="1047" y="2499"/>
                  </a:cubicBezTo>
                  <a:lnTo>
                    <a:pt x="1047" y="1439"/>
                  </a:lnTo>
                  <a:cubicBezTo>
                    <a:pt x="1047" y="1389"/>
                    <a:pt x="997" y="1351"/>
                    <a:pt x="947" y="1351"/>
                  </a:cubicBezTo>
                  <a:lnTo>
                    <a:pt x="581" y="1351"/>
                  </a:lnTo>
                  <a:lnTo>
                    <a:pt x="581" y="64"/>
                  </a:lnTo>
                  <a:cubicBezTo>
                    <a:pt x="581" y="26"/>
                    <a:pt x="556" y="0"/>
                    <a:pt x="517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1058075" y="1780725"/>
              <a:ext cx="26225" cy="74500"/>
            </a:xfrm>
            <a:custGeom>
              <a:avLst/>
              <a:gdLst/>
              <a:ahLst/>
              <a:cxnLst/>
              <a:rect l="l" t="t" r="r" b="b"/>
              <a:pathLst>
                <a:path w="1049" h="2980" extrusionOk="0">
                  <a:moveTo>
                    <a:pt x="518" y="1"/>
                  </a:moveTo>
                  <a:cubicBezTo>
                    <a:pt x="493" y="1"/>
                    <a:pt x="468" y="26"/>
                    <a:pt x="468" y="63"/>
                  </a:cubicBezTo>
                  <a:lnTo>
                    <a:pt x="468" y="606"/>
                  </a:lnTo>
                  <a:lnTo>
                    <a:pt x="89" y="606"/>
                  </a:lnTo>
                  <a:cubicBezTo>
                    <a:pt x="39" y="606"/>
                    <a:pt x="0" y="644"/>
                    <a:pt x="0" y="694"/>
                  </a:cubicBezTo>
                  <a:lnTo>
                    <a:pt x="0" y="2057"/>
                  </a:lnTo>
                  <a:cubicBezTo>
                    <a:pt x="0" y="2121"/>
                    <a:pt x="39" y="2158"/>
                    <a:pt x="89" y="2158"/>
                  </a:cubicBezTo>
                  <a:lnTo>
                    <a:pt x="468" y="2158"/>
                  </a:lnTo>
                  <a:lnTo>
                    <a:pt x="468" y="2929"/>
                  </a:lnTo>
                  <a:cubicBezTo>
                    <a:pt x="468" y="2954"/>
                    <a:pt x="493" y="2979"/>
                    <a:pt x="518" y="2979"/>
                  </a:cubicBezTo>
                  <a:cubicBezTo>
                    <a:pt x="556" y="2979"/>
                    <a:pt x="581" y="2954"/>
                    <a:pt x="581" y="2929"/>
                  </a:cubicBezTo>
                  <a:lnTo>
                    <a:pt x="581" y="2158"/>
                  </a:lnTo>
                  <a:lnTo>
                    <a:pt x="960" y="2158"/>
                  </a:lnTo>
                  <a:cubicBezTo>
                    <a:pt x="1010" y="2158"/>
                    <a:pt x="1048" y="2121"/>
                    <a:pt x="1048" y="2057"/>
                  </a:cubicBezTo>
                  <a:lnTo>
                    <a:pt x="1048" y="694"/>
                  </a:lnTo>
                  <a:cubicBezTo>
                    <a:pt x="1048" y="644"/>
                    <a:pt x="1010" y="606"/>
                    <a:pt x="960" y="606"/>
                  </a:cubicBezTo>
                  <a:lnTo>
                    <a:pt x="581" y="606"/>
                  </a:lnTo>
                  <a:lnTo>
                    <a:pt x="581" y="63"/>
                  </a:lnTo>
                  <a:cubicBezTo>
                    <a:pt x="581" y="26"/>
                    <a:pt x="556" y="1"/>
                    <a:pt x="518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1097825" y="1772525"/>
              <a:ext cx="26525" cy="82700"/>
            </a:xfrm>
            <a:custGeom>
              <a:avLst/>
              <a:gdLst/>
              <a:ahLst/>
              <a:cxnLst/>
              <a:rect l="l" t="t" r="r" b="b"/>
              <a:pathLst>
                <a:path w="1061" h="3308" extrusionOk="0">
                  <a:moveTo>
                    <a:pt x="531" y="0"/>
                  </a:moveTo>
                  <a:cubicBezTo>
                    <a:pt x="493" y="0"/>
                    <a:pt x="468" y="26"/>
                    <a:pt x="468" y="63"/>
                  </a:cubicBezTo>
                  <a:lnTo>
                    <a:pt x="468" y="1325"/>
                  </a:lnTo>
                  <a:lnTo>
                    <a:pt x="102" y="1325"/>
                  </a:lnTo>
                  <a:cubicBezTo>
                    <a:pt x="51" y="1325"/>
                    <a:pt x="1" y="1364"/>
                    <a:pt x="1" y="1414"/>
                  </a:cubicBezTo>
                  <a:lnTo>
                    <a:pt x="1" y="2020"/>
                  </a:lnTo>
                  <a:cubicBezTo>
                    <a:pt x="1" y="2070"/>
                    <a:pt x="51" y="2108"/>
                    <a:pt x="102" y="2108"/>
                  </a:cubicBezTo>
                  <a:lnTo>
                    <a:pt x="468" y="2108"/>
                  </a:lnTo>
                  <a:lnTo>
                    <a:pt x="468" y="3257"/>
                  </a:lnTo>
                  <a:cubicBezTo>
                    <a:pt x="468" y="3282"/>
                    <a:pt x="493" y="3307"/>
                    <a:pt x="531" y="3307"/>
                  </a:cubicBezTo>
                  <a:cubicBezTo>
                    <a:pt x="556" y="3307"/>
                    <a:pt x="594" y="3282"/>
                    <a:pt x="594" y="3257"/>
                  </a:cubicBezTo>
                  <a:lnTo>
                    <a:pt x="594" y="2108"/>
                  </a:lnTo>
                  <a:lnTo>
                    <a:pt x="960" y="2108"/>
                  </a:lnTo>
                  <a:cubicBezTo>
                    <a:pt x="1010" y="2108"/>
                    <a:pt x="1061" y="2070"/>
                    <a:pt x="1061" y="2020"/>
                  </a:cubicBezTo>
                  <a:lnTo>
                    <a:pt x="1061" y="1414"/>
                  </a:lnTo>
                  <a:cubicBezTo>
                    <a:pt x="1061" y="1364"/>
                    <a:pt x="1010" y="1325"/>
                    <a:pt x="960" y="1325"/>
                  </a:cubicBezTo>
                  <a:lnTo>
                    <a:pt x="594" y="1325"/>
                  </a:lnTo>
                  <a:lnTo>
                    <a:pt x="594" y="63"/>
                  </a:lnTo>
                  <a:cubicBezTo>
                    <a:pt x="594" y="26"/>
                    <a:pt x="556" y="0"/>
                    <a:pt x="531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1135050" y="1640300"/>
              <a:ext cx="26225" cy="214925"/>
            </a:xfrm>
            <a:custGeom>
              <a:avLst/>
              <a:gdLst/>
              <a:ahLst/>
              <a:cxnLst/>
              <a:rect l="l" t="t" r="r" b="b"/>
              <a:pathLst>
                <a:path w="1049" h="8597" extrusionOk="0">
                  <a:moveTo>
                    <a:pt x="531" y="1"/>
                  </a:moveTo>
                  <a:cubicBezTo>
                    <a:pt x="494" y="1"/>
                    <a:pt x="468" y="26"/>
                    <a:pt x="468" y="64"/>
                  </a:cubicBezTo>
                  <a:lnTo>
                    <a:pt x="468" y="1705"/>
                  </a:lnTo>
                  <a:lnTo>
                    <a:pt x="102" y="1705"/>
                  </a:lnTo>
                  <a:cubicBezTo>
                    <a:pt x="39" y="1705"/>
                    <a:pt x="1" y="1756"/>
                    <a:pt x="1" y="1806"/>
                  </a:cubicBezTo>
                  <a:lnTo>
                    <a:pt x="1" y="6148"/>
                  </a:lnTo>
                  <a:cubicBezTo>
                    <a:pt x="1" y="6198"/>
                    <a:pt x="39" y="6236"/>
                    <a:pt x="102" y="6236"/>
                  </a:cubicBezTo>
                  <a:lnTo>
                    <a:pt x="468" y="6236"/>
                  </a:lnTo>
                  <a:lnTo>
                    <a:pt x="468" y="8546"/>
                  </a:lnTo>
                  <a:cubicBezTo>
                    <a:pt x="468" y="8571"/>
                    <a:pt x="494" y="8596"/>
                    <a:pt x="531" y="8596"/>
                  </a:cubicBezTo>
                  <a:cubicBezTo>
                    <a:pt x="556" y="8596"/>
                    <a:pt x="581" y="8571"/>
                    <a:pt x="581" y="8546"/>
                  </a:cubicBezTo>
                  <a:lnTo>
                    <a:pt x="581" y="6236"/>
                  </a:lnTo>
                  <a:lnTo>
                    <a:pt x="960" y="6236"/>
                  </a:lnTo>
                  <a:cubicBezTo>
                    <a:pt x="1011" y="6236"/>
                    <a:pt x="1049" y="6198"/>
                    <a:pt x="1049" y="6148"/>
                  </a:cubicBezTo>
                  <a:lnTo>
                    <a:pt x="1049" y="1806"/>
                  </a:lnTo>
                  <a:cubicBezTo>
                    <a:pt x="1049" y="1756"/>
                    <a:pt x="1011" y="1705"/>
                    <a:pt x="960" y="1705"/>
                  </a:cubicBezTo>
                  <a:lnTo>
                    <a:pt x="581" y="1705"/>
                  </a:lnTo>
                  <a:lnTo>
                    <a:pt x="581" y="64"/>
                  </a:lnTo>
                  <a:cubicBezTo>
                    <a:pt x="581" y="26"/>
                    <a:pt x="556" y="1"/>
                    <a:pt x="531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172300" y="1676600"/>
              <a:ext cx="26225" cy="178625"/>
            </a:xfrm>
            <a:custGeom>
              <a:avLst/>
              <a:gdLst/>
              <a:ahLst/>
              <a:cxnLst/>
              <a:rect l="l" t="t" r="r" b="b"/>
              <a:pathLst>
                <a:path w="1049" h="7145" extrusionOk="0">
                  <a:moveTo>
                    <a:pt x="530" y="1"/>
                  </a:moveTo>
                  <a:cubicBezTo>
                    <a:pt x="493" y="1"/>
                    <a:pt x="468" y="26"/>
                    <a:pt x="468" y="63"/>
                  </a:cubicBezTo>
                  <a:lnTo>
                    <a:pt x="468" y="531"/>
                  </a:lnTo>
                  <a:lnTo>
                    <a:pt x="89" y="531"/>
                  </a:lnTo>
                  <a:cubicBezTo>
                    <a:pt x="39" y="531"/>
                    <a:pt x="0" y="568"/>
                    <a:pt x="0" y="619"/>
                  </a:cubicBezTo>
                  <a:lnTo>
                    <a:pt x="0" y="5428"/>
                  </a:lnTo>
                  <a:cubicBezTo>
                    <a:pt x="0" y="5478"/>
                    <a:pt x="39" y="5516"/>
                    <a:pt x="89" y="5516"/>
                  </a:cubicBezTo>
                  <a:lnTo>
                    <a:pt x="468" y="5516"/>
                  </a:lnTo>
                  <a:lnTo>
                    <a:pt x="468" y="7094"/>
                  </a:lnTo>
                  <a:cubicBezTo>
                    <a:pt x="468" y="7119"/>
                    <a:pt x="493" y="7144"/>
                    <a:pt x="530" y="7144"/>
                  </a:cubicBezTo>
                  <a:cubicBezTo>
                    <a:pt x="556" y="7144"/>
                    <a:pt x="581" y="7119"/>
                    <a:pt x="581" y="7094"/>
                  </a:cubicBezTo>
                  <a:lnTo>
                    <a:pt x="581" y="5516"/>
                  </a:lnTo>
                  <a:lnTo>
                    <a:pt x="959" y="5516"/>
                  </a:lnTo>
                  <a:cubicBezTo>
                    <a:pt x="1010" y="5516"/>
                    <a:pt x="1048" y="5478"/>
                    <a:pt x="1048" y="5428"/>
                  </a:cubicBezTo>
                  <a:lnTo>
                    <a:pt x="1048" y="619"/>
                  </a:lnTo>
                  <a:cubicBezTo>
                    <a:pt x="1048" y="568"/>
                    <a:pt x="1010" y="531"/>
                    <a:pt x="959" y="531"/>
                  </a:cubicBezTo>
                  <a:lnTo>
                    <a:pt x="581" y="531"/>
                  </a:lnTo>
                  <a:lnTo>
                    <a:pt x="581" y="63"/>
                  </a:lnTo>
                  <a:cubicBezTo>
                    <a:pt x="581" y="26"/>
                    <a:pt x="556" y="1"/>
                    <a:pt x="530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213950" y="1809750"/>
              <a:ext cx="26225" cy="45475"/>
            </a:xfrm>
            <a:custGeom>
              <a:avLst/>
              <a:gdLst/>
              <a:ahLst/>
              <a:cxnLst/>
              <a:rect l="l" t="t" r="r" b="b"/>
              <a:pathLst>
                <a:path w="1049" h="1819" extrusionOk="0">
                  <a:moveTo>
                    <a:pt x="518" y="1"/>
                  </a:moveTo>
                  <a:cubicBezTo>
                    <a:pt x="493" y="1"/>
                    <a:pt x="468" y="26"/>
                    <a:pt x="468" y="51"/>
                  </a:cubicBezTo>
                  <a:lnTo>
                    <a:pt x="468" y="278"/>
                  </a:lnTo>
                  <a:lnTo>
                    <a:pt x="89" y="278"/>
                  </a:lnTo>
                  <a:cubicBezTo>
                    <a:pt x="39" y="278"/>
                    <a:pt x="0" y="316"/>
                    <a:pt x="0" y="366"/>
                  </a:cubicBezTo>
                  <a:lnTo>
                    <a:pt x="0" y="896"/>
                  </a:lnTo>
                  <a:cubicBezTo>
                    <a:pt x="0" y="960"/>
                    <a:pt x="39" y="997"/>
                    <a:pt x="89" y="997"/>
                  </a:cubicBezTo>
                  <a:lnTo>
                    <a:pt x="468" y="997"/>
                  </a:lnTo>
                  <a:lnTo>
                    <a:pt x="468" y="1768"/>
                  </a:lnTo>
                  <a:cubicBezTo>
                    <a:pt x="468" y="1793"/>
                    <a:pt x="493" y="1818"/>
                    <a:pt x="518" y="1818"/>
                  </a:cubicBezTo>
                  <a:cubicBezTo>
                    <a:pt x="555" y="1818"/>
                    <a:pt x="581" y="1793"/>
                    <a:pt x="581" y="1768"/>
                  </a:cubicBezTo>
                  <a:lnTo>
                    <a:pt x="581" y="997"/>
                  </a:lnTo>
                  <a:lnTo>
                    <a:pt x="959" y="997"/>
                  </a:lnTo>
                  <a:cubicBezTo>
                    <a:pt x="1010" y="997"/>
                    <a:pt x="1048" y="960"/>
                    <a:pt x="1048" y="896"/>
                  </a:cubicBezTo>
                  <a:lnTo>
                    <a:pt x="1048" y="366"/>
                  </a:lnTo>
                  <a:cubicBezTo>
                    <a:pt x="1048" y="316"/>
                    <a:pt x="1010" y="278"/>
                    <a:pt x="959" y="278"/>
                  </a:cubicBezTo>
                  <a:lnTo>
                    <a:pt x="581" y="278"/>
                  </a:lnTo>
                  <a:lnTo>
                    <a:pt x="581" y="51"/>
                  </a:lnTo>
                  <a:cubicBezTo>
                    <a:pt x="581" y="26"/>
                    <a:pt x="555" y="1"/>
                    <a:pt x="518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365400" y="1752950"/>
              <a:ext cx="26225" cy="102275"/>
            </a:xfrm>
            <a:custGeom>
              <a:avLst/>
              <a:gdLst/>
              <a:ahLst/>
              <a:cxnLst/>
              <a:rect l="l" t="t" r="r" b="b"/>
              <a:pathLst>
                <a:path w="1049" h="4091" extrusionOk="0">
                  <a:moveTo>
                    <a:pt x="530" y="1"/>
                  </a:moveTo>
                  <a:cubicBezTo>
                    <a:pt x="493" y="1"/>
                    <a:pt x="468" y="26"/>
                    <a:pt x="468" y="64"/>
                  </a:cubicBezTo>
                  <a:lnTo>
                    <a:pt x="468" y="1086"/>
                  </a:lnTo>
                  <a:lnTo>
                    <a:pt x="89" y="1086"/>
                  </a:lnTo>
                  <a:cubicBezTo>
                    <a:pt x="39" y="1086"/>
                    <a:pt x="0" y="1137"/>
                    <a:pt x="0" y="1187"/>
                  </a:cubicBezTo>
                  <a:lnTo>
                    <a:pt x="0" y="3168"/>
                  </a:lnTo>
                  <a:cubicBezTo>
                    <a:pt x="0" y="3232"/>
                    <a:pt x="39" y="3269"/>
                    <a:pt x="89" y="3269"/>
                  </a:cubicBezTo>
                  <a:lnTo>
                    <a:pt x="468" y="3269"/>
                  </a:lnTo>
                  <a:lnTo>
                    <a:pt x="468" y="4040"/>
                  </a:lnTo>
                  <a:cubicBezTo>
                    <a:pt x="468" y="4065"/>
                    <a:pt x="493" y="4090"/>
                    <a:pt x="530" y="4090"/>
                  </a:cubicBezTo>
                  <a:cubicBezTo>
                    <a:pt x="556" y="4090"/>
                    <a:pt x="581" y="4065"/>
                    <a:pt x="581" y="4040"/>
                  </a:cubicBezTo>
                  <a:lnTo>
                    <a:pt x="581" y="3269"/>
                  </a:lnTo>
                  <a:lnTo>
                    <a:pt x="959" y="3269"/>
                  </a:lnTo>
                  <a:cubicBezTo>
                    <a:pt x="1010" y="3269"/>
                    <a:pt x="1048" y="3232"/>
                    <a:pt x="1048" y="3168"/>
                  </a:cubicBezTo>
                  <a:lnTo>
                    <a:pt x="1048" y="1187"/>
                  </a:lnTo>
                  <a:cubicBezTo>
                    <a:pt x="1048" y="1137"/>
                    <a:pt x="1010" y="1086"/>
                    <a:pt x="959" y="1086"/>
                  </a:cubicBezTo>
                  <a:lnTo>
                    <a:pt x="581" y="1086"/>
                  </a:lnTo>
                  <a:lnTo>
                    <a:pt x="581" y="64"/>
                  </a:lnTo>
                  <a:cubicBezTo>
                    <a:pt x="581" y="26"/>
                    <a:pt x="556" y="1"/>
                    <a:pt x="530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1442375" y="1705625"/>
              <a:ext cx="26525" cy="149600"/>
            </a:xfrm>
            <a:custGeom>
              <a:avLst/>
              <a:gdLst/>
              <a:ahLst/>
              <a:cxnLst/>
              <a:rect l="l" t="t" r="r" b="b"/>
              <a:pathLst>
                <a:path w="1061" h="5984" extrusionOk="0">
                  <a:moveTo>
                    <a:pt x="531" y="1"/>
                  </a:moveTo>
                  <a:cubicBezTo>
                    <a:pt x="493" y="1"/>
                    <a:pt x="468" y="26"/>
                    <a:pt x="468" y="51"/>
                  </a:cubicBezTo>
                  <a:lnTo>
                    <a:pt x="468" y="1780"/>
                  </a:lnTo>
                  <a:lnTo>
                    <a:pt x="102" y="1780"/>
                  </a:lnTo>
                  <a:cubicBezTo>
                    <a:pt x="51" y="1780"/>
                    <a:pt x="1" y="1818"/>
                    <a:pt x="1" y="1869"/>
                  </a:cubicBezTo>
                  <a:lnTo>
                    <a:pt x="1" y="5061"/>
                  </a:lnTo>
                  <a:cubicBezTo>
                    <a:pt x="1" y="5125"/>
                    <a:pt x="51" y="5162"/>
                    <a:pt x="102" y="5162"/>
                  </a:cubicBezTo>
                  <a:lnTo>
                    <a:pt x="468" y="5162"/>
                  </a:lnTo>
                  <a:lnTo>
                    <a:pt x="468" y="5933"/>
                  </a:lnTo>
                  <a:cubicBezTo>
                    <a:pt x="468" y="5958"/>
                    <a:pt x="493" y="5983"/>
                    <a:pt x="531" y="5983"/>
                  </a:cubicBezTo>
                  <a:cubicBezTo>
                    <a:pt x="569" y="5983"/>
                    <a:pt x="594" y="5958"/>
                    <a:pt x="594" y="5933"/>
                  </a:cubicBezTo>
                  <a:lnTo>
                    <a:pt x="594" y="5162"/>
                  </a:lnTo>
                  <a:lnTo>
                    <a:pt x="960" y="5162"/>
                  </a:lnTo>
                  <a:cubicBezTo>
                    <a:pt x="1010" y="5162"/>
                    <a:pt x="1061" y="5125"/>
                    <a:pt x="1061" y="5061"/>
                  </a:cubicBezTo>
                  <a:lnTo>
                    <a:pt x="1061" y="1869"/>
                  </a:lnTo>
                  <a:cubicBezTo>
                    <a:pt x="1061" y="1818"/>
                    <a:pt x="1010" y="1780"/>
                    <a:pt x="960" y="1780"/>
                  </a:cubicBezTo>
                  <a:lnTo>
                    <a:pt x="594" y="1780"/>
                  </a:lnTo>
                  <a:lnTo>
                    <a:pt x="594" y="51"/>
                  </a:lnTo>
                  <a:cubicBezTo>
                    <a:pt x="594" y="26"/>
                    <a:pt x="569" y="1"/>
                    <a:pt x="531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1632325" y="1727100"/>
              <a:ext cx="26225" cy="128125"/>
            </a:xfrm>
            <a:custGeom>
              <a:avLst/>
              <a:gdLst/>
              <a:ahLst/>
              <a:cxnLst/>
              <a:rect l="l" t="t" r="r" b="b"/>
              <a:pathLst>
                <a:path w="1049" h="5125" extrusionOk="0">
                  <a:moveTo>
                    <a:pt x="519" y="0"/>
                  </a:moveTo>
                  <a:cubicBezTo>
                    <a:pt x="493" y="0"/>
                    <a:pt x="468" y="25"/>
                    <a:pt x="468" y="50"/>
                  </a:cubicBezTo>
                  <a:lnTo>
                    <a:pt x="468" y="795"/>
                  </a:lnTo>
                  <a:lnTo>
                    <a:pt x="89" y="795"/>
                  </a:lnTo>
                  <a:cubicBezTo>
                    <a:pt x="39" y="795"/>
                    <a:pt x="1" y="833"/>
                    <a:pt x="1" y="883"/>
                  </a:cubicBezTo>
                  <a:lnTo>
                    <a:pt x="1" y="3054"/>
                  </a:lnTo>
                  <a:cubicBezTo>
                    <a:pt x="1" y="3105"/>
                    <a:pt x="39" y="3155"/>
                    <a:pt x="89" y="3155"/>
                  </a:cubicBezTo>
                  <a:lnTo>
                    <a:pt x="468" y="3155"/>
                  </a:lnTo>
                  <a:lnTo>
                    <a:pt x="468" y="5074"/>
                  </a:lnTo>
                  <a:cubicBezTo>
                    <a:pt x="468" y="5099"/>
                    <a:pt x="493" y="5124"/>
                    <a:pt x="519" y="5124"/>
                  </a:cubicBezTo>
                  <a:cubicBezTo>
                    <a:pt x="556" y="5124"/>
                    <a:pt x="581" y="5099"/>
                    <a:pt x="581" y="5074"/>
                  </a:cubicBezTo>
                  <a:lnTo>
                    <a:pt x="581" y="3155"/>
                  </a:lnTo>
                  <a:lnTo>
                    <a:pt x="960" y="3155"/>
                  </a:lnTo>
                  <a:cubicBezTo>
                    <a:pt x="1010" y="3155"/>
                    <a:pt x="1049" y="3105"/>
                    <a:pt x="1049" y="3054"/>
                  </a:cubicBezTo>
                  <a:lnTo>
                    <a:pt x="1049" y="883"/>
                  </a:lnTo>
                  <a:cubicBezTo>
                    <a:pt x="1049" y="833"/>
                    <a:pt x="1010" y="795"/>
                    <a:pt x="960" y="795"/>
                  </a:cubicBezTo>
                  <a:lnTo>
                    <a:pt x="581" y="795"/>
                  </a:lnTo>
                  <a:lnTo>
                    <a:pt x="581" y="50"/>
                  </a:lnTo>
                  <a:cubicBezTo>
                    <a:pt x="581" y="25"/>
                    <a:pt x="556" y="0"/>
                    <a:pt x="519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1673350" y="1758000"/>
              <a:ext cx="26225" cy="97225"/>
            </a:xfrm>
            <a:custGeom>
              <a:avLst/>
              <a:gdLst/>
              <a:ahLst/>
              <a:cxnLst/>
              <a:rect l="l" t="t" r="r" b="b"/>
              <a:pathLst>
                <a:path w="1049" h="3889" extrusionOk="0">
                  <a:moveTo>
                    <a:pt x="518" y="1"/>
                  </a:moveTo>
                  <a:cubicBezTo>
                    <a:pt x="493" y="1"/>
                    <a:pt x="468" y="26"/>
                    <a:pt x="468" y="63"/>
                  </a:cubicBezTo>
                  <a:lnTo>
                    <a:pt x="468" y="1490"/>
                  </a:lnTo>
                  <a:lnTo>
                    <a:pt x="89" y="1490"/>
                  </a:lnTo>
                  <a:cubicBezTo>
                    <a:pt x="39" y="1490"/>
                    <a:pt x="0" y="1541"/>
                    <a:pt x="0" y="1591"/>
                  </a:cubicBezTo>
                  <a:lnTo>
                    <a:pt x="0" y="2739"/>
                  </a:lnTo>
                  <a:cubicBezTo>
                    <a:pt x="0" y="2790"/>
                    <a:pt x="39" y="2828"/>
                    <a:pt x="89" y="2828"/>
                  </a:cubicBezTo>
                  <a:lnTo>
                    <a:pt x="468" y="2828"/>
                  </a:lnTo>
                  <a:lnTo>
                    <a:pt x="468" y="3838"/>
                  </a:lnTo>
                  <a:cubicBezTo>
                    <a:pt x="468" y="3863"/>
                    <a:pt x="493" y="3888"/>
                    <a:pt x="518" y="3888"/>
                  </a:cubicBezTo>
                  <a:cubicBezTo>
                    <a:pt x="556" y="3888"/>
                    <a:pt x="581" y="3863"/>
                    <a:pt x="581" y="3838"/>
                  </a:cubicBezTo>
                  <a:lnTo>
                    <a:pt x="581" y="2828"/>
                  </a:lnTo>
                  <a:lnTo>
                    <a:pt x="959" y="2828"/>
                  </a:lnTo>
                  <a:cubicBezTo>
                    <a:pt x="1010" y="2828"/>
                    <a:pt x="1048" y="2790"/>
                    <a:pt x="1048" y="2739"/>
                  </a:cubicBezTo>
                  <a:lnTo>
                    <a:pt x="1048" y="1591"/>
                  </a:lnTo>
                  <a:cubicBezTo>
                    <a:pt x="1048" y="1541"/>
                    <a:pt x="1010" y="1490"/>
                    <a:pt x="959" y="1490"/>
                  </a:cubicBezTo>
                  <a:lnTo>
                    <a:pt x="581" y="1490"/>
                  </a:lnTo>
                  <a:lnTo>
                    <a:pt x="581" y="63"/>
                  </a:lnTo>
                  <a:cubicBezTo>
                    <a:pt x="581" y="26"/>
                    <a:pt x="556" y="1"/>
                    <a:pt x="518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1707125" y="1808500"/>
              <a:ext cx="26200" cy="46725"/>
            </a:xfrm>
            <a:custGeom>
              <a:avLst/>
              <a:gdLst/>
              <a:ahLst/>
              <a:cxnLst/>
              <a:rect l="l" t="t" r="r" b="b"/>
              <a:pathLst>
                <a:path w="1048" h="1869" extrusionOk="0">
                  <a:moveTo>
                    <a:pt x="517" y="0"/>
                  </a:moveTo>
                  <a:cubicBezTo>
                    <a:pt x="492" y="0"/>
                    <a:pt x="467" y="25"/>
                    <a:pt x="467" y="51"/>
                  </a:cubicBezTo>
                  <a:lnTo>
                    <a:pt x="467" y="253"/>
                  </a:lnTo>
                  <a:lnTo>
                    <a:pt x="88" y="253"/>
                  </a:lnTo>
                  <a:cubicBezTo>
                    <a:pt x="38" y="253"/>
                    <a:pt x="0" y="303"/>
                    <a:pt x="0" y="354"/>
                  </a:cubicBezTo>
                  <a:lnTo>
                    <a:pt x="0" y="946"/>
                  </a:lnTo>
                  <a:cubicBezTo>
                    <a:pt x="0" y="1010"/>
                    <a:pt x="38" y="1047"/>
                    <a:pt x="88" y="1047"/>
                  </a:cubicBezTo>
                  <a:lnTo>
                    <a:pt x="467" y="1047"/>
                  </a:lnTo>
                  <a:lnTo>
                    <a:pt x="467" y="1818"/>
                  </a:lnTo>
                  <a:cubicBezTo>
                    <a:pt x="467" y="1843"/>
                    <a:pt x="492" y="1868"/>
                    <a:pt x="517" y="1868"/>
                  </a:cubicBezTo>
                  <a:cubicBezTo>
                    <a:pt x="556" y="1868"/>
                    <a:pt x="581" y="1843"/>
                    <a:pt x="581" y="1818"/>
                  </a:cubicBezTo>
                  <a:lnTo>
                    <a:pt x="581" y="1047"/>
                  </a:lnTo>
                  <a:lnTo>
                    <a:pt x="959" y="1047"/>
                  </a:lnTo>
                  <a:cubicBezTo>
                    <a:pt x="1010" y="1047"/>
                    <a:pt x="1047" y="1010"/>
                    <a:pt x="1047" y="946"/>
                  </a:cubicBezTo>
                  <a:lnTo>
                    <a:pt x="1047" y="354"/>
                  </a:lnTo>
                  <a:cubicBezTo>
                    <a:pt x="1047" y="303"/>
                    <a:pt x="1010" y="253"/>
                    <a:pt x="959" y="253"/>
                  </a:cubicBezTo>
                  <a:lnTo>
                    <a:pt x="581" y="253"/>
                  </a:lnTo>
                  <a:lnTo>
                    <a:pt x="581" y="51"/>
                  </a:lnTo>
                  <a:cubicBezTo>
                    <a:pt x="581" y="25"/>
                    <a:pt x="556" y="0"/>
                    <a:pt x="517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1824175" y="1738750"/>
              <a:ext cx="26225" cy="116475"/>
            </a:xfrm>
            <a:custGeom>
              <a:avLst/>
              <a:gdLst/>
              <a:ahLst/>
              <a:cxnLst/>
              <a:rect l="l" t="t" r="r" b="b"/>
              <a:pathLst>
                <a:path w="1049" h="4659" extrusionOk="0">
                  <a:moveTo>
                    <a:pt x="518" y="0"/>
                  </a:moveTo>
                  <a:cubicBezTo>
                    <a:pt x="493" y="0"/>
                    <a:pt x="468" y="26"/>
                    <a:pt x="468" y="51"/>
                  </a:cubicBezTo>
                  <a:lnTo>
                    <a:pt x="468" y="1237"/>
                  </a:lnTo>
                  <a:lnTo>
                    <a:pt x="89" y="1237"/>
                  </a:lnTo>
                  <a:cubicBezTo>
                    <a:pt x="38" y="1237"/>
                    <a:pt x="0" y="1288"/>
                    <a:pt x="0" y="1338"/>
                  </a:cubicBezTo>
                  <a:lnTo>
                    <a:pt x="0" y="2942"/>
                  </a:lnTo>
                  <a:cubicBezTo>
                    <a:pt x="0" y="3004"/>
                    <a:pt x="38" y="3043"/>
                    <a:pt x="89" y="3043"/>
                  </a:cubicBezTo>
                  <a:lnTo>
                    <a:pt x="468" y="3043"/>
                  </a:lnTo>
                  <a:lnTo>
                    <a:pt x="468" y="4608"/>
                  </a:lnTo>
                  <a:cubicBezTo>
                    <a:pt x="468" y="4633"/>
                    <a:pt x="493" y="4658"/>
                    <a:pt x="518" y="4658"/>
                  </a:cubicBezTo>
                  <a:cubicBezTo>
                    <a:pt x="555" y="4658"/>
                    <a:pt x="581" y="4633"/>
                    <a:pt x="581" y="4608"/>
                  </a:cubicBezTo>
                  <a:lnTo>
                    <a:pt x="581" y="3043"/>
                  </a:lnTo>
                  <a:lnTo>
                    <a:pt x="959" y="3043"/>
                  </a:lnTo>
                  <a:cubicBezTo>
                    <a:pt x="1010" y="3043"/>
                    <a:pt x="1048" y="3004"/>
                    <a:pt x="1048" y="2942"/>
                  </a:cubicBezTo>
                  <a:lnTo>
                    <a:pt x="1048" y="1338"/>
                  </a:lnTo>
                  <a:cubicBezTo>
                    <a:pt x="1048" y="1288"/>
                    <a:pt x="1010" y="1237"/>
                    <a:pt x="959" y="1237"/>
                  </a:cubicBezTo>
                  <a:lnTo>
                    <a:pt x="581" y="1237"/>
                  </a:lnTo>
                  <a:lnTo>
                    <a:pt x="581" y="51"/>
                  </a:lnTo>
                  <a:cubicBezTo>
                    <a:pt x="581" y="26"/>
                    <a:pt x="555" y="0"/>
                    <a:pt x="518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1862350" y="1781650"/>
              <a:ext cx="26200" cy="73575"/>
            </a:xfrm>
            <a:custGeom>
              <a:avLst/>
              <a:gdLst/>
              <a:ahLst/>
              <a:cxnLst/>
              <a:rect l="l" t="t" r="r" b="b"/>
              <a:pathLst>
                <a:path w="1048" h="2943" extrusionOk="0">
                  <a:moveTo>
                    <a:pt x="531" y="1"/>
                  </a:moveTo>
                  <a:cubicBezTo>
                    <a:pt x="492" y="1"/>
                    <a:pt x="467" y="26"/>
                    <a:pt x="467" y="65"/>
                  </a:cubicBezTo>
                  <a:lnTo>
                    <a:pt x="467" y="872"/>
                  </a:lnTo>
                  <a:lnTo>
                    <a:pt x="102" y="872"/>
                  </a:lnTo>
                  <a:cubicBezTo>
                    <a:pt x="38" y="872"/>
                    <a:pt x="1" y="910"/>
                    <a:pt x="1" y="960"/>
                  </a:cubicBezTo>
                  <a:lnTo>
                    <a:pt x="1" y="2020"/>
                  </a:lnTo>
                  <a:cubicBezTo>
                    <a:pt x="1" y="2084"/>
                    <a:pt x="38" y="2121"/>
                    <a:pt x="102" y="2121"/>
                  </a:cubicBezTo>
                  <a:lnTo>
                    <a:pt x="467" y="2121"/>
                  </a:lnTo>
                  <a:lnTo>
                    <a:pt x="467" y="2892"/>
                  </a:lnTo>
                  <a:cubicBezTo>
                    <a:pt x="467" y="2917"/>
                    <a:pt x="492" y="2942"/>
                    <a:pt x="531" y="2942"/>
                  </a:cubicBezTo>
                  <a:cubicBezTo>
                    <a:pt x="556" y="2942"/>
                    <a:pt x="581" y="2917"/>
                    <a:pt x="581" y="2892"/>
                  </a:cubicBezTo>
                  <a:lnTo>
                    <a:pt x="581" y="2121"/>
                  </a:lnTo>
                  <a:lnTo>
                    <a:pt x="960" y="2121"/>
                  </a:lnTo>
                  <a:cubicBezTo>
                    <a:pt x="1010" y="2121"/>
                    <a:pt x="1048" y="2084"/>
                    <a:pt x="1048" y="2020"/>
                  </a:cubicBezTo>
                  <a:lnTo>
                    <a:pt x="1048" y="960"/>
                  </a:lnTo>
                  <a:cubicBezTo>
                    <a:pt x="1048" y="910"/>
                    <a:pt x="1010" y="872"/>
                    <a:pt x="960" y="872"/>
                  </a:cubicBezTo>
                  <a:lnTo>
                    <a:pt x="581" y="872"/>
                  </a:lnTo>
                  <a:lnTo>
                    <a:pt x="581" y="65"/>
                  </a:lnTo>
                  <a:cubicBezTo>
                    <a:pt x="581" y="26"/>
                    <a:pt x="556" y="1"/>
                    <a:pt x="531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1902425" y="1715400"/>
              <a:ext cx="26225" cy="139825"/>
            </a:xfrm>
            <a:custGeom>
              <a:avLst/>
              <a:gdLst/>
              <a:ahLst/>
              <a:cxnLst/>
              <a:rect l="l" t="t" r="r" b="b"/>
              <a:pathLst>
                <a:path w="1049" h="5593" extrusionOk="0">
                  <a:moveTo>
                    <a:pt x="518" y="1"/>
                  </a:moveTo>
                  <a:cubicBezTo>
                    <a:pt x="493" y="1"/>
                    <a:pt x="468" y="26"/>
                    <a:pt x="468" y="51"/>
                  </a:cubicBezTo>
                  <a:lnTo>
                    <a:pt x="468" y="1540"/>
                  </a:lnTo>
                  <a:lnTo>
                    <a:pt x="89" y="1540"/>
                  </a:lnTo>
                  <a:cubicBezTo>
                    <a:pt x="38" y="1540"/>
                    <a:pt x="0" y="1579"/>
                    <a:pt x="0" y="1629"/>
                  </a:cubicBezTo>
                  <a:lnTo>
                    <a:pt x="0" y="4670"/>
                  </a:lnTo>
                  <a:cubicBezTo>
                    <a:pt x="0" y="4734"/>
                    <a:pt x="38" y="4771"/>
                    <a:pt x="89" y="4771"/>
                  </a:cubicBezTo>
                  <a:lnTo>
                    <a:pt x="468" y="4771"/>
                  </a:lnTo>
                  <a:lnTo>
                    <a:pt x="468" y="5542"/>
                  </a:lnTo>
                  <a:cubicBezTo>
                    <a:pt x="468" y="5567"/>
                    <a:pt x="493" y="5592"/>
                    <a:pt x="518" y="5592"/>
                  </a:cubicBezTo>
                  <a:cubicBezTo>
                    <a:pt x="555" y="5592"/>
                    <a:pt x="581" y="5567"/>
                    <a:pt x="581" y="5542"/>
                  </a:cubicBezTo>
                  <a:lnTo>
                    <a:pt x="581" y="4771"/>
                  </a:lnTo>
                  <a:lnTo>
                    <a:pt x="959" y="4771"/>
                  </a:lnTo>
                  <a:cubicBezTo>
                    <a:pt x="1010" y="4771"/>
                    <a:pt x="1048" y="4734"/>
                    <a:pt x="1048" y="4670"/>
                  </a:cubicBezTo>
                  <a:lnTo>
                    <a:pt x="1048" y="1629"/>
                  </a:lnTo>
                  <a:cubicBezTo>
                    <a:pt x="1048" y="1579"/>
                    <a:pt x="1010" y="1540"/>
                    <a:pt x="959" y="1540"/>
                  </a:cubicBezTo>
                  <a:lnTo>
                    <a:pt x="581" y="1540"/>
                  </a:lnTo>
                  <a:lnTo>
                    <a:pt x="581" y="51"/>
                  </a:lnTo>
                  <a:cubicBezTo>
                    <a:pt x="581" y="26"/>
                    <a:pt x="555" y="1"/>
                    <a:pt x="518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1976575" y="1616025"/>
              <a:ext cx="26525" cy="239200"/>
            </a:xfrm>
            <a:custGeom>
              <a:avLst/>
              <a:gdLst/>
              <a:ahLst/>
              <a:cxnLst/>
              <a:rect l="l" t="t" r="r" b="b"/>
              <a:pathLst>
                <a:path w="1061" h="9568" extrusionOk="0">
                  <a:moveTo>
                    <a:pt x="531" y="0"/>
                  </a:moveTo>
                  <a:cubicBezTo>
                    <a:pt x="505" y="0"/>
                    <a:pt x="467" y="26"/>
                    <a:pt x="467" y="51"/>
                  </a:cubicBezTo>
                  <a:lnTo>
                    <a:pt x="467" y="2209"/>
                  </a:lnTo>
                  <a:lnTo>
                    <a:pt x="102" y="2209"/>
                  </a:lnTo>
                  <a:cubicBezTo>
                    <a:pt x="51" y="2209"/>
                    <a:pt x="1" y="2259"/>
                    <a:pt x="1" y="2310"/>
                  </a:cubicBezTo>
                  <a:lnTo>
                    <a:pt x="1" y="8645"/>
                  </a:lnTo>
                  <a:cubicBezTo>
                    <a:pt x="1" y="8709"/>
                    <a:pt x="51" y="8746"/>
                    <a:pt x="102" y="8746"/>
                  </a:cubicBezTo>
                  <a:lnTo>
                    <a:pt x="467" y="8746"/>
                  </a:lnTo>
                  <a:lnTo>
                    <a:pt x="467" y="9517"/>
                  </a:lnTo>
                  <a:cubicBezTo>
                    <a:pt x="467" y="9542"/>
                    <a:pt x="505" y="9567"/>
                    <a:pt x="531" y="9567"/>
                  </a:cubicBezTo>
                  <a:cubicBezTo>
                    <a:pt x="568" y="9567"/>
                    <a:pt x="593" y="9542"/>
                    <a:pt x="593" y="9517"/>
                  </a:cubicBezTo>
                  <a:lnTo>
                    <a:pt x="593" y="8746"/>
                  </a:lnTo>
                  <a:lnTo>
                    <a:pt x="960" y="8746"/>
                  </a:lnTo>
                  <a:cubicBezTo>
                    <a:pt x="1010" y="8746"/>
                    <a:pt x="1061" y="8709"/>
                    <a:pt x="1061" y="8645"/>
                  </a:cubicBezTo>
                  <a:lnTo>
                    <a:pt x="1061" y="2310"/>
                  </a:lnTo>
                  <a:cubicBezTo>
                    <a:pt x="1061" y="2259"/>
                    <a:pt x="1010" y="2209"/>
                    <a:pt x="960" y="2209"/>
                  </a:cubicBezTo>
                  <a:lnTo>
                    <a:pt x="593" y="2209"/>
                  </a:lnTo>
                  <a:lnTo>
                    <a:pt x="593" y="51"/>
                  </a:lnTo>
                  <a:cubicBezTo>
                    <a:pt x="593" y="26"/>
                    <a:pt x="568" y="0"/>
                    <a:pt x="531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2168725" y="1794925"/>
              <a:ext cx="26525" cy="60300"/>
            </a:xfrm>
            <a:custGeom>
              <a:avLst/>
              <a:gdLst/>
              <a:ahLst/>
              <a:cxnLst/>
              <a:rect l="l" t="t" r="r" b="b"/>
              <a:pathLst>
                <a:path w="1061" h="2412" extrusionOk="0">
                  <a:moveTo>
                    <a:pt x="530" y="0"/>
                  </a:moveTo>
                  <a:cubicBezTo>
                    <a:pt x="493" y="0"/>
                    <a:pt x="468" y="25"/>
                    <a:pt x="468" y="51"/>
                  </a:cubicBezTo>
                  <a:lnTo>
                    <a:pt x="468" y="518"/>
                  </a:lnTo>
                  <a:lnTo>
                    <a:pt x="101" y="518"/>
                  </a:lnTo>
                  <a:cubicBezTo>
                    <a:pt x="51" y="518"/>
                    <a:pt x="0" y="555"/>
                    <a:pt x="0" y="606"/>
                  </a:cubicBezTo>
                  <a:lnTo>
                    <a:pt x="0" y="1489"/>
                  </a:lnTo>
                  <a:cubicBezTo>
                    <a:pt x="0" y="1553"/>
                    <a:pt x="51" y="1590"/>
                    <a:pt x="101" y="1590"/>
                  </a:cubicBezTo>
                  <a:lnTo>
                    <a:pt x="468" y="1590"/>
                  </a:lnTo>
                  <a:lnTo>
                    <a:pt x="468" y="2361"/>
                  </a:lnTo>
                  <a:cubicBezTo>
                    <a:pt x="468" y="2386"/>
                    <a:pt x="493" y="2411"/>
                    <a:pt x="530" y="2411"/>
                  </a:cubicBezTo>
                  <a:cubicBezTo>
                    <a:pt x="569" y="2411"/>
                    <a:pt x="594" y="2386"/>
                    <a:pt x="594" y="2361"/>
                  </a:cubicBezTo>
                  <a:lnTo>
                    <a:pt x="594" y="1590"/>
                  </a:lnTo>
                  <a:lnTo>
                    <a:pt x="959" y="1590"/>
                  </a:lnTo>
                  <a:cubicBezTo>
                    <a:pt x="1010" y="1590"/>
                    <a:pt x="1060" y="1553"/>
                    <a:pt x="1060" y="1489"/>
                  </a:cubicBezTo>
                  <a:lnTo>
                    <a:pt x="1060" y="606"/>
                  </a:lnTo>
                  <a:cubicBezTo>
                    <a:pt x="1060" y="555"/>
                    <a:pt x="1010" y="518"/>
                    <a:pt x="959" y="518"/>
                  </a:cubicBezTo>
                  <a:lnTo>
                    <a:pt x="594" y="518"/>
                  </a:lnTo>
                  <a:lnTo>
                    <a:pt x="594" y="51"/>
                  </a:lnTo>
                  <a:cubicBezTo>
                    <a:pt x="594" y="25"/>
                    <a:pt x="569" y="0"/>
                    <a:pt x="530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2287050" y="1779475"/>
              <a:ext cx="26200" cy="75750"/>
            </a:xfrm>
            <a:custGeom>
              <a:avLst/>
              <a:gdLst/>
              <a:ahLst/>
              <a:cxnLst/>
              <a:rect l="l" t="t" r="r" b="b"/>
              <a:pathLst>
                <a:path w="1048" h="3030" extrusionOk="0">
                  <a:moveTo>
                    <a:pt x="518" y="0"/>
                  </a:moveTo>
                  <a:cubicBezTo>
                    <a:pt x="492" y="0"/>
                    <a:pt x="467" y="25"/>
                    <a:pt x="467" y="51"/>
                  </a:cubicBezTo>
                  <a:lnTo>
                    <a:pt x="467" y="618"/>
                  </a:lnTo>
                  <a:lnTo>
                    <a:pt x="88" y="618"/>
                  </a:lnTo>
                  <a:cubicBezTo>
                    <a:pt x="38" y="618"/>
                    <a:pt x="1" y="669"/>
                    <a:pt x="1" y="719"/>
                  </a:cubicBezTo>
                  <a:lnTo>
                    <a:pt x="1" y="1616"/>
                  </a:lnTo>
                  <a:cubicBezTo>
                    <a:pt x="1" y="1666"/>
                    <a:pt x="38" y="1703"/>
                    <a:pt x="88" y="1703"/>
                  </a:cubicBezTo>
                  <a:lnTo>
                    <a:pt x="467" y="1703"/>
                  </a:lnTo>
                  <a:lnTo>
                    <a:pt x="467" y="2979"/>
                  </a:lnTo>
                  <a:cubicBezTo>
                    <a:pt x="467" y="3004"/>
                    <a:pt x="492" y="3029"/>
                    <a:pt x="518" y="3029"/>
                  </a:cubicBezTo>
                  <a:cubicBezTo>
                    <a:pt x="556" y="3029"/>
                    <a:pt x="581" y="3004"/>
                    <a:pt x="581" y="2979"/>
                  </a:cubicBezTo>
                  <a:lnTo>
                    <a:pt x="581" y="1703"/>
                  </a:lnTo>
                  <a:lnTo>
                    <a:pt x="960" y="1703"/>
                  </a:lnTo>
                  <a:cubicBezTo>
                    <a:pt x="1010" y="1703"/>
                    <a:pt x="1048" y="1666"/>
                    <a:pt x="1048" y="1616"/>
                  </a:cubicBezTo>
                  <a:lnTo>
                    <a:pt x="1048" y="719"/>
                  </a:lnTo>
                  <a:cubicBezTo>
                    <a:pt x="1048" y="669"/>
                    <a:pt x="1010" y="618"/>
                    <a:pt x="960" y="618"/>
                  </a:cubicBezTo>
                  <a:lnTo>
                    <a:pt x="581" y="618"/>
                  </a:lnTo>
                  <a:lnTo>
                    <a:pt x="581" y="51"/>
                  </a:lnTo>
                  <a:cubicBezTo>
                    <a:pt x="581" y="25"/>
                    <a:pt x="556" y="0"/>
                    <a:pt x="518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2398425" y="1797125"/>
              <a:ext cx="26525" cy="58100"/>
            </a:xfrm>
            <a:custGeom>
              <a:avLst/>
              <a:gdLst/>
              <a:ahLst/>
              <a:cxnLst/>
              <a:rect l="l" t="t" r="r" b="b"/>
              <a:pathLst>
                <a:path w="1061" h="2324" extrusionOk="0">
                  <a:moveTo>
                    <a:pt x="530" y="1"/>
                  </a:moveTo>
                  <a:cubicBezTo>
                    <a:pt x="493" y="1"/>
                    <a:pt x="468" y="26"/>
                    <a:pt x="468" y="63"/>
                  </a:cubicBezTo>
                  <a:lnTo>
                    <a:pt x="468" y="922"/>
                  </a:lnTo>
                  <a:lnTo>
                    <a:pt x="101" y="922"/>
                  </a:lnTo>
                  <a:cubicBezTo>
                    <a:pt x="51" y="922"/>
                    <a:pt x="0" y="960"/>
                    <a:pt x="0" y="1011"/>
                  </a:cubicBezTo>
                  <a:lnTo>
                    <a:pt x="0" y="1401"/>
                  </a:lnTo>
                  <a:cubicBezTo>
                    <a:pt x="0" y="1465"/>
                    <a:pt x="51" y="1502"/>
                    <a:pt x="101" y="1502"/>
                  </a:cubicBezTo>
                  <a:lnTo>
                    <a:pt x="468" y="1502"/>
                  </a:lnTo>
                  <a:lnTo>
                    <a:pt x="468" y="2273"/>
                  </a:lnTo>
                  <a:cubicBezTo>
                    <a:pt x="468" y="2298"/>
                    <a:pt x="493" y="2323"/>
                    <a:pt x="530" y="2323"/>
                  </a:cubicBezTo>
                  <a:cubicBezTo>
                    <a:pt x="569" y="2323"/>
                    <a:pt x="594" y="2298"/>
                    <a:pt x="594" y="2273"/>
                  </a:cubicBezTo>
                  <a:lnTo>
                    <a:pt x="594" y="1502"/>
                  </a:lnTo>
                  <a:lnTo>
                    <a:pt x="959" y="1502"/>
                  </a:lnTo>
                  <a:cubicBezTo>
                    <a:pt x="1010" y="1502"/>
                    <a:pt x="1060" y="1465"/>
                    <a:pt x="1060" y="1401"/>
                  </a:cubicBezTo>
                  <a:lnTo>
                    <a:pt x="1060" y="1011"/>
                  </a:lnTo>
                  <a:cubicBezTo>
                    <a:pt x="1060" y="960"/>
                    <a:pt x="1010" y="922"/>
                    <a:pt x="959" y="922"/>
                  </a:cubicBezTo>
                  <a:lnTo>
                    <a:pt x="594" y="922"/>
                  </a:lnTo>
                  <a:lnTo>
                    <a:pt x="594" y="63"/>
                  </a:lnTo>
                  <a:cubicBezTo>
                    <a:pt x="594" y="26"/>
                    <a:pt x="569" y="1"/>
                    <a:pt x="530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8"/>
            <p:cNvSpPr/>
            <p:nvPr/>
          </p:nvSpPr>
          <p:spPr>
            <a:xfrm>
              <a:off x="2436275" y="1753600"/>
              <a:ext cx="26225" cy="101625"/>
            </a:xfrm>
            <a:custGeom>
              <a:avLst/>
              <a:gdLst/>
              <a:ahLst/>
              <a:cxnLst/>
              <a:rect l="l" t="t" r="r" b="b"/>
              <a:pathLst>
                <a:path w="1049" h="4065" extrusionOk="0">
                  <a:moveTo>
                    <a:pt x="531" y="0"/>
                  </a:moveTo>
                  <a:cubicBezTo>
                    <a:pt x="494" y="0"/>
                    <a:pt x="468" y="25"/>
                    <a:pt x="468" y="63"/>
                  </a:cubicBezTo>
                  <a:lnTo>
                    <a:pt x="468" y="845"/>
                  </a:lnTo>
                  <a:lnTo>
                    <a:pt x="90" y="845"/>
                  </a:lnTo>
                  <a:cubicBezTo>
                    <a:pt x="39" y="845"/>
                    <a:pt x="1" y="884"/>
                    <a:pt x="1" y="934"/>
                  </a:cubicBezTo>
                  <a:lnTo>
                    <a:pt x="1" y="2146"/>
                  </a:lnTo>
                  <a:cubicBezTo>
                    <a:pt x="1" y="2196"/>
                    <a:pt x="39" y="2234"/>
                    <a:pt x="90" y="2234"/>
                  </a:cubicBezTo>
                  <a:lnTo>
                    <a:pt x="468" y="2234"/>
                  </a:lnTo>
                  <a:lnTo>
                    <a:pt x="468" y="4014"/>
                  </a:lnTo>
                  <a:cubicBezTo>
                    <a:pt x="468" y="4039"/>
                    <a:pt x="494" y="4064"/>
                    <a:pt x="531" y="4064"/>
                  </a:cubicBezTo>
                  <a:cubicBezTo>
                    <a:pt x="556" y="4064"/>
                    <a:pt x="581" y="4039"/>
                    <a:pt x="581" y="4014"/>
                  </a:cubicBezTo>
                  <a:lnTo>
                    <a:pt x="581" y="2234"/>
                  </a:lnTo>
                  <a:lnTo>
                    <a:pt x="960" y="2234"/>
                  </a:lnTo>
                  <a:cubicBezTo>
                    <a:pt x="1010" y="2234"/>
                    <a:pt x="1049" y="2196"/>
                    <a:pt x="1049" y="2146"/>
                  </a:cubicBezTo>
                  <a:lnTo>
                    <a:pt x="1049" y="934"/>
                  </a:lnTo>
                  <a:cubicBezTo>
                    <a:pt x="1049" y="884"/>
                    <a:pt x="1010" y="845"/>
                    <a:pt x="960" y="845"/>
                  </a:cubicBezTo>
                  <a:lnTo>
                    <a:pt x="581" y="845"/>
                  </a:lnTo>
                  <a:lnTo>
                    <a:pt x="581" y="63"/>
                  </a:lnTo>
                  <a:cubicBezTo>
                    <a:pt x="581" y="25"/>
                    <a:pt x="556" y="0"/>
                    <a:pt x="531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2477300" y="1757050"/>
              <a:ext cx="26225" cy="98175"/>
            </a:xfrm>
            <a:custGeom>
              <a:avLst/>
              <a:gdLst/>
              <a:ahLst/>
              <a:cxnLst/>
              <a:rect l="l" t="t" r="r" b="b"/>
              <a:pathLst>
                <a:path w="1049" h="3927" extrusionOk="0">
                  <a:moveTo>
                    <a:pt x="531" y="0"/>
                  </a:moveTo>
                  <a:cubicBezTo>
                    <a:pt x="493" y="0"/>
                    <a:pt x="468" y="26"/>
                    <a:pt x="468" y="64"/>
                  </a:cubicBezTo>
                  <a:lnTo>
                    <a:pt x="468" y="228"/>
                  </a:lnTo>
                  <a:lnTo>
                    <a:pt x="89" y="228"/>
                  </a:lnTo>
                  <a:cubicBezTo>
                    <a:pt x="39" y="228"/>
                    <a:pt x="1" y="266"/>
                    <a:pt x="1" y="317"/>
                  </a:cubicBezTo>
                  <a:lnTo>
                    <a:pt x="1" y="1377"/>
                  </a:lnTo>
                  <a:cubicBezTo>
                    <a:pt x="1" y="1439"/>
                    <a:pt x="39" y="1478"/>
                    <a:pt x="89" y="1478"/>
                  </a:cubicBezTo>
                  <a:lnTo>
                    <a:pt x="468" y="1478"/>
                  </a:lnTo>
                  <a:lnTo>
                    <a:pt x="468" y="3876"/>
                  </a:lnTo>
                  <a:cubicBezTo>
                    <a:pt x="468" y="3901"/>
                    <a:pt x="493" y="3926"/>
                    <a:pt x="531" y="3926"/>
                  </a:cubicBezTo>
                  <a:cubicBezTo>
                    <a:pt x="556" y="3926"/>
                    <a:pt x="581" y="3901"/>
                    <a:pt x="581" y="3876"/>
                  </a:cubicBezTo>
                  <a:lnTo>
                    <a:pt x="581" y="1478"/>
                  </a:lnTo>
                  <a:lnTo>
                    <a:pt x="960" y="1478"/>
                  </a:lnTo>
                  <a:cubicBezTo>
                    <a:pt x="1010" y="1478"/>
                    <a:pt x="1049" y="1439"/>
                    <a:pt x="1049" y="1377"/>
                  </a:cubicBezTo>
                  <a:lnTo>
                    <a:pt x="1049" y="317"/>
                  </a:lnTo>
                  <a:cubicBezTo>
                    <a:pt x="1049" y="266"/>
                    <a:pt x="1010" y="228"/>
                    <a:pt x="960" y="228"/>
                  </a:cubicBezTo>
                  <a:lnTo>
                    <a:pt x="581" y="228"/>
                  </a:lnTo>
                  <a:lnTo>
                    <a:pt x="581" y="64"/>
                  </a:lnTo>
                  <a:cubicBezTo>
                    <a:pt x="581" y="26"/>
                    <a:pt x="556" y="0"/>
                    <a:pt x="531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2511700" y="1746025"/>
              <a:ext cx="26200" cy="109200"/>
            </a:xfrm>
            <a:custGeom>
              <a:avLst/>
              <a:gdLst/>
              <a:ahLst/>
              <a:cxnLst/>
              <a:rect l="l" t="t" r="r" b="b"/>
              <a:pathLst>
                <a:path w="1048" h="4368" extrusionOk="0">
                  <a:moveTo>
                    <a:pt x="531" y="0"/>
                  </a:moveTo>
                  <a:cubicBezTo>
                    <a:pt x="492" y="0"/>
                    <a:pt x="467" y="26"/>
                    <a:pt x="467" y="63"/>
                  </a:cubicBezTo>
                  <a:lnTo>
                    <a:pt x="467" y="643"/>
                  </a:lnTo>
                  <a:lnTo>
                    <a:pt x="102" y="643"/>
                  </a:lnTo>
                  <a:cubicBezTo>
                    <a:pt x="51" y="643"/>
                    <a:pt x="1" y="682"/>
                    <a:pt x="1" y="732"/>
                  </a:cubicBezTo>
                  <a:lnTo>
                    <a:pt x="1" y="1830"/>
                  </a:lnTo>
                  <a:cubicBezTo>
                    <a:pt x="1" y="1880"/>
                    <a:pt x="51" y="1931"/>
                    <a:pt x="102" y="1931"/>
                  </a:cubicBezTo>
                  <a:lnTo>
                    <a:pt x="467" y="1931"/>
                  </a:lnTo>
                  <a:lnTo>
                    <a:pt x="467" y="4317"/>
                  </a:lnTo>
                  <a:cubicBezTo>
                    <a:pt x="467" y="4342"/>
                    <a:pt x="492" y="4367"/>
                    <a:pt x="531" y="4367"/>
                  </a:cubicBezTo>
                  <a:cubicBezTo>
                    <a:pt x="556" y="4367"/>
                    <a:pt x="581" y="4342"/>
                    <a:pt x="581" y="4317"/>
                  </a:cubicBezTo>
                  <a:lnTo>
                    <a:pt x="581" y="1931"/>
                  </a:lnTo>
                  <a:lnTo>
                    <a:pt x="960" y="1931"/>
                  </a:lnTo>
                  <a:cubicBezTo>
                    <a:pt x="1010" y="1931"/>
                    <a:pt x="1048" y="1880"/>
                    <a:pt x="1048" y="1830"/>
                  </a:cubicBezTo>
                  <a:lnTo>
                    <a:pt x="1048" y="732"/>
                  </a:lnTo>
                  <a:cubicBezTo>
                    <a:pt x="1048" y="682"/>
                    <a:pt x="1010" y="643"/>
                    <a:pt x="960" y="643"/>
                  </a:cubicBezTo>
                  <a:lnTo>
                    <a:pt x="581" y="643"/>
                  </a:lnTo>
                  <a:lnTo>
                    <a:pt x="581" y="63"/>
                  </a:lnTo>
                  <a:cubicBezTo>
                    <a:pt x="581" y="26"/>
                    <a:pt x="556" y="0"/>
                    <a:pt x="531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2551775" y="1755150"/>
              <a:ext cx="26225" cy="100075"/>
            </a:xfrm>
            <a:custGeom>
              <a:avLst/>
              <a:gdLst/>
              <a:ahLst/>
              <a:cxnLst/>
              <a:rect l="l" t="t" r="r" b="b"/>
              <a:pathLst>
                <a:path w="1049" h="4003" extrusionOk="0">
                  <a:moveTo>
                    <a:pt x="518" y="1"/>
                  </a:moveTo>
                  <a:cubicBezTo>
                    <a:pt x="493" y="1"/>
                    <a:pt x="468" y="26"/>
                    <a:pt x="468" y="64"/>
                  </a:cubicBezTo>
                  <a:lnTo>
                    <a:pt x="468" y="1692"/>
                  </a:lnTo>
                  <a:lnTo>
                    <a:pt x="89" y="1692"/>
                  </a:lnTo>
                  <a:cubicBezTo>
                    <a:pt x="38" y="1692"/>
                    <a:pt x="0" y="1730"/>
                    <a:pt x="0" y="1781"/>
                  </a:cubicBezTo>
                  <a:lnTo>
                    <a:pt x="0" y="3080"/>
                  </a:lnTo>
                  <a:cubicBezTo>
                    <a:pt x="0" y="3144"/>
                    <a:pt x="38" y="3181"/>
                    <a:pt x="89" y="3181"/>
                  </a:cubicBezTo>
                  <a:lnTo>
                    <a:pt x="468" y="3181"/>
                  </a:lnTo>
                  <a:lnTo>
                    <a:pt x="468" y="3952"/>
                  </a:lnTo>
                  <a:cubicBezTo>
                    <a:pt x="468" y="3977"/>
                    <a:pt x="493" y="4002"/>
                    <a:pt x="518" y="4002"/>
                  </a:cubicBezTo>
                  <a:cubicBezTo>
                    <a:pt x="555" y="4002"/>
                    <a:pt x="581" y="3977"/>
                    <a:pt x="581" y="3952"/>
                  </a:cubicBezTo>
                  <a:lnTo>
                    <a:pt x="581" y="3181"/>
                  </a:lnTo>
                  <a:lnTo>
                    <a:pt x="959" y="3181"/>
                  </a:lnTo>
                  <a:cubicBezTo>
                    <a:pt x="1010" y="3181"/>
                    <a:pt x="1048" y="3144"/>
                    <a:pt x="1048" y="3080"/>
                  </a:cubicBezTo>
                  <a:lnTo>
                    <a:pt x="1048" y="1781"/>
                  </a:lnTo>
                  <a:cubicBezTo>
                    <a:pt x="1048" y="1730"/>
                    <a:pt x="1010" y="1692"/>
                    <a:pt x="959" y="1692"/>
                  </a:cubicBezTo>
                  <a:lnTo>
                    <a:pt x="581" y="1692"/>
                  </a:lnTo>
                  <a:lnTo>
                    <a:pt x="581" y="64"/>
                  </a:lnTo>
                  <a:cubicBezTo>
                    <a:pt x="581" y="26"/>
                    <a:pt x="555" y="1"/>
                    <a:pt x="518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850;p48"/>
          <p:cNvSpPr/>
          <p:nvPr/>
        </p:nvSpPr>
        <p:spPr>
          <a:xfrm>
            <a:off x="6533375" y="2479638"/>
            <a:ext cx="1890625" cy="986375"/>
          </a:xfrm>
          <a:custGeom>
            <a:avLst/>
            <a:gdLst/>
            <a:ahLst/>
            <a:cxnLst/>
            <a:rect l="l" t="t" r="r" b="b"/>
            <a:pathLst>
              <a:path w="75625" h="39455" extrusionOk="0">
                <a:moveTo>
                  <a:pt x="75196" y="291"/>
                </a:moveTo>
                <a:lnTo>
                  <a:pt x="75246" y="354"/>
                </a:lnTo>
                <a:lnTo>
                  <a:pt x="75221" y="379"/>
                </a:lnTo>
                <a:cubicBezTo>
                  <a:pt x="75208" y="366"/>
                  <a:pt x="75196" y="329"/>
                  <a:pt x="75196" y="291"/>
                </a:cubicBezTo>
                <a:close/>
                <a:moveTo>
                  <a:pt x="75435" y="1"/>
                </a:moveTo>
                <a:lnTo>
                  <a:pt x="75322" y="26"/>
                </a:lnTo>
                <a:cubicBezTo>
                  <a:pt x="74501" y="215"/>
                  <a:pt x="74022" y="745"/>
                  <a:pt x="73517" y="1288"/>
                </a:cubicBezTo>
                <a:cubicBezTo>
                  <a:pt x="73416" y="1401"/>
                  <a:pt x="73315" y="1515"/>
                  <a:pt x="73214" y="1616"/>
                </a:cubicBezTo>
                <a:cubicBezTo>
                  <a:pt x="73126" y="1704"/>
                  <a:pt x="73050" y="1793"/>
                  <a:pt x="72987" y="1869"/>
                </a:cubicBezTo>
                <a:cubicBezTo>
                  <a:pt x="72810" y="2096"/>
                  <a:pt x="72684" y="2234"/>
                  <a:pt x="72431" y="2285"/>
                </a:cubicBezTo>
                <a:lnTo>
                  <a:pt x="72369" y="2285"/>
                </a:lnTo>
                <a:cubicBezTo>
                  <a:pt x="72229" y="2285"/>
                  <a:pt x="72103" y="2209"/>
                  <a:pt x="71940" y="2121"/>
                </a:cubicBezTo>
                <a:cubicBezTo>
                  <a:pt x="71763" y="2020"/>
                  <a:pt x="71573" y="1919"/>
                  <a:pt x="71346" y="1919"/>
                </a:cubicBezTo>
                <a:lnTo>
                  <a:pt x="71233" y="1919"/>
                </a:lnTo>
                <a:cubicBezTo>
                  <a:pt x="70387" y="2071"/>
                  <a:pt x="70008" y="3219"/>
                  <a:pt x="69643" y="4329"/>
                </a:cubicBezTo>
                <a:cubicBezTo>
                  <a:pt x="69340" y="5226"/>
                  <a:pt x="69037" y="6147"/>
                  <a:pt x="68557" y="6362"/>
                </a:cubicBezTo>
                <a:cubicBezTo>
                  <a:pt x="68481" y="6387"/>
                  <a:pt x="68406" y="6399"/>
                  <a:pt x="68330" y="6399"/>
                </a:cubicBezTo>
                <a:cubicBezTo>
                  <a:pt x="68216" y="6399"/>
                  <a:pt x="68103" y="6374"/>
                  <a:pt x="67977" y="6323"/>
                </a:cubicBezTo>
                <a:cubicBezTo>
                  <a:pt x="67686" y="6185"/>
                  <a:pt x="67484" y="5832"/>
                  <a:pt x="67270" y="5465"/>
                </a:cubicBezTo>
                <a:cubicBezTo>
                  <a:pt x="66979" y="4948"/>
                  <a:pt x="66639" y="4342"/>
                  <a:pt x="65944" y="4342"/>
                </a:cubicBezTo>
                <a:cubicBezTo>
                  <a:pt x="65793" y="4342"/>
                  <a:pt x="65616" y="4368"/>
                  <a:pt x="65427" y="4443"/>
                </a:cubicBezTo>
                <a:cubicBezTo>
                  <a:pt x="64177" y="4885"/>
                  <a:pt x="63824" y="6778"/>
                  <a:pt x="63610" y="7914"/>
                </a:cubicBezTo>
                <a:cubicBezTo>
                  <a:pt x="63597" y="8003"/>
                  <a:pt x="63571" y="8090"/>
                  <a:pt x="63559" y="8179"/>
                </a:cubicBezTo>
                <a:cubicBezTo>
                  <a:pt x="63269" y="9643"/>
                  <a:pt x="62890" y="10615"/>
                  <a:pt x="61792" y="11309"/>
                </a:cubicBezTo>
                <a:cubicBezTo>
                  <a:pt x="61616" y="11422"/>
                  <a:pt x="61451" y="11511"/>
                  <a:pt x="61288" y="11599"/>
                </a:cubicBezTo>
                <a:cubicBezTo>
                  <a:pt x="60568" y="12016"/>
                  <a:pt x="60012" y="12344"/>
                  <a:pt x="59647" y="13354"/>
                </a:cubicBezTo>
                <a:cubicBezTo>
                  <a:pt x="59571" y="13581"/>
                  <a:pt x="59507" y="13846"/>
                  <a:pt x="59457" y="14098"/>
                </a:cubicBezTo>
                <a:cubicBezTo>
                  <a:pt x="59280" y="14919"/>
                  <a:pt x="59129" y="15461"/>
                  <a:pt x="58574" y="15499"/>
                </a:cubicBezTo>
                <a:lnTo>
                  <a:pt x="58511" y="15499"/>
                </a:lnTo>
                <a:cubicBezTo>
                  <a:pt x="58170" y="15499"/>
                  <a:pt x="57841" y="15310"/>
                  <a:pt x="57513" y="15108"/>
                </a:cubicBezTo>
                <a:cubicBezTo>
                  <a:pt x="57135" y="14894"/>
                  <a:pt x="56731" y="14653"/>
                  <a:pt x="56251" y="14653"/>
                </a:cubicBezTo>
                <a:cubicBezTo>
                  <a:pt x="56062" y="14653"/>
                  <a:pt x="55861" y="14692"/>
                  <a:pt x="55645" y="14780"/>
                </a:cubicBezTo>
                <a:cubicBezTo>
                  <a:pt x="54737" y="15171"/>
                  <a:pt x="54484" y="16156"/>
                  <a:pt x="54282" y="16950"/>
                </a:cubicBezTo>
                <a:cubicBezTo>
                  <a:pt x="54144" y="17468"/>
                  <a:pt x="54018" y="17973"/>
                  <a:pt x="53740" y="18086"/>
                </a:cubicBezTo>
                <a:cubicBezTo>
                  <a:pt x="53690" y="18099"/>
                  <a:pt x="53639" y="18111"/>
                  <a:pt x="53576" y="18111"/>
                </a:cubicBezTo>
                <a:cubicBezTo>
                  <a:pt x="53374" y="18111"/>
                  <a:pt x="53096" y="17998"/>
                  <a:pt x="52743" y="17783"/>
                </a:cubicBezTo>
                <a:cubicBezTo>
                  <a:pt x="52238" y="17480"/>
                  <a:pt x="51935" y="17317"/>
                  <a:pt x="51620" y="17317"/>
                </a:cubicBezTo>
                <a:cubicBezTo>
                  <a:pt x="51317" y="17317"/>
                  <a:pt x="51014" y="17480"/>
                  <a:pt x="50534" y="17847"/>
                </a:cubicBezTo>
                <a:cubicBezTo>
                  <a:pt x="50408" y="17948"/>
                  <a:pt x="50294" y="18036"/>
                  <a:pt x="50206" y="18111"/>
                </a:cubicBezTo>
                <a:cubicBezTo>
                  <a:pt x="50004" y="18288"/>
                  <a:pt x="49878" y="18389"/>
                  <a:pt x="49752" y="18389"/>
                </a:cubicBezTo>
                <a:cubicBezTo>
                  <a:pt x="49626" y="18389"/>
                  <a:pt x="49500" y="18288"/>
                  <a:pt x="49272" y="18061"/>
                </a:cubicBezTo>
                <a:cubicBezTo>
                  <a:pt x="48894" y="17670"/>
                  <a:pt x="48628" y="16989"/>
                  <a:pt x="48389" y="16332"/>
                </a:cubicBezTo>
                <a:cubicBezTo>
                  <a:pt x="48048" y="15411"/>
                  <a:pt x="47719" y="14552"/>
                  <a:pt x="47051" y="14401"/>
                </a:cubicBezTo>
                <a:cubicBezTo>
                  <a:pt x="46987" y="14389"/>
                  <a:pt x="46912" y="14376"/>
                  <a:pt x="46849" y="14376"/>
                </a:cubicBezTo>
                <a:cubicBezTo>
                  <a:pt x="46457" y="14376"/>
                  <a:pt x="46016" y="14616"/>
                  <a:pt x="45511" y="15096"/>
                </a:cubicBezTo>
                <a:cubicBezTo>
                  <a:pt x="44779" y="15789"/>
                  <a:pt x="44362" y="16030"/>
                  <a:pt x="43467" y="16030"/>
                </a:cubicBezTo>
                <a:lnTo>
                  <a:pt x="43265" y="16030"/>
                </a:lnTo>
                <a:cubicBezTo>
                  <a:pt x="43164" y="16030"/>
                  <a:pt x="43063" y="16016"/>
                  <a:pt x="42974" y="16016"/>
                </a:cubicBezTo>
                <a:cubicBezTo>
                  <a:pt x="42810" y="16004"/>
                  <a:pt x="42659" y="16004"/>
                  <a:pt x="42508" y="16004"/>
                </a:cubicBezTo>
                <a:cubicBezTo>
                  <a:pt x="41889" y="16004"/>
                  <a:pt x="41333" y="16130"/>
                  <a:pt x="40803" y="16900"/>
                </a:cubicBezTo>
                <a:cubicBezTo>
                  <a:pt x="40564" y="17253"/>
                  <a:pt x="40488" y="17620"/>
                  <a:pt x="40412" y="17948"/>
                </a:cubicBezTo>
                <a:cubicBezTo>
                  <a:pt x="40311" y="18440"/>
                  <a:pt x="40223" y="18730"/>
                  <a:pt x="39819" y="18882"/>
                </a:cubicBezTo>
                <a:cubicBezTo>
                  <a:pt x="39655" y="18944"/>
                  <a:pt x="39504" y="18958"/>
                  <a:pt x="39339" y="18958"/>
                </a:cubicBezTo>
                <a:cubicBezTo>
                  <a:pt x="39251" y="18958"/>
                  <a:pt x="39150" y="18958"/>
                  <a:pt x="39049" y="18944"/>
                </a:cubicBezTo>
                <a:cubicBezTo>
                  <a:pt x="38948" y="18944"/>
                  <a:pt x="38834" y="18932"/>
                  <a:pt x="38733" y="18932"/>
                </a:cubicBezTo>
                <a:cubicBezTo>
                  <a:pt x="38418" y="18932"/>
                  <a:pt x="38077" y="18995"/>
                  <a:pt x="37737" y="19286"/>
                </a:cubicBezTo>
                <a:cubicBezTo>
                  <a:pt x="37118" y="19828"/>
                  <a:pt x="36916" y="20737"/>
                  <a:pt x="36739" y="21544"/>
                </a:cubicBezTo>
                <a:cubicBezTo>
                  <a:pt x="36702" y="21709"/>
                  <a:pt x="36663" y="21860"/>
                  <a:pt x="36626" y="22012"/>
                </a:cubicBezTo>
                <a:cubicBezTo>
                  <a:pt x="36436" y="22769"/>
                  <a:pt x="36374" y="22781"/>
                  <a:pt x="35805" y="22845"/>
                </a:cubicBezTo>
                <a:cubicBezTo>
                  <a:pt x="35667" y="22857"/>
                  <a:pt x="35490" y="22870"/>
                  <a:pt x="35288" y="22907"/>
                </a:cubicBezTo>
                <a:cubicBezTo>
                  <a:pt x="33836" y="23160"/>
                  <a:pt x="33533" y="24296"/>
                  <a:pt x="33244" y="25381"/>
                </a:cubicBezTo>
                <a:cubicBezTo>
                  <a:pt x="33054" y="26113"/>
                  <a:pt x="32852" y="26858"/>
                  <a:pt x="32297" y="27325"/>
                </a:cubicBezTo>
                <a:cubicBezTo>
                  <a:pt x="31982" y="27590"/>
                  <a:pt x="31363" y="27918"/>
                  <a:pt x="30871" y="28171"/>
                </a:cubicBezTo>
                <a:cubicBezTo>
                  <a:pt x="30681" y="28272"/>
                  <a:pt x="30504" y="28373"/>
                  <a:pt x="30353" y="28449"/>
                </a:cubicBezTo>
                <a:cubicBezTo>
                  <a:pt x="30126" y="28575"/>
                  <a:pt x="29887" y="28713"/>
                  <a:pt x="29747" y="28713"/>
                </a:cubicBezTo>
                <a:cubicBezTo>
                  <a:pt x="29735" y="28713"/>
                  <a:pt x="29722" y="28701"/>
                  <a:pt x="29710" y="28701"/>
                </a:cubicBezTo>
                <a:cubicBezTo>
                  <a:pt x="29621" y="28676"/>
                  <a:pt x="29495" y="28474"/>
                  <a:pt x="29331" y="28183"/>
                </a:cubicBezTo>
                <a:lnTo>
                  <a:pt x="29281" y="28107"/>
                </a:lnTo>
                <a:cubicBezTo>
                  <a:pt x="29217" y="28006"/>
                  <a:pt x="29167" y="27880"/>
                  <a:pt x="29104" y="27754"/>
                </a:cubicBezTo>
                <a:cubicBezTo>
                  <a:pt x="28927" y="27350"/>
                  <a:pt x="28712" y="26845"/>
                  <a:pt x="28031" y="26845"/>
                </a:cubicBezTo>
                <a:cubicBezTo>
                  <a:pt x="27943" y="26845"/>
                  <a:pt x="27867" y="26858"/>
                  <a:pt x="27766" y="26870"/>
                </a:cubicBezTo>
                <a:cubicBezTo>
                  <a:pt x="26933" y="26997"/>
                  <a:pt x="26681" y="27830"/>
                  <a:pt x="26479" y="28499"/>
                </a:cubicBezTo>
                <a:cubicBezTo>
                  <a:pt x="26454" y="28587"/>
                  <a:pt x="26428" y="28663"/>
                  <a:pt x="26403" y="28751"/>
                </a:cubicBezTo>
                <a:cubicBezTo>
                  <a:pt x="26277" y="29130"/>
                  <a:pt x="26176" y="29597"/>
                  <a:pt x="26062" y="30089"/>
                </a:cubicBezTo>
                <a:cubicBezTo>
                  <a:pt x="25784" y="31427"/>
                  <a:pt x="25456" y="32942"/>
                  <a:pt x="24535" y="33433"/>
                </a:cubicBezTo>
                <a:cubicBezTo>
                  <a:pt x="24157" y="33635"/>
                  <a:pt x="23828" y="33724"/>
                  <a:pt x="23551" y="33724"/>
                </a:cubicBezTo>
                <a:cubicBezTo>
                  <a:pt x="22831" y="33724"/>
                  <a:pt x="22351" y="33130"/>
                  <a:pt x="21746" y="32272"/>
                </a:cubicBezTo>
                <a:cubicBezTo>
                  <a:pt x="21266" y="31604"/>
                  <a:pt x="20887" y="31377"/>
                  <a:pt x="20522" y="31377"/>
                </a:cubicBezTo>
                <a:cubicBezTo>
                  <a:pt x="20269" y="31377"/>
                  <a:pt x="20017" y="31490"/>
                  <a:pt x="19751" y="31629"/>
                </a:cubicBezTo>
                <a:cubicBezTo>
                  <a:pt x="19487" y="31781"/>
                  <a:pt x="19221" y="31919"/>
                  <a:pt x="18868" y="31919"/>
                </a:cubicBezTo>
                <a:cubicBezTo>
                  <a:pt x="18767" y="31919"/>
                  <a:pt x="18654" y="31907"/>
                  <a:pt x="18540" y="31881"/>
                </a:cubicBezTo>
                <a:cubicBezTo>
                  <a:pt x="18326" y="31831"/>
                  <a:pt x="18161" y="31705"/>
                  <a:pt x="17998" y="31565"/>
                </a:cubicBezTo>
                <a:cubicBezTo>
                  <a:pt x="17770" y="31402"/>
                  <a:pt x="17530" y="31212"/>
                  <a:pt x="17190" y="31212"/>
                </a:cubicBezTo>
                <a:cubicBezTo>
                  <a:pt x="17064" y="31212"/>
                  <a:pt x="16924" y="31237"/>
                  <a:pt x="16761" y="31301"/>
                </a:cubicBezTo>
                <a:cubicBezTo>
                  <a:pt x="16344" y="31478"/>
                  <a:pt x="16104" y="31944"/>
                  <a:pt x="15877" y="32398"/>
                </a:cubicBezTo>
                <a:cubicBezTo>
                  <a:pt x="15726" y="32689"/>
                  <a:pt x="15561" y="33004"/>
                  <a:pt x="15385" y="33169"/>
                </a:cubicBezTo>
                <a:cubicBezTo>
                  <a:pt x="14893" y="33585"/>
                  <a:pt x="14350" y="33648"/>
                  <a:pt x="13782" y="33711"/>
                </a:cubicBezTo>
                <a:cubicBezTo>
                  <a:pt x="13012" y="33812"/>
                  <a:pt x="12204" y="33901"/>
                  <a:pt x="11598" y="34872"/>
                </a:cubicBezTo>
                <a:cubicBezTo>
                  <a:pt x="11396" y="35200"/>
                  <a:pt x="11245" y="35629"/>
                  <a:pt x="11081" y="36097"/>
                </a:cubicBezTo>
                <a:cubicBezTo>
                  <a:pt x="10753" y="37068"/>
                  <a:pt x="10400" y="38066"/>
                  <a:pt x="9579" y="38066"/>
                </a:cubicBezTo>
                <a:lnTo>
                  <a:pt x="9542" y="38066"/>
                </a:lnTo>
                <a:cubicBezTo>
                  <a:pt x="8822" y="38053"/>
                  <a:pt x="8128" y="37422"/>
                  <a:pt x="7446" y="36816"/>
                </a:cubicBezTo>
                <a:cubicBezTo>
                  <a:pt x="6891" y="36311"/>
                  <a:pt x="6323" y="35794"/>
                  <a:pt x="5692" y="35592"/>
                </a:cubicBezTo>
                <a:cubicBezTo>
                  <a:pt x="5515" y="35542"/>
                  <a:pt x="5338" y="35516"/>
                  <a:pt x="5149" y="35516"/>
                </a:cubicBezTo>
                <a:cubicBezTo>
                  <a:pt x="3458" y="35516"/>
                  <a:pt x="1414" y="37674"/>
                  <a:pt x="265" y="38899"/>
                </a:cubicBezTo>
                <a:lnTo>
                  <a:pt x="0" y="39163"/>
                </a:lnTo>
                <a:lnTo>
                  <a:pt x="303" y="39454"/>
                </a:lnTo>
                <a:cubicBezTo>
                  <a:pt x="379" y="39378"/>
                  <a:pt x="467" y="39277"/>
                  <a:pt x="568" y="39176"/>
                </a:cubicBezTo>
                <a:cubicBezTo>
                  <a:pt x="1590" y="38091"/>
                  <a:pt x="3635" y="35932"/>
                  <a:pt x="5149" y="35932"/>
                </a:cubicBezTo>
                <a:cubicBezTo>
                  <a:pt x="5288" y="35932"/>
                  <a:pt x="5439" y="35945"/>
                  <a:pt x="5565" y="35996"/>
                </a:cubicBezTo>
                <a:cubicBezTo>
                  <a:pt x="6109" y="36159"/>
                  <a:pt x="6626" y="36627"/>
                  <a:pt x="7169" y="37132"/>
                </a:cubicBezTo>
                <a:cubicBezTo>
                  <a:pt x="7901" y="37775"/>
                  <a:pt x="8658" y="38457"/>
                  <a:pt x="9528" y="38482"/>
                </a:cubicBezTo>
                <a:lnTo>
                  <a:pt x="9579" y="38482"/>
                </a:lnTo>
                <a:cubicBezTo>
                  <a:pt x="10703" y="38482"/>
                  <a:pt x="11132" y="37233"/>
                  <a:pt x="11472" y="36223"/>
                </a:cubicBezTo>
                <a:cubicBezTo>
                  <a:pt x="11623" y="35794"/>
                  <a:pt x="11775" y="35377"/>
                  <a:pt x="11952" y="35099"/>
                </a:cubicBezTo>
                <a:cubicBezTo>
                  <a:pt x="12456" y="34292"/>
                  <a:pt x="13088" y="34216"/>
                  <a:pt x="13833" y="34128"/>
                </a:cubicBezTo>
                <a:cubicBezTo>
                  <a:pt x="14438" y="34052"/>
                  <a:pt x="15070" y="33977"/>
                  <a:pt x="15650" y="33484"/>
                </a:cubicBezTo>
                <a:cubicBezTo>
                  <a:pt x="15902" y="33270"/>
                  <a:pt x="16079" y="32916"/>
                  <a:pt x="16243" y="32588"/>
                </a:cubicBezTo>
                <a:cubicBezTo>
                  <a:pt x="16445" y="32196"/>
                  <a:pt x="16635" y="31806"/>
                  <a:pt x="16912" y="31692"/>
                </a:cubicBezTo>
                <a:cubicBezTo>
                  <a:pt x="17025" y="31641"/>
                  <a:pt x="17114" y="31629"/>
                  <a:pt x="17190" y="31629"/>
                </a:cubicBezTo>
                <a:cubicBezTo>
                  <a:pt x="17392" y="31629"/>
                  <a:pt x="17543" y="31742"/>
                  <a:pt x="17732" y="31894"/>
                </a:cubicBezTo>
                <a:cubicBezTo>
                  <a:pt x="17934" y="32045"/>
                  <a:pt x="18149" y="32222"/>
                  <a:pt x="18452" y="32285"/>
                </a:cubicBezTo>
                <a:cubicBezTo>
                  <a:pt x="18603" y="32323"/>
                  <a:pt x="18742" y="32336"/>
                  <a:pt x="18868" y="32336"/>
                </a:cubicBezTo>
                <a:cubicBezTo>
                  <a:pt x="19322" y="32336"/>
                  <a:pt x="19664" y="32159"/>
                  <a:pt x="19953" y="31995"/>
                </a:cubicBezTo>
                <a:cubicBezTo>
                  <a:pt x="20168" y="31881"/>
                  <a:pt x="20332" y="31793"/>
                  <a:pt x="20509" y="31793"/>
                </a:cubicBezTo>
                <a:cubicBezTo>
                  <a:pt x="20761" y="31793"/>
                  <a:pt x="21013" y="31969"/>
                  <a:pt x="21405" y="32513"/>
                </a:cubicBezTo>
                <a:cubicBezTo>
                  <a:pt x="21961" y="33295"/>
                  <a:pt x="22566" y="34140"/>
                  <a:pt x="23551" y="34140"/>
                </a:cubicBezTo>
                <a:cubicBezTo>
                  <a:pt x="23891" y="34140"/>
                  <a:pt x="24283" y="34039"/>
                  <a:pt x="24724" y="33800"/>
                </a:cubicBezTo>
                <a:cubicBezTo>
                  <a:pt x="25823" y="33206"/>
                  <a:pt x="26163" y="31604"/>
                  <a:pt x="26479" y="30177"/>
                </a:cubicBezTo>
                <a:cubicBezTo>
                  <a:pt x="26580" y="29698"/>
                  <a:pt x="26681" y="29243"/>
                  <a:pt x="26794" y="28878"/>
                </a:cubicBezTo>
                <a:cubicBezTo>
                  <a:pt x="26819" y="28789"/>
                  <a:pt x="26844" y="28713"/>
                  <a:pt x="26870" y="28625"/>
                </a:cubicBezTo>
                <a:cubicBezTo>
                  <a:pt x="27059" y="28006"/>
                  <a:pt x="27248" y="27363"/>
                  <a:pt x="27829" y="27274"/>
                </a:cubicBezTo>
                <a:cubicBezTo>
                  <a:pt x="27905" y="27274"/>
                  <a:pt x="27968" y="27262"/>
                  <a:pt x="28019" y="27262"/>
                </a:cubicBezTo>
                <a:cubicBezTo>
                  <a:pt x="28435" y="27262"/>
                  <a:pt x="28561" y="27527"/>
                  <a:pt x="28725" y="27918"/>
                </a:cubicBezTo>
                <a:cubicBezTo>
                  <a:pt x="28788" y="28057"/>
                  <a:pt x="28838" y="28196"/>
                  <a:pt x="28927" y="28322"/>
                </a:cubicBezTo>
                <a:lnTo>
                  <a:pt x="28978" y="28398"/>
                </a:lnTo>
                <a:cubicBezTo>
                  <a:pt x="29268" y="28890"/>
                  <a:pt x="29444" y="29130"/>
                  <a:pt x="29747" y="29130"/>
                </a:cubicBezTo>
                <a:cubicBezTo>
                  <a:pt x="29937" y="29130"/>
                  <a:pt x="30189" y="29016"/>
                  <a:pt x="30555" y="28814"/>
                </a:cubicBezTo>
                <a:cubicBezTo>
                  <a:pt x="30706" y="28738"/>
                  <a:pt x="30883" y="28637"/>
                  <a:pt x="31060" y="28550"/>
                </a:cubicBezTo>
                <a:cubicBezTo>
                  <a:pt x="31603" y="28259"/>
                  <a:pt x="32209" y="27944"/>
                  <a:pt x="32562" y="27641"/>
                </a:cubicBezTo>
                <a:cubicBezTo>
                  <a:pt x="33218" y="27098"/>
                  <a:pt x="33433" y="26278"/>
                  <a:pt x="33648" y="25495"/>
                </a:cubicBezTo>
                <a:cubicBezTo>
                  <a:pt x="33925" y="24435"/>
                  <a:pt x="34165" y="23526"/>
                  <a:pt x="35351" y="23324"/>
                </a:cubicBezTo>
                <a:cubicBezTo>
                  <a:pt x="35553" y="23286"/>
                  <a:pt x="35717" y="23274"/>
                  <a:pt x="35856" y="23249"/>
                </a:cubicBezTo>
                <a:cubicBezTo>
                  <a:pt x="36550" y="23173"/>
                  <a:pt x="36778" y="23097"/>
                  <a:pt x="37030" y="22113"/>
                </a:cubicBezTo>
                <a:cubicBezTo>
                  <a:pt x="37067" y="21961"/>
                  <a:pt x="37106" y="21797"/>
                  <a:pt x="37143" y="21633"/>
                </a:cubicBezTo>
                <a:cubicBezTo>
                  <a:pt x="37308" y="20888"/>
                  <a:pt x="37496" y="20055"/>
                  <a:pt x="38014" y="19601"/>
                </a:cubicBezTo>
                <a:cubicBezTo>
                  <a:pt x="38242" y="19399"/>
                  <a:pt x="38481" y="19348"/>
                  <a:pt x="38733" y="19348"/>
                </a:cubicBezTo>
                <a:cubicBezTo>
                  <a:pt x="38822" y="19348"/>
                  <a:pt x="38923" y="19361"/>
                  <a:pt x="39024" y="19361"/>
                </a:cubicBezTo>
                <a:cubicBezTo>
                  <a:pt x="39125" y="19374"/>
                  <a:pt x="39226" y="19374"/>
                  <a:pt x="39339" y="19374"/>
                </a:cubicBezTo>
                <a:cubicBezTo>
                  <a:pt x="39541" y="19374"/>
                  <a:pt x="39756" y="19361"/>
                  <a:pt x="39958" y="19273"/>
                </a:cubicBezTo>
                <a:cubicBezTo>
                  <a:pt x="40601" y="19033"/>
                  <a:pt x="40715" y="18528"/>
                  <a:pt x="40816" y="18036"/>
                </a:cubicBezTo>
                <a:cubicBezTo>
                  <a:pt x="40879" y="17733"/>
                  <a:pt x="40955" y="17418"/>
                  <a:pt x="41144" y="17140"/>
                </a:cubicBezTo>
                <a:cubicBezTo>
                  <a:pt x="41560" y="16521"/>
                  <a:pt x="41952" y="16420"/>
                  <a:pt x="42494" y="16420"/>
                </a:cubicBezTo>
                <a:cubicBezTo>
                  <a:pt x="42634" y="16420"/>
                  <a:pt x="42785" y="16420"/>
                  <a:pt x="42949" y="16433"/>
                </a:cubicBezTo>
                <a:cubicBezTo>
                  <a:pt x="43050" y="16433"/>
                  <a:pt x="43139" y="16445"/>
                  <a:pt x="43240" y="16445"/>
                </a:cubicBezTo>
                <a:lnTo>
                  <a:pt x="43467" y="16445"/>
                </a:lnTo>
                <a:cubicBezTo>
                  <a:pt x="44488" y="16445"/>
                  <a:pt x="44993" y="16156"/>
                  <a:pt x="45789" y="15398"/>
                </a:cubicBezTo>
                <a:cubicBezTo>
                  <a:pt x="46218" y="14995"/>
                  <a:pt x="46571" y="14793"/>
                  <a:pt x="46849" y="14793"/>
                </a:cubicBezTo>
                <a:cubicBezTo>
                  <a:pt x="46886" y="14793"/>
                  <a:pt x="46925" y="14793"/>
                  <a:pt x="46962" y="14805"/>
                </a:cubicBezTo>
                <a:cubicBezTo>
                  <a:pt x="47417" y="14906"/>
                  <a:pt x="47707" y="15701"/>
                  <a:pt x="47997" y="16471"/>
                </a:cubicBezTo>
                <a:cubicBezTo>
                  <a:pt x="48263" y="17178"/>
                  <a:pt x="48527" y="17897"/>
                  <a:pt x="48969" y="18352"/>
                </a:cubicBezTo>
                <a:cubicBezTo>
                  <a:pt x="49298" y="18680"/>
                  <a:pt x="49550" y="18806"/>
                  <a:pt x="49764" y="18806"/>
                </a:cubicBezTo>
                <a:cubicBezTo>
                  <a:pt x="50004" y="18806"/>
                  <a:pt x="50218" y="18642"/>
                  <a:pt x="50471" y="18427"/>
                </a:cubicBezTo>
                <a:cubicBezTo>
                  <a:pt x="50560" y="18352"/>
                  <a:pt x="50661" y="18263"/>
                  <a:pt x="50774" y="18187"/>
                </a:cubicBezTo>
                <a:cubicBezTo>
                  <a:pt x="51191" y="17872"/>
                  <a:pt x="51405" y="17733"/>
                  <a:pt x="51632" y="17733"/>
                </a:cubicBezTo>
                <a:cubicBezTo>
                  <a:pt x="51859" y="17733"/>
                  <a:pt x="52086" y="17872"/>
                  <a:pt x="52529" y="18137"/>
                </a:cubicBezTo>
                <a:cubicBezTo>
                  <a:pt x="52945" y="18402"/>
                  <a:pt x="53298" y="18528"/>
                  <a:pt x="53576" y="18528"/>
                </a:cubicBezTo>
                <a:cubicBezTo>
                  <a:pt x="53690" y="18528"/>
                  <a:pt x="53803" y="18503"/>
                  <a:pt x="53892" y="18465"/>
                </a:cubicBezTo>
                <a:cubicBezTo>
                  <a:pt x="54371" y="18276"/>
                  <a:pt x="54523" y="17682"/>
                  <a:pt x="54686" y="17051"/>
                </a:cubicBezTo>
                <a:cubicBezTo>
                  <a:pt x="54876" y="16307"/>
                  <a:pt x="55090" y="15474"/>
                  <a:pt x="55810" y="15171"/>
                </a:cubicBezTo>
                <a:cubicBezTo>
                  <a:pt x="55974" y="15096"/>
                  <a:pt x="56113" y="15070"/>
                  <a:pt x="56264" y="15070"/>
                </a:cubicBezTo>
                <a:cubicBezTo>
                  <a:pt x="56618" y="15070"/>
                  <a:pt x="56946" y="15259"/>
                  <a:pt x="57299" y="15474"/>
                </a:cubicBezTo>
                <a:cubicBezTo>
                  <a:pt x="57665" y="15688"/>
                  <a:pt x="58057" y="15915"/>
                  <a:pt x="58511" y="15915"/>
                </a:cubicBezTo>
                <a:lnTo>
                  <a:pt x="58574" y="15915"/>
                </a:lnTo>
                <a:cubicBezTo>
                  <a:pt x="59507" y="15865"/>
                  <a:pt x="59709" y="14931"/>
                  <a:pt x="59861" y="14187"/>
                </a:cubicBezTo>
                <a:cubicBezTo>
                  <a:pt x="59911" y="13934"/>
                  <a:pt x="59962" y="13694"/>
                  <a:pt x="60038" y="13492"/>
                </a:cubicBezTo>
                <a:cubicBezTo>
                  <a:pt x="60354" y="12622"/>
                  <a:pt x="60808" y="12356"/>
                  <a:pt x="61502" y="11966"/>
                </a:cubicBezTo>
                <a:cubicBezTo>
                  <a:pt x="61666" y="11865"/>
                  <a:pt x="61830" y="11776"/>
                  <a:pt x="62006" y="11663"/>
                </a:cubicBezTo>
                <a:cubicBezTo>
                  <a:pt x="63369" y="10817"/>
                  <a:pt x="63723" y="9517"/>
                  <a:pt x="63963" y="8255"/>
                </a:cubicBezTo>
                <a:cubicBezTo>
                  <a:pt x="63988" y="8179"/>
                  <a:pt x="64001" y="8078"/>
                  <a:pt x="64014" y="7989"/>
                </a:cubicBezTo>
                <a:cubicBezTo>
                  <a:pt x="64216" y="6942"/>
                  <a:pt x="64544" y="5188"/>
                  <a:pt x="65566" y="4834"/>
                </a:cubicBezTo>
                <a:cubicBezTo>
                  <a:pt x="65705" y="4784"/>
                  <a:pt x="65831" y="4758"/>
                  <a:pt x="65944" y="4758"/>
                </a:cubicBezTo>
                <a:cubicBezTo>
                  <a:pt x="66373" y="4758"/>
                  <a:pt x="66600" y="5112"/>
                  <a:pt x="66903" y="5667"/>
                </a:cubicBezTo>
                <a:cubicBezTo>
                  <a:pt x="67144" y="6084"/>
                  <a:pt x="67383" y="6513"/>
                  <a:pt x="67812" y="6702"/>
                </a:cubicBezTo>
                <a:cubicBezTo>
                  <a:pt x="67989" y="6778"/>
                  <a:pt x="68165" y="6816"/>
                  <a:pt x="68330" y="6816"/>
                </a:cubicBezTo>
                <a:cubicBezTo>
                  <a:pt x="68468" y="6816"/>
                  <a:pt x="68595" y="6791"/>
                  <a:pt x="68721" y="6740"/>
                </a:cubicBezTo>
                <a:cubicBezTo>
                  <a:pt x="69377" y="6450"/>
                  <a:pt x="69693" y="5478"/>
                  <a:pt x="70033" y="4469"/>
                </a:cubicBezTo>
                <a:cubicBezTo>
                  <a:pt x="70361" y="3471"/>
                  <a:pt x="70703" y="2436"/>
                  <a:pt x="71309" y="2335"/>
                </a:cubicBezTo>
                <a:lnTo>
                  <a:pt x="71346" y="2335"/>
                </a:lnTo>
                <a:cubicBezTo>
                  <a:pt x="71460" y="2335"/>
                  <a:pt x="71586" y="2399"/>
                  <a:pt x="71738" y="2487"/>
                </a:cubicBezTo>
                <a:cubicBezTo>
                  <a:pt x="71926" y="2588"/>
                  <a:pt x="72128" y="2702"/>
                  <a:pt x="72369" y="2702"/>
                </a:cubicBezTo>
                <a:cubicBezTo>
                  <a:pt x="72419" y="2702"/>
                  <a:pt x="72457" y="2702"/>
                  <a:pt x="72507" y="2689"/>
                </a:cubicBezTo>
                <a:cubicBezTo>
                  <a:pt x="72911" y="2613"/>
                  <a:pt x="73113" y="2374"/>
                  <a:pt x="73303" y="2133"/>
                </a:cubicBezTo>
                <a:cubicBezTo>
                  <a:pt x="73365" y="2071"/>
                  <a:pt x="73441" y="1982"/>
                  <a:pt x="73505" y="1906"/>
                </a:cubicBezTo>
                <a:cubicBezTo>
                  <a:pt x="73618" y="1793"/>
                  <a:pt x="73719" y="1679"/>
                  <a:pt x="73820" y="1578"/>
                </a:cubicBezTo>
                <a:cubicBezTo>
                  <a:pt x="74287" y="1073"/>
                  <a:pt x="74691" y="632"/>
                  <a:pt x="75347" y="455"/>
                </a:cubicBezTo>
                <a:lnTo>
                  <a:pt x="75359" y="480"/>
                </a:lnTo>
                <a:cubicBezTo>
                  <a:pt x="75334" y="493"/>
                  <a:pt x="75322" y="506"/>
                  <a:pt x="75309" y="506"/>
                </a:cubicBezTo>
                <a:lnTo>
                  <a:pt x="75347" y="506"/>
                </a:lnTo>
                <a:cubicBezTo>
                  <a:pt x="75398" y="493"/>
                  <a:pt x="75536" y="493"/>
                  <a:pt x="75587" y="354"/>
                </a:cubicBezTo>
                <a:cubicBezTo>
                  <a:pt x="75612" y="304"/>
                  <a:pt x="75625" y="190"/>
                  <a:pt x="75524" y="89"/>
                </a:cubicBezTo>
                <a:lnTo>
                  <a:pt x="7543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8"/>
          <p:cNvSpPr/>
          <p:nvPr/>
        </p:nvSpPr>
        <p:spPr>
          <a:xfrm>
            <a:off x="2822100" y="2832875"/>
            <a:ext cx="1888125" cy="964600"/>
          </a:xfrm>
          <a:custGeom>
            <a:avLst/>
            <a:gdLst/>
            <a:ahLst/>
            <a:cxnLst/>
            <a:rect l="l" t="t" r="r" b="b"/>
            <a:pathLst>
              <a:path w="75525" h="38584" extrusionOk="0">
                <a:moveTo>
                  <a:pt x="75499" y="1"/>
                </a:moveTo>
                <a:cubicBezTo>
                  <a:pt x="75032" y="115"/>
                  <a:pt x="74653" y="506"/>
                  <a:pt x="74288" y="872"/>
                </a:cubicBezTo>
                <a:cubicBezTo>
                  <a:pt x="73884" y="1276"/>
                  <a:pt x="73467" y="1705"/>
                  <a:pt x="72937" y="1793"/>
                </a:cubicBezTo>
                <a:cubicBezTo>
                  <a:pt x="72863" y="1804"/>
                  <a:pt x="72796" y="1809"/>
                  <a:pt x="72735" y="1809"/>
                </a:cubicBezTo>
                <a:cubicBezTo>
                  <a:pt x="72588" y="1809"/>
                  <a:pt x="72472" y="1782"/>
                  <a:pt x="72356" y="1756"/>
                </a:cubicBezTo>
                <a:cubicBezTo>
                  <a:pt x="72271" y="1737"/>
                  <a:pt x="72192" y="1720"/>
                  <a:pt x="72113" y="1720"/>
                </a:cubicBezTo>
                <a:cubicBezTo>
                  <a:pt x="71924" y="1720"/>
                  <a:pt x="71736" y="1815"/>
                  <a:pt x="71461" y="2197"/>
                </a:cubicBezTo>
                <a:cubicBezTo>
                  <a:pt x="71259" y="2474"/>
                  <a:pt x="71208" y="2841"/>
                  <a:pt x="71144" y="3194"/>
                </a:cubicBezTo>
                <a:cubicBezTo>
                  <a:pt x="71082" y="3598"/>
                  <a:pt x="71018" y="3977"/>
                  <a:pt x="70766" y="4229"/>
                </a:cubicBezTo>
                <a:cubicBezTo>
                  <a:pt x="70564" y="4418"/>
                  <a:pt x="70286" y="4519"/>
                  <a:pt x="70009" y="4633"/>
                </a:cubicBezTo>
                <a:cubicBezTo>
                  <a:pt x="69655" y="4771"/>
                  <a:pt x="69302" y="4911"/>
                  <a:pt x="69012" y="5201"/>
                </a:cubicBezTo>
                <a:cubicBezTo>
                  <a:pt x="68772" y="5453"/>
                  <a:pt x="68608" y="5719"/>
                  <a:pt x="68444" y="5996"/>
                </a:cubicBezTo>
                <a:cubicBezTo>
                  <a:pt x="68164" y="6450"/>
                  <a:pt x="67917" y="6850"/>
                  <a:pt x="67455" y="6850"/>
                </a:cubicBezTo>
                <a:cubicBezTo>
                  <a:pt x="67416" y="6850"/>
                  <a:pt x="67375" y="6847"/>
                  <a:pt x="67333" y="6841"/>
                </a:cubicBezTo>
                <a:cubicBezTo>
                  <a:pt x="66980" y="6804"/>
                  <a:pt x="66740" y="6690"/>
                  <a:pt x="66538" y="6589"/>
                </a:cubicBezTo>
                <a:cubicBezTo>
                  <a:pt x="66360" y="6508"/>
                  <a:pt x="66209" y="6439"/>
                  <a:pt x="66046" y="6439"/>
                </a:cubicBezTo>
                <a:cubicBezTo>
                  <a:pt x="65803" y="6439"/>
                  <a:pt x="65534" y="6591"/>
                  <a:pt x="65112" y="7082"/>
                </a:cubicBezTo>
                <a:cubicBezTo>
                  <a:pt x="64733" y="7536"/>
                  <a:pt x="64531" y="8091"/>
                  <a:pt x="64342" y="8634"/>
                </a:cubicBezTo>
                <a:cubicBezTo>
                  <a:pt x="64166" y="9151"/>
                  <a:pt x="63989" y="9643"/>
                  <a:pt x="63673" y="10035"/>
                </a:cubicBezTo>
                <a:cubicBezTo>
                  <a:pt x="63420" y="10338"/>
                  <a:pt x="63232" y="10489"/>
                  <a:pt x="63055" y="10501"/>
                </a:cubicBezTo>
                <a:cubicBezTo>
                  <a:pt x="63047" y="10502"/>
                  <a:pt x="63040" y="10502"/>
                  <a:pt x="63032" y="10502"/>
                </a:cubicBezTo>
                <a:cubicBezTo>
                  <a:pt x="62840" y="10502"/>
                  <a:pt x="62668" y="10342"/>
                  <a:pt x="62449" y="10136"/>
                </a:cubicBezTo>
                <a:cubicBezTo>
                  <a:pt x="62285" y="9971"/>
                  <a:pt x="62083" y="9795"/>
                  <a:pt x="61843" y="9643"/>
                </a:cubicBezTo>
                <a:cubicBezTo>
                  <a:pt x="61540" y="9467"/>
                  <a:pt x="61288" y="9386"/>
                  <a:pt x="61063" y="9386"/>
                </a:cubicBezTo>
                <a:cubicBezTo>
                  <a:pt x="60661" y="9386"/>
                  <a:pt x="60343" y="9644"/>
                  <a:pt x="59962" y="10072"/>
                </a:cubicBezTo>
                <a:cubicBezTo>
                  <a:pt x="59836" y="10212"/>
                  <a:pt x="59748" y="10375"/>
                  <a:pt x="59647" y="10527"/>
                </a:cubicBezTo>
                <a:cubicBezTo>
                  <a:pt x="59446" y="10876"/>
                  <a:pt x="59281" y="11153"/>
                  <a:pt x="58892" y="11153"/>
                </a:cubicBezTo>
                <a:cubicBezTo>
                  <a:pt x="58816" y="11153"/>
                  <a:pt x="58732" y="11143"/>
                  <a:pt x="58638" y="11120"/>
                </a:cubicBezTo>
                <a:cubicBezTo>
                  <a:pt x="58322" y="11057"/>
                  <a:pt x="58120" y="10754"/>
                  <a:pt x="57918" y="10451"/>
                </a:cubicBezTo>
                <a:cubicBezTo>
                  <a:pt x="57668" y="10077"/>
                  <a:pt x="57418" y="9692"/>
                  <a:pt x="56939" y="9692"/>
                </a:cubicBezTo>
                <a:cubicBezTo>
                  <a:pt x="56886" y="9692"/>
                  <a:pt x="56829" y="9697"/>
                  <a:pt x="56770" y="9707"/>
                </a:cubicBezTo>
                <a:cubicBezTo>
                  <a:pt x="55053" y="9984"/>
                  <a:pt x="54877" y="13392"/>
                  <a:pt x="54788" y="14856"/>
                </a:cubicBezTo>
                <a:lnTo>
                  <a:pt x="54776" y="15058"/>
                </a:lnTo>
                <a:cubicBezTo>
                  <a:pt x="54737" y="15878"/>
                  <a:pt x="54624" y="17809"/>
                  <a:pt x="53640" y="18225"/>
                </a:cubicBezTo>
                <a:cubicBezTo>
                  <a:pt x="53490" y="18291"/>
                  <a:pt x="53351" y="18320"/>
                  <a:pt x="53220" y="18320"/>
                </a:cubicBezTo>
                <a:cubicBezTo>
                  <a:pt x="52747" y="18320"/>
                  <a:pt x="52384" y="17940"/>
                  <a:pt x="51999" y="17544"/>
                </a:cubicBezTo>
                <a:cubicBezTo>
                  <a:pt x="51671" y="17204"/>
                  <a:pt x="51330" y="16862"/>
                  <a:pt x="50914" y="16749"/>
                </a:cubicBezTo>
                <a:cubicBezTo>
                  <a:pt x="50779" y="16713"/>
                  <a:pt x="50652" y="16697"/>
                  <a:pt x="50532" y="16697"/>
                </a:cubicBezTo>
                <a:cubicBezTo>
                  <a:pt x="49983" y="16697"/>
                  <a:pt x="49563" y="17034"/>
                  <a:pt x="49159" y="17355"/>
                </a:cubicBezTo>
                <a:cubicBezTo>
                  <a:pt x="48831" y="17620"/>
                  <a:pt x="48477" y="17897"/>
                  <a:pt x="48061" y="17973"/>
                </a:cubicBezTo>
                <a:cubicBezTo>
                  <a:pt x="47946" y="17996"/>
                  <a:pt x="47837" y="18006"/>
                  <a:pt x="47732" y="18006"/>
                </a:cubicBezTo>
                <a:cubicBezTo>
                  <a:pt x="46666" y="18006"/>
                  <a:pt x="46124" y="16900"/>
                  <a:pt x="45675" y="15992"/>
                </a:cubicBezTo>
                <a:cubicBezTo>
                  <a:pt x="45600" y="15853"/>
                  <a:pt x="45524" y="15701"/>
                  <a:pt x="45461" y="15563"/>
                </a:cubicBezTo>
                <a:cubicBezTo>
                  <a:pt x="45071" y="14831"/>
                  <a:pt x="44739" y="14476"/>
                  <a:pt x="44433" y="14476"/>
                </a:cubicBezTo>
                <a:cubicBezTo>
                  <a:pt x="44422" y="14476"/>
                  <a:pt x="44412" y="14477"/>
                  <a:pt x="44401" y="14478"/>
                </a:cubicBezTo>
                <a:cubicBezTo>
                  <a:pt x="43959" y="14515"/>
                  <a:pt x="43681" y="15260"/>
                  <a:pt x="43391" y="16055"/>
                </a:cubicBezTo>
                <a:cubicBezTo>
                  <a:pt x="43101" y="16837"/>
                  <a:pt x="42811" y="17633"/>
                  <a:pt x="42369" y="17796"/>
                </a:cubicBezTo>
                <a:cubicBezTo>
                  <a:pt x="42158" y="17877"/>
                  <a:pt x="41977" y="17902"/>
                  <a:pt x="41815" y="17902"/>
                </a:cubicBezTo>
                <a:cubicBezTo>
                  <a:pt x="41696" y="17902"/>
                  <a:pt x="41587" y="17888"/>
                  <a:pt x="41485" y="17872"/>
                </a:cubicBezTo>
                <a:cubicBezTo>
                  <a:pt x="41396" y="17864"/>
                  <a:pt x="41311" y="17857"/>
                  <a:pt x="41228" y="17857"/>
                </a:cubicBezTo>
                <a:cubicBezTo>
                  <a:pt x="40914" y="17857"/>
                  <a:pt x="40631" y="17970"/>
                  <a:pt x="40261" y="18629"/>
                </a:cubicBezTo>
                <a:cubicBezTo>
                  <a:pt x="40097" y="18932"/>
                  <a:pt x="40009" y="19400"/>
                  <a:pt x="39908" y="19891"/>
                </a:cubicBezTo>
                <a:cubicBezTo>
                  <a:pt x="39757" y="20637"/>
                  <a:pt x="39605" y="21394"/>
                  <a:pt x="39201" y="21672"/>
                </a:cubicBezTo>
                <a:cubicBezTo>
                  <a:pt x="39056" y="21770"/>
                  <a:pt x="38908" y="21805"/>
                  <a:pt x="38756" y="21805"/>
                </a:cubicBezTo>
                <a:cubicBezTo>
                  <a:pt x="38578" y="21805"/>
                  <a:pt x="38395" y="21757"/>
                  <a:pt x="38204" y="21709"/>
                </a:cubicBezTo>
                <a:cubicBezTo>
                  <a:pt x="37994" y="21662"/>
                  <a:pt x="37784" y="21611"/>
                  <a:pt x="37574" y="21611"/>
                </a:cubicBezTo>
                <a:cubicBezTo>
                  <a:pt x="37392" y="21611"/>
                  <a:pt x="37211" y="21649"/>
                  <a:pt x="37030" y="21759"/>
                </a:cubicBezTo>
                <a:cubicBezTo>
                  <a:pt x="36689" y="21974"/>
                  <a:pt x="36500" y="22289"/>
                  <a:pt x="36324" y="22580"/>
                </a:cubicBezTo>
                <a:cubicBezTo>
                  <a:pt x="36071" y="22996"/>
                  <a:pt x="35844" y="23375"/>
                  <a:pt x="35213" y="23476"/>
                </a:cubicBezTo>
                <a:cubicBezTo>
                  <a:pt x="35119" y="23490"/>
                  <a:pt x="35030" y="23497"/>
                  <a:pt x="34946" y="23497"/>
                </a:cubicBezTo>
                <a:cubicBezTo>
                  <a:pt x="34299" y="23497"/>
                  <a:pt x="33939" y="23091"/>
                  <a:pt x="33559" y="22656"/>
                </a:cubicBezTo>
                <a:cubicBezTo>
                  <a:pt x="33269" y="22328"/>
                  <a:pt x="32979" y="21987"/>
                  <a:pt x="32537" y="21848"/>
                </a:cubicBezTo>
                <a:cubicBezTo>
                  <a:pt x="32450" y="21819"/>
                  <a:pt x="32363" y="21805"/>
                  <a:pt x="32277" y="21805"/>
                </a:cubicBezTo>
                <a:cubicBezTo>
                  <a:pt x="32141" y="21805"/>
                  <a:pt x="32010" y="21841"/>
                  <a:pt x="31893" y="21911"/>
                </a:cubicBezTo>
                <a:cubicBezTo>
                  <a:pt x="31313" y="22252"/>
                  <a:pt x="31086" y="23350"/>
                  <a:pt x="30972" y="23868"/>
                </a:cubicBezTo>
                <a:cubicBezTo>
                  <a:pt x="30909" y="24196"/>
                  <a:pt x="30884" y="24600"/>
                  <a:pt x="30858" y="25041"/>
                </a:cubicBezTo>
                <a:cubicBezTo>
                  <a:pt x="30808" y="25937"/>
                  <a:pt x="30745" y="26947"/>
                  <a:pt x="30278" y="27489"/>
                </a:cubicBezTo>
                <a:cubicBezTo>
                  <a:pt x="30064" y="27716"/>
                  <a:pt x="29786" y="27805"/>
                  <a:pt x="29495" y="27881"/>
                </a:cubicBezTo>
                <a:cubicBezTo>
                  <a:pt x="29293" y="27944"/>
                  <a:pt x="29066" y="28007"/>
                  <a:pt x="28877" y="28133"/>
                </a:cubicBezTo>
                <a:cubicBezTo>
                  <a:pt x="28524" y="28361"/>
                  <a:pt x="28359" y="28588"/>
                  <a:pt x="28171" y="28865"/>
                </a:cubicBezTo>
                <a:cubicBezTo>
                  <a:pt x="28095" y="28966"/>
                  <a:pt x="28019" y="29080"/>
                  <a:pt x="27918" y="29206"/>
                </a:cubicBezTo>
                <a:cubicBezTo>
                  <a:pt x="27375" y="29875"/>
                  <a:pt x="27047" y="29938"/>
                  <a:pt x="26530" y="30052"/>
                </a:cubicBezTo>
                <a:cubicBezTo>
                  <a:pt x="26315" y="30102"/>
                  <a:pt x="26062" y="30153"/>
                  <a:pt x="25759" y="30266"/>
                </a:cubicBezTo>
                <a:cubicBezTo>
                  <a:pt x="25293" y="30430"/>
                  <a:pt x="24940" y="30910"/>
                  <a:pt x="24586" y="31377"/>
                </a:cubicBezTo>
                <a:cubicBezTo>
                  <a:pt x="24258" y="31819"/>
                  <a:pt x="23942" y="32235"/>
                  <a:pt x="23602" y="32298"/>
                </a:cubicBezTo>
                <a:cubicBezTo>
                  <a:pt x="23567" y="32305"/>
                  <a:pt x="23533" y="32309"/>
                  <a:pt x="23499" y="32309"/>
                </a:cubicBezTo>
                <a:cubicBezTo>
                  <a:pt x="22548" y="32309"/>
                  <a:pt x="21767" y="29641"/>
                  <a:pt x="21292" y="28019"/>
                </a:cubicBezTo>
                <a:cubicBezTo>
                  <a:pt x="21140" y="27489"/>
                  <a:pt x="21014" y="27085"/>
                  <a:pt x="20926" y="26871"/>
                </a:cubicBezTo>
                <a:lnTo>
                  <a:pt x="20913" y="26833"/>
                </a:lnTo>
                <a:lnTo>
                  <a:pt x="20876" y="26846"/>
                </a:lnTo>
                <a:cubicBezTo>
                  <a:pt x="20257" y="26959"/>
                  <a:pt x="19878" y="27641"/>
                  <a:pt x="19550" y="28260"/>
                </a:cubicBezTo>
                <a:cubicBezTo>
                  <a:pt x="19449" y="28448"/>
                  <a:pt x="19348" y="28638"/>
                  <a:pt x="19247" y="28790"/>
                </a:cubicBezTo>
                <a:cubicBezTo>
                  <a:pt x="19134" y="28953"/>
                  <a:pt x="19020" y="29130"/>
                  <a:pt x="18907" y="29332"/>
                </a:cubicBezTo>
                <a:cubicBezTo>
                  <a:pt x="18351" y="30203"/>
                  <a:pt x="17670" y="31301"/>
                  <a:pt x="16837" y="31642"/>
                </a:cubicBezTo>
                <a:cubicBezTo>
                  <a:pt x="16596" y="31733"/>
                  <a:pt x="16351" y="31759"/>
                  <a:pt x="16100" y="31759"/>
                </a:cubicBezTo>
                <a:cubicBezTo>
                  <a:pt x="15968" y="31759"/>
                  <a:pt x="15835" y="31752"/>
                  <a:pt x="15701" y="31743"/>
                </a:cubicBezTo>
                <a:cubicBezTo>
                  <a:pt x="15587" y="31740"/>
                  <a:pt x="15471" y="31735"/>
                  <a:pt x="15354" y="31735"/>
                </a:cubicBezTo>
                <a:cubicBezTo>
                  <a:pt x="15018" y="31735"/>
                  <a:pt x="14675" y="31770"/>
                  <a:pt x="14338" y="31957"/>
                </a:cubicBezTo>
                <a:cubicBezTo>
                  <a:pt x="14010" y="32134"/>
                  <a:pt x="13732" y="32450"/>
                  <a:pt x="13467" y="32753"/>
                </a:cubicBezTo>
                <a:cubicBezTo>
                  <a:pt x="13031" y="33213"/>
                  <a:pt x="12632" y="33662"/>
                  <a:pt x="12075" y="33662"/>
                </a:cubicBezTo>
                <a:cubicBezTo>
                  <a:pt x="12068" y="33662"/>
                  <a:pt x="12061" y="33662"/>
                  <a:pt x="12053" y="33661"/>
                </a:cubicBezTo>
                <a:cubicBezTo>
                  <a:pt x="11599" y="33648"/>
                  <a:pt x="10855" y="33157"/>
                  <a:pt x="10362" y="32828"/>
                </a:cubicBezTo>
                <a:cubicBezTo>
                  <a:pt x="10261" y="32753"/>
                  <a:pt x="10160" y="32689"/>
                  <a:pt x="10072" y="32639"/>
                </a:cubicBezTo>
                <a:cubicBezTo>
                  <a:pt x="9921" y="32538"/>
                  <a:pt x="9781" y="32425"/>
                  <a:pt x="9643" y="32324"/>
                </a:cubicBezTo>
                <a:cubicBezTo>
                  <a:pt x="9239" y="32026"/>
                  <a:pt x="8852" y="31736"/>
                  <a:pt x="8355" y="31736"/>
                </a:cubicBezTo>
                <a:cubicBezTo>
                  <a:pt x="8262" y="31736"/>
                  <a:pt x="8166" y="31746"/>
                  <a:pt x="8065" y="31768"/>
                </a:cubicBezTo>
                <a:cubicBezTo>
                  <a:pt x="7181" y="31957"/>
                  <a:pt x="6677" y="32942"/>
                  <a:pt x="6286" y="33724"/>
                </a:cubicBezTo>
                <a:cubicBezTo>
                  <a:pt x="6197" y="33889"/>
                  <a:pt x="6109" y="34052"/>
                  <a:pt x="6033" y="34192"/>
                </a:cubicBezTo>
                <a:lnTo>
                  <a:pt x="6020" y="34204"/>
                </a:lnTo>
                <a:cubicBezTo>
                  <a:pt x="5352" y="35403"/>
                  <a:pt x="5352" y="35403"/>
                  <a:pt x="3913" y="35516"/>
                </a:cubicBezTo>
                <a:cubicBezTo>
                  <a:pt x="2183" y="35656"/>
                  <a:pt x="783" y="36728"/>
                  <a:pt x="1" y="38533"/>
                </a:cubicBezTo>
                <a:lnTo>
                  <a:pt x="88" y="38584"/>
                </a:lnTo>
                <a:cubicBezTo>
                  <a:pt x="871" y="36804"/>
                  <a:pt x="2222" y="35757"/>
                  <a:pt x="3925" y="35630"/>
                </a:cubicBezTo>
                <a:cubicBezTo>
                  <a:pt x="5402" y="35504"/>
                  <a:pt x="5428" y="35491"/>
                  <a:pt x="6121" y="34254"/>
                </a:cubicBezTo>
                <a:lnTo>
                  <a:pt x="6121" y="34242"/>
                </a:lnTo>
                <a:cubicBezTo>
                  <a:pt x="6210" y="34103"/>
                  <a:pt x="6286" y="33939"/>
                  <a:pt x="6374" y="33775"/>
                </a:cubicBezTo>
                <a:cubicBezTo>
                  <a:pt x="6765" y="33005"/>
                  <a:pt x="7245" y="32046"/>
                  <a:pt x="8090" y="31869"/>
                </a:cubicBezTo>
                <a:cubicBezTo>
                  <a:pt x="8184" y="31850"/>
                  <a:pt x="8273" y="31841"/>
                  <a:pt x="8358" y="31841"/>
                </a:cubicBezTo>
                <a:cubicBezTo>
                  <a:pt x="8829" y="31841"/>
                  <a:pt x="9195" y="32111"/>
                  <a:pt x="9579" y="32399"/>
                </a:cubicBezTo>
                <a:cubicBezTo>
                  <a:pt x="9719" y="32512"/>
                  <a:pt x="9870" y="32627"/>
                  <a:pt x="10022" y="32728"/>
                </a:cubicBezTo>
                <a:cubicBezTo>
                  <a:pt x="10097" y="32778"/>
                  <a:pt x="10198" y="32841"/>
                  <a:pt x="10299" y="32916"/>
                </a:cubicBezTo>
                <a:cubicBezTo>
                  <a:pt x="10804" y="33244"/>
                  <a:pt x="11561" y="33762"/>
                  <a:pt x="12053" y="33762"/>
                </a:cubicBezTo>
                <a:cubicBezTo>
                  <a:pt x="12068" y="33763"/>
                  <a:pt x="12084" y="33763"/>
                  <a:pt x="12099" y="33763"/>
                </a:cubicBezTo>
                <a:cubicBezTo>
                  <a:pt x="12694" y="33763"/>
                  <a:pt x="13124" y="33283"/>
                  <a:pt x="13542" y="32815"/>
                </a:cubicBezTo>
                <a:cubicBezTo>
                  <a:pt x="13808" y="32526"/>
                  <a:pt x="14086" y="32223"/>
                  <a:pt x="14388" y="32046"/>
                </a:cubicBezTo>
                <a:cubicBezTo>
                  <a:pt x="14685" y="31880"/>
                  <a:pt x="14982" y="31841"/>
                  <a:pt x="15287" y="31841"/>
                </a:cubicBezTo>
                <a:cubicBezTo>
                  <a:pt x="15423" y="31841"/>
                  <a:pt x="15561" y="31848"/>
                  <a:pt x="15701" y="31856"/>
                </a:cubicBezTo>
                <a:cubicBezTo>
                  <a:pt x="15827" y="31860"/>
                  <a:pt x="15953" y="31866"/>
                  <a:pt x="16079" y="31866"/>
                </a:cubicBezTo>
                <a:cubicBezTo>
                  <a:pt x="16344" y="31866"/>
                  <a:pt x="16609" y="31842"/>
                  <a:pt x="16874" y="31730"/>
                </a:cubicBezTo>
                <a:cubicBezTo>
                  <a:pt x="17746" y="31390"/>
                  <a:pt x="18439" y="30279"/>
                  <a:pt x="18995" y="29382"/>
                </a:cubicBezTo>
                <a:cubicBezTo>
                  <a:pt x="19109" y="29194"/>
                  <a:pt x="19222" y="29004"/>
                  <a:pt x="19336" y="28852"/>
                </a:cubicBezTo>
                <a:cubicBezTo>
                  <a:pt x="19437" y="28689"/>
                  <a:pt x="19538" y="28499"/>
                  <a:pt x="19639" y="28310"/>
                </a:cubicBezTo>
                <a:cubicBezTo>
                  <a:pt x="19954" y="27730"/>
                  <a:pt x="20307" y="27085"/>
                  <a:pt x="20850" y="26947"/>
                </a:cubicBezTo>
                <a:cubicBezTo>
                  <a:pt x="20938" y="27161"/>
                  <a:pt x="21052" y="27565"/>
                  <a:pt x="21191" y="28045"/>
                </a:cubicBezTo>
                <a:cubicBezTo>
                  <a:pt x="21714" y="29795"/>
                  <a:pt x="22482" y="32411"/>
                  <a:pt x="23496" y="32411"/>
                </a:cubicBezTo>
                <a:cubicBezTo>
                  <a:pt x="23535" y="32411"/>
                  <a:pt x="23574" y="32407"/>
                  <a:pt x="23614" y="32399"/>
                </a:cubicBezTo>
                <a:cubicBezTo>
                  <a:pt x="24006" y="32324"/>
                  <a:pt x="24321" y="31895"/>
                  <a:pt x="24662" y="31440"/>
                </a:cubicBezTo>
                <a:cubicBezTo>
                  <a:pt x="25002" y="30986"/>
                  <a:pt x="25356" y="30518"/>
                  <a:pt x="25798" y="30355"/>
                </a:cubicBezTo>
                <a:cubicBezTo>
                  <a:pt x="26088" y="30254"/>
                  <a:pt x="26340" y="30203"/>
                  <a:pt x="26555" y="30153"/>
                </a:cubicBezTo>
                <a:cubicBezTo>
                  <a:pt x="27060" y="30039"/>
                  <a:pt x="27439" y="29963"/>
                  <a:pt x="27994" y="29269"/>
                </a:cubicBezTo>
                <a:cubicBezTo>
                  <a:pt x="28095" y="29143"/>
                  <a:pt x="28171" y="29029"/>
                  <a:pt x="28258" y="28916"/>
                </a:cubicBezTo>
                <a:cubicBezTo>
                  <a:pt x="28435" y="28664"/>
                  <a:pt x="28600" y="28436"/>
                  <a:pt x="28928" y="28221"/>
                </a:cubicBezTo>
                <a:cubicBezTo>
                  <a:pt x="29117" y="28108"/>
                  <a:pt x="29319" y="28045"/>
                  <a:pt x="29534" y="27982"/>
                </a:cubicBezTo>
                <a:cubicBezTo>
                  <a:pt x="29823" y="27893"/>
                  <a:pt x="30126" y="27805"/>
                  <a:pt x="30353" y="27553"/>
                </a:cubicBezTo>
                <a:cubicBezTo>
                  <a:pt x="30846" y="26984"/>
                  <a:pt x="30909" y="25950"/>
                  <a:pt x="30959" y="25041"/>
                </a:cubicBezTo>
                <a:cubicBezTo>
                  <a:pt x="30985" y="24612"/>
                  <a:pt x="31010" y="24208"/>
                  <a:pt x="31073" y="23893"/>
                </a:cubicBezTo>
                <a:cubicBezTo>
                  <a:pt x="31186" y="23388"/>
                  <a:pt x="31414" y="22315"/>
                  <a:pt x="31944" y="22000"/>
                </a:cubicBezTo>
                <a:cubicBezTo>
                  <a:pt x="32049" y="21939"/>
                  <a:pt x="32155" y="21910"/>
                  <a:pt x="32269" y="21910"/>
                </a:cubicBezTo>
                <a:cubicBezTo>
                  <a:pt x="32345" y="21910"/>
                  <a:pt x="32426" y="21924"/>
                  <a:pt x="32512" y="21949"/>
                </a:cubicBezTo>
                <a:cubicBezTo>
                  <a:pt x="32916" y="22075"/>
                  <a:pt x="33194" y="22390"/>
                  <a:pt x="33483" y="22719"/>
                </a:cubicBezTo>
                <a:cubicBezTo>
                  <a:pt x="33863" y="23155"/>
                  <a:pt x="34253" y="23600"/>
                  <a:pt x="34951" y="23600"/>
                </a:cubicBezTo>
                <a:cubicBezTo>
                  <a:pt x="35041" y="23600"/>
                  <a:pt x="35137" y="23593"/>
                  <a:pt x="35238" y="23577"/>
                </a:cubicBezTo>
                <a:cubicBezTo>
                  <a:pt x="35907" y="23476"/>
                  <a:pt x="36159" y="23047"/>
                  <a:pt x="36412" y="22631"/>
                </a:cubicBezTo>
                <a:cubicBezTo>
                  <a:pt x="36576" y="22353"/>
                  <a:pt x="36765" y="22050"/>
                  <a:pt x="37081" y="21848"/>
                </a:cubicBezTo>
                <a:cubicBezTo>
                  <a:pt x="37249" y="21749"/>
                  <a:pt x="37417" y="21715"/>
                  <a:pt x="37586" y="21715"/>
                </a:cubicBezTo>
                <a:cubicBezTo>
                  <a:pt x="37783" y="21715"/>
                  <a:pt x="37981" y="21762"/>
                  <a:pt x="38178" y="21810"/>
                </a:cubicBezTo>
                <a:cubicBezTo>
                  <a:pt x="38368" y="21858"/>
                  <a:pt x="38565" y="21909"/>
                  <a:pt x="38762" y="21909"/>
                </a:cubicBezTo>
                <a:cubicBezTo>
                  <a:pt x="38931" y="21909"/>
                  <a:pt x="39100" y="21871"/>
                  <a:pt x="39264" y="21759"/>
                </a:cubicBezTo>
                <a:cubicBezTo>
                  <a:pt x="39706" y="21456"/>
                  <a:pt x="39858" y="20674"/>
                  <a:pt x="40009" y="19917"/>
                </a:cubicBezTo>
                <a:cubicBezTo>
                  <a:pt x="40110" y="19425"/>
                  <a:pt x="40198" y="18971"/>
                  <a:pt x="40362" y="18680"/>
                </a:cubicBezTo>
                <a:cubicBezTo>
                  <a:pt x="40685" y="18084"/>
                  <a:pt x="40924" y="17965"/>
                  <a:pt x="41209" y="17965"/>
                </a:cubicBezTo>
                <a:cubicBezTo>
                  <a:pt x="41292" y="17965"/>
                  <a:pt x="41379" y="17975"/>
                  <a:pt x="41473" y="17986"/>
                </a:cubicBezTo>
                <a:cubicBezTo>
                  <a:pt x="41572" y="17996"/>
                  <a:pt x="41677" y="18006"/>
                  <a:pt x="41791" y="18006"/>
                </a:cubicBezTo>
                <a:cubicBezTo>
                  <a:pt x="41968" y="18006"/>
                  <a:pt x="42169" y="17982"/>
                  <a:pt x="42407" y="17897"/>
                </a:cubicBezTo>
                <a:cubicBezTo>
                  <a:pt x="42887" y="17721"/>
                  <a:pt x="43190" y="16888"/>
                  <a:pt x="43492" y="16093"/>
                </a:cubicBezTo>
                <a:cubicBezTo>
                  <a:pt x="43757" y="15361"/>
                  <a:pt x="44035" y="14604"/>
                  <a:pt x="44413" y="14579"/>
                </a:cubicBezTo>
                <a:cubicBezTo>
                  <a:pt x="44418" y="14578"/>
                  <a:pt x="44423" y="14578"/>
                  <a:pt x="44427" y="14578"/>
                </a:cubicBezTo>
                <a:cubicBezTo>
                  <a:pt x="44678" y="14578"/>
                  <a:pt x="45001" y="14920"/>
                  <a:pt x="45360" y="15613"/>
                </a:cubicBezTo>
                <a:cubicBezTo>
                  <a:pt x="45436" y="15752"/>
                  <a:pt x="45512" y="15891"/>
                  <a:pt x="45574" y="16043"/>
                </a:cubicBezTo>
                <a:cubicBezTo>
                  <a:pt x="46045" y="16971"/>
                  <a:pt x="46609" y="18110"/>
                  <a:pt x="47732" y="18110"/>
                </a:cubicBezTo>
                <a:cubicBezTo>
                  <a:pt x="47844" y="18110"/>
                  <a:pt x="47962" y="18098"/>
                  <a:pt x="48086" y="18074"/>
                </a:cubicBezTo>
                <a:cubicBezTo>
                  <a:pt x="48528" y="17986"/>
                  <a:pt x="48881" y="17709"/>
                  <a:pt x="49222" y="17431"/>
                </a:cubicBezTo>
                <a:cubicBezTo>
                  <a:pt x="49635" y="17111"/>
                  <a:pt x="50021" y="16800"/>
                  <a:pt x="50528" y="16800"/>
                </a:cubicBezTo>
                <a:cubicBezTo>
                  <a:pt x="50641" y="16800"/>
                  <a:pt x="50761" y="16815"/>
                  <a:pt x="50888" y="16850"/>
                </a:cubicBezTo>
                <a:cubicBezTo>
                  <a:pt x="51279" y="16951"/>
                  <a:pt x="51607" y="17292"/>
                  <a:pt x="51923" y="17620"/>
                </a:cubicBezTo>
                <a:cubicBezTo>
                  <a:pt x="52309" y="18016"/>
                  <a:pt x="52703" y="18428"/>
                  <a:pt x="53221" y="18428"/>
                </a:cubicBezTo>
                <a:cubicBezTo>
                  <a:pt x="53363" y="18428"/>
                  <a:pt x="53514" y="18397"/>
                  <a:pt x="53677" y="18326"/>
                </a:cubicBezTo>
                <a:cubicBezTo>
                  <a:pt x="54725" y="17872"/>
                  <a:pt x="54838" y="15903"/>
                  <a:pt x="54889" y="15070"/>
                </a:cubicBezTo>
                <a:lnTo>
                  <a:pt x="54889" y="14856"/>
                </a:lnTo>
                <a:cubicBezTo>
                  <a:pt x="54964" y="13544"/>
                  <a:pt x="55154" y="10072"/>
                  <a:pt x="56782" y="9808"/>
                </a:cubicBezTo>
                <a:cubicBezTo>
                  <a:pt x="56835" y="9799"/>
                  <a:pt x="56885" y="9795"/>
                  <a:pt x="56932" y="9795"/>
                </a:cubicBezTo>
                <a:cubicBezTo>
                  <a:pt x="57362" y="9795"/>
                  <a:pt x="57591" y="10138"/>
                  <a:pt x="57830" y="10501"/>
                </a:cubicBezTo>
                <a:cubicBezTo>
                  <a:pt x="58044" y="10817"/>
                  <a:pt x="58259" y="11146"/>
                  <a:pt x="58612" y="11221"/>
                </a:cubicBezTo>
                <a:cubicBezTo>
                  <a:pt x="58714" y="11245"/>
                  <a:pt x="58805" y="11255"/>
                  <a:pt x="58887" y="11255"/>
                </a:cubicBezTo>
                <a:cubicBezTo>
                  <a:pt x="59339" y="11255"/>
                  <a:pt x="59535" y="10932"/>
                  <a:pt x="59748" y="10590"/>
                </a:cubicBezTo>
                <a:cubicBezTo>
                  <a:pt x="59836" y="10439"/>
                  <a:pt x="59925" y="10274"/>
                  <a:pt x="60038" y="10148"/>
                </a:cubicBezTo>
                <a:cubicBezTo>
                  <a:pt x="60433" y="9699"/>
                  <a:pt x="60738" y="9487"/>
                  <a:pt x="61075" y="9487"/>
                </a:cubicBezTo>
                <a:cubicBezTo>
                  <a:pt x="61287" y="9487"/>
                  <a:pt x="61512" y="9571"/>
                  <a:pt x="61780" y="9732"/>
                </a:cubicBezTo>
                <a:cubicBezTo>
                  <a:pt x="62032" y="9870"/>
                  <a:pt x="62209" y="10047"/>
                  <a:pt x="62386" y="10212"/>
                </a:cubicBezTo>
                <a:cubicBezTo>
                  <a:pt x="62605" y="10419"/>
                  <a:pt x="62801" y="10603"/>
                  <a:pt x="63031" y="10603"/>
                </a:cubicBezTo>
                <a:cubicBezTo>
                  <a:pt x="63039" y="10603"/>
                  <a:pt x="63047" y="10603"/>
                  <a:pt x="63055" y="10602"/>
                </a:cubicBezTo>
                <a:cubicBezTo>
                  <a:pt x="63269" y="10590"/>
                  <a:pt x="63484" y="10426"/>
                  <a:pt x="63749" y="10098"/>
                </a:cubicBezTo>
                <a:cubicBezTo>
                  <a:pt x="64090" y="9694"/>
                  <a:pt x="64267" y="9164"/>
                  <a:pt x="64443" y="8672"/>
                </a:cubicBezTo>
                <a:cubicBezTo>
                  <a:pt x="64632" y="8129"/>
                  <a:pt x="64822" y="7586"/>
                  <a:pt x="65187" y="7157"/>
                </a:cubicBezTo>
                <a:cubicBezTo>
                  <a:pt x="65591" y="6693"/>
                  <a:pt x="65829" y="6545"/>
                  <a:pt x="66046" y="6545"/>
                </a:cubicBezTo>
                <a:cubicBezTo>
                  <a:pt x="66188" y="6545"/>
                  <a:pt x="66322" y="6610"/>
                  <a:pt x="66488" y="6690"/>
                </a:cubicBezTo>
                <a:cubicBezTo>
                  <a:pt x="66702" y="6779"/>
                  <a:pt x="66954" y="6905"/>
                  <a:pt x="67321" y="6942"/>
                </a:cubicBezTo>
                <a:cubicBezTo>
                  <a:pt x="67365" y="6948"/>
                  <a:pt x="67407" y="6950"/>
                  <a:pt x="67448" y="6950"/>
                </a:cubicBezTo>
                <a:cubicBezTo>
                  <a:pt x="67970" y="6950"/>
                  <a:pt x="68251" y="6515"/>
                  <a:pt x="68532" y="6047"/>
                </a:cubicBezTo>
                <a:cubicBezTo>
                  <a:pt x="68696" y="5781"/>
                  <a:pt x="68861" y="5517"/>
                  <a:pt x="69088" y="5276"/>
                </a:cubicBezTo>
                <a:cubicBezTo>
                  <a:pt x="69352" y="4999"/>
                  <a:pt x="69706" y="4860"/>
                  <a:pt x="70047" y="4734"/>
                </a:cubicBezTo>
                <a:cubicBezTo>
                  <a:pt x="70337" y="4620"/>
                  <a:pt x="70628" y="4507"/>
                  <a:pt x="70829" y="4305"/>
                </a:cubicBezTo>
                <a:cubicBezTo>
                  <a:pt x="71119" y="4039"/>
                  <a:pt x="71183" y="3610"/>
                  <a:pt x="71245" y="3206"/>
                </a:cubicBezTo>
                <a:cubicBezTo>
                  <a:pt x="71309" y="2866"/>
                  <a:pt x="71360" y="2513"/>
                  <a:pt x="71548" y="2260"/>
                </a:cubicBezTo>
                <a:cubicBezTo>
                  <a:pt x="71799" y="1910"/>
                  <a:pt x="71955" y="1828"/>
                  <a:pt x="72124" y="1828"/>
                </a:cubicBezTo>
                <a:cubicBezTo>
                  <a:pt x="72193" y="1828"/>
                  <a:pt x="72264" y="1842"/>
                  <a:pt x="72344" y="1857"/>
                </a:cubicBezTo>
                <a:cubicBezTo>
                  <a:pt x="72451" y="1883"/>
                  <a:pt x="72577" y="1910"/>
                  <a:pt x="72739" y="1910"/>
                </a:cubicBezTo>
                <a:cubicBezTo>
                  <a:pt x="72806" y="1910"/>
                  <a:pt x="72880" y="1905"/>
                  <a:pt x="72962" y="1894"/>
                </a:cubicBezTo>
                <a:cubicBezTo>
                  <a:pt x="73517" y="1793"/>
                  <a:pt x="73946" y="1364"/>
                  <a:pt x="74363" y="948"/>
                </a:cubicBezTo>
                <a:cubicBezTo>
                  <a:pt x="74729" y="569"/>
                  <a:pt x="75095" y="203"/>
                  <a:pt x="75524" y="102"/>
                </a:cubicBezTo>
                <a:lnTo>
                  <a:pt x="754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2" name="Google Shape;852;p48"/>
          <p:cNvGrpSpPr/>
          <p:nvPr/>
        </p:nvGrpSpPr>
        <p:grpSpPr>
          <a:xfrm>
            <a:off x="6652625" y="3223450"/>
            <a:ext cx="1771375" cy="1336900"/>
            <a:chOff x="4994250" y="238125"/>
            <a:chExt cx="1771375" cy="1336900"/>
          </a:xfrm>
        </p:grpSpPr>
        <p:sp>
          <p:nvSpPr>
            <p:cNvPr id="853" name="Google Shape;853;p48"/>
            <p:cNvSpPr/>
            <p:nvPr/>
          </p:nvSpPr>
          <p:spPr>
            <a:xfrm>
              <a:off x="6759300" y="238125"/>
              <a:ext cx="6325" cy="787900"/>
            </a:xfrm>
            <a:custGeom>
              <a:avLst/>
              <a:gdLst/>
              <a:ahLst/>
              <a:cxnLst/>
              <a:rect l="l" t="t" r="r" b="b"/>
              <a:pathLst>
                <a:path w="253" h="31516" extrusionOk="0">
                  <a:moveTo>
                    <a:pt x="127" y="0"/>
                  </a:moveTo>
                  <a:cubicBezTo>
                    <a:pt x="63" y="0"/>
                    <a:pt x="0" y="38"/>
                    <a:pt x="0" y="89"/>
                  </a:cubicBezTo>
                  <a:lnTo>
                    <a:pt x="0" y="31414"/>
                  </a:lnTo>
                  <a:cubicBezTo>
                    <a:pt x="0" y="31477"/>
                    <a:pt x="63" y="31515"/>
                    <a:pt x="127" y="31515"/>
                  </a:cubicBezTo>
                  <a:cubicBezTo>
                    <a:pt x="189" y="31515"/>
                    <a:pt x="253" y="31477"/>
                    <a:pt x="253" y="31414"/>
                  </a:cubicBezTo>
                  <a:lnTo>
                    <a:pt x="253" y="89"/>
                  </a:lnTo>
                  <a:cubicBezTo>
                    <a:pt x="253" y="38"/>
                    <a:pt x="189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6742900" y="243150"/>
              <a:ext cx="6000" cy="787925"/>
            </a:xfrm>
            <a:custGeom>
              <a:avLst/>
              <a:gdLst/>
              <a:ahLst/>
              <a:cxnLst/>
              <a:rect l="l" t="t" r="r" b="b"/>
              <a:pathLst>
                <a:path w="240" h="31517" extrusionOk="0">
                  <a:moveTo>
                    <a:pt x="126" y="1"/>
                  </a:moveTo>
                  <a:cubicBezTo>
                    <a:pt x="51" y="1"/>
                    <a:pt x="0" y="51"/>
                    <a:pt x="0" y="102"/>
                  </a:cubicBezTo>
                  <a:lnTo>
                    <a:pt x="0" y="31427"/>
                  </a:lnTo>
                  <a:cubicBezTo>
                    <a:pt x="0" y="31478"/>
                    <a:pt x="51" y="31516"/>
                    <a:pt x="126" y="31516"/>
                  </a:cubicBezTo>
                  <a:cubicBezTo>
                    <a:pt x="189" y="31516"/>
                    <a:pt x="239" y="31478"/>
                    <a:pt x="239" y="31427"/>
                  </a:cubicBezTo>
                  <a:lnTo>
                    <a:pt x="239" y="102"/>
                  </a:lnTo>
                  <a:cubicBezTo>
                    <a:pt x="239" y="51"/>
                    <a:pt x="189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6726475" y="248525"/>
              <a:ext cx="6000" cy="787600"/>
            </a:xfrm>
            <a:custGeom>
              <a:avLst/>
              <a:gdLst/>
              <a:ahLst/>
              <a:cxnLst/>
              <a:rect l="l" t="t" r="r" b="b"/>
              <a:pathLst>
                <a:path w="240" h="31504" extrusionOk="0">
                  <a:moveTo>
                    <a:pt x="127" y="1"/>
                  </a:moveTo>
                  <a:cubicBezTo>
                    <a:pt x="51" y="1"/>
                    <a:pt x="1" y="38"/>
                    <a:pt x="1" y="89"/>
                  </a:cubicBezTo>
                  <a:lnTo>
                    <a:pt x="1" y="31414"/>
                  </a:lnTo>
                  <a:cubicBezTo>
                    <a:pt x="1" y="31465"/>
                    <a:pt x="51" y="31503"/>
                    <a:pt x="127" y="31503"/>
                  </a:cubicBezTo>
                  <a:cubicBezTo>
                    <a:pt x="190" y="31503"/>
                    <a:pt x="240" y="31465"/>
                    <a:pt x="240" y="31414"/>
                  </a:cubicBezTo>
                  <a:lnTo>
                    <a:pt x="240" y="89"/>
                  </a:lnTo>
                  <a:cubicBezTo>
                    <a:pt x="240" y="38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6710075" y="253575"/>
              <a:ext cx="6000" cy="787900"/>
            </a:xfrm>
            <a:custGeom>
              <a:avLst/>
              <a:gdLst/>
              <a:ahLst/>
              <a:cxnLst/>
              <a:rect l="l" t="t" r="r" b="b"/>
              <a:pathLst>
                <a:path w="240" h="31516" extrusionOk="0">
                  <a:moveTo>
                    <a:pt x="114" y="1"/>
                  </a:moveTo>
                  <a:cubicBezTo>
                    <a:pt x="51" y="1"/>
                    <a:pt x="0" y="38"/>
                    <a:pt x="0" y="89"/>
                  </a:cubicBezTo>
                  <a:lnTo>
                    <a:pt x="0" y="31414"/>
                  </a:lnTo>
                  <a:cubicBezTo>
                    <a:pt x="0" y="31465"/>
                    <a:pt x="51" y="31515"/>
                    <a:pt x="114" y="31515"/>
                  </a:cubicBezTo>
                  <a:cubicBezTo>
                    <a:pt x="189" y="31515"/>
                    <a:pt x="240" y="31465"/>
                    <a:pt x="240" y="31414"/>
                  </a:cubicBezTo>
                  <a:lnTo>
                    <a:pt x="240" y="89"/>
                  </a:lnTo>
                  <a:cubicBezTo>
                    <a:pt x="240" y="38"/>
                    <a:pt x="189" y="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6693350" y="258625"/>
              <a:ext cx="6325" cy="787900"/>
            </a:xfrm>
            <a:custGeom>
              <a:avLst/>
              <a:gdLst/>
              <a:ahLst/>
              <a:cxnLst/>
              <a:rect l="l" t="t" r="r" b="b"/>
              <a:pathLst>
                <a:path w="253" h="31516" extrusionOk="0">
                  <a:moveTo>
                    <a:pt x="126" y="1"/>
                  </a:moveTo>
                  <a:cubicBezTo>
                    <a:pt x="64" y="1"/>
                    <a:pt x="0" y="38"/>
                    <a:pt x="0" y="102"/>
                  </a:cubicBezTo>
                  <a:lnTo>
                    <a:pt x="0" y="31427"/>
                  </a:lnTo>
                  <a:cubicBezTo>
                    <a:pt x="0" y="31478"/>
                    <a:pt x="64" y="31515"/>
                    <a:pt x="126" y="31515"/>
                  </a:cubicBezTo>
                  <a:cubicBezTo>
                    <a:pt x="190" y="31515"/>
                    <a:pt x="252" y="31478"/>
                    <a:pt x="252" y="31427"/>
                  </a:cubicBezTo>
                  <a:lnTo>
                    <a:pt x="252" y="102"/>
                  </a:lnTo>
                  <a:cubicBezTo>
                    <a:pt x="252" y="38"/>
                    <a:pt x="19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6676925" y="263675"/>
              <a:ext cx="6050" cy="787875"/>
            </a:xfrm>
            <a:custGeom>
              <a:avLst/>
              <a:gdLst/>
              <a:ahLst/>
              <a:cxnLst/>
              <a:rect l="l" t="t" r="r" b="b"/>
              <a:pathLst>
                <a:path w="242" h="31515" extrusionOk="0">
                  <a:moveTo>
                    <a:pt x="127" y="1"/>
                  </a:moveTo>
                  <a:cubicBezTo>
                    <a:pt x="51" y="1"/>
                    <a:pt x="1" y="51"/>
                    <a:pt x="1" y="102"/>
                  </a:cubicBezTo>
                  <a:lnTo>
                    <a:pt x="1" y="31427"/>
                  </a:lnTo>
                  <a:cubicBezTo>
                    <a:pt x="1" y="31478"/>
                    <a:pt x="51" y="31515"/>
                    <a:pt x="127" y="31515"/>
                  </a:cubicBezTo>
                  <a:cubicBezTo>
                    <a:pt x="191" y="31515"/>
                    <a:pt x="241" y="31478"/>
                    <a:pt x="241" y="31427"/>
                  </a:cubicBezTo>
                  <a:lnTo>
                    <a:pt x="241" y="102"/>
                  </a:lnTo>
                  <a:cubicBezTo>
                    <a:pt x="241" y="51"/>
                    <a:pt x="191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6660525" y="269025"/>
              <a:ext cx="6025" cy="787575"/>
            </a:xfrm>
            <a:custGeom>
              <a:avLst/>
              <a:gdLst/>
              <a:ahLst/>
              <a:cxnLst/>
              <a:rect l="l" t="t" r="r" b="b"/>
              <a:pathLst>
                <a:path w="241" h="31503" extrusionOk="0">
                  <a:moveTo>
                    <a:pt x="115" y="1"/>
                  </a:moveTo>
                  <a:cubicBezTo>
                    <a:pt x="51" y="1"/>
                    <a:pt x="0" y="39"/>
                    <a:pt x="0" y="90"/>
                  </a:cubicBezTo>
                  <a:lnTo>
                    <a:pt x="0" y="31415"/>
                  </a:lnTo>
                  <a:cubicBezTo>
                    <a:pt x="0" y="31466"/>
                    <a:pt x="51" y="31503"/>
                    <a:pt x="115" y="31503"/>
                  </a:cubicBezTo>
                  <a:cubicBezTo>
                    <a:pt x="190" y="31503"/>
                    <a:pt x="241" y="31466"/>
                    <a:pt x="241" y="31415"/>
                  </a:cubicBezTo>
                  <a:lnTo>
                    <a:pt x="241" y="90"/>
                  </a:lnTo>
                  <a:cubicBezTo>
                    <a:pt x="241" y="39"/>
                    <a:pt x="190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6643825" y="274075"/>
              <a:ext cx="6325" cy="787900"/>
            </a:xfrm>
            <a:custGeom>
              <a:avLst/>
              <a:gdLst/>
              <a:ahLst/>
              <a:cxnLst/>
              <a:rect l="l" t="t" r="r" b="b"/>
              <a:pathLst>
                <a:path w="253" h="31516" extrusionOk="0">
                  <a:moveTo>
                    <a:pt x="126" y="1"/>
                  </a:moveTo>
                  <a:cubicBezTo>
                    <a:pt x="63" y="1"/>
                    <a:pt x="0" y="39"/>
                    <a:pt x="0" y="90"/>
                  </a:cubicBezTo>
                  <a:lnTo>
                    <a:pt x="0" y="31415"/>
                  </a:lnTo>
                  <a:cubicBezTo>
                    <a:pt x="0" y="31465"/>
                    <a:pt x="63" y="31516"/>
                    <a:pt x="126" y="31516"/>
                  </a:cubicBezTo>
                  <a:cubicBezTo>
                    <a:pt x="189" y="31516"/>
                    <a:pt x="252" y="31465"/>
                    <a:pt x="252" y="31415"/>
                  </a:cubicBezTo>
                  <a:lnTo>
                    <a:pt x="252" y="90"/>
                  </a:lnTo>
                  <a:cubicBezTo>
                    <a:pt x="252" y="39"/>
                    <a:pt x="189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6627400" y="279125"/>
              <a:ext cx="6025" cy="787900"/>
            </a:xfrm>
            <a:custGeom>
              <a:avLst/>
              <a:gdLst/>
              <a:ahLst/>
              <a:cxnLst/>
              <a:rect l="l" t="t" r="r" b="b"/>
              <a:pathLst>
                <a:path w="241" h="31516" extrusionOk="0">
                  <a:moveTo>
                    <a:pt x="127" y="1"/>
                  </a:moveTo>
                  <a:cubicBezTo>
                    <a:pt x="51" y="1"/>
                    <a:pt x="1" y="51"/>
                    <a:pt x="1" y="102"/>
                  </a:cubicBezTo>
                  <a:lnTo>
                    <a:pt x="1" y="31427"/>
                  </a:lnTo>
                  <a:cubicBezTo>
                    <a:pt x="1" y="31478"/>
                    <a:pt x="51" y="31516"/>
                    <a:pt x="127" y="31516"/>
                  </a:cubicBezTo>
                  <a:cubicBezTo>
                    <a:pt x="190" y="31516"/>
                    <a:pt x="240" y="31478"/>
                    <a:pt x="240" y="31427"/>
                  </a:cubicBezTo>
                  <a:lnTo>
                    <a:pt x="240" y="102"/>
                  </a:lnTo>
                  <a:cubicBezTo>
                    <a:pt x="240" y="51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6611000" y="284175"/>
              <a:ext cx="6000" cy="787900"/>
            </a:xfrm>
            <a:custGeom>
              <a:avLst/>
              <a:gdLst/>
              <a:ahLst/>
              <a:cxnLst/>
              <a:rect l="l" t="t" r="r" b="b"/>
              <a:pathLst>
                <a:path w="240" h="31516" extrusionOk="0">
                  <a:moveTo>
                    <a:pt x="127" y="1"/>
                  </a:moveTo>
                  <a:cubicBezTo>
                    <a:pt x="51" y="1"/>
                    <a:pt x="0" y="51"/>
                    <a:pt x="0" y="102"/>
                  </a:cubicBezTo>
                  <a:lnTo>
                    <a:pt x="0" y="31427"/>
                  </a:lnTo>
                  <a:cubicBezTo>
                    <a:pt x="0" y="31477"/>
                    <a:pt x="51" y="31516"/>
                    <a:pt x="127" y="31516"/>
                  </a:cubicBezTo>
                  <a:cubicBezTo>
                    <a:pt x="189" y="31516"/>
                    <a:pt x="240" y="31477"/>
                    <a:pt x="240" y="31427"/>
                  </a:cubicBezTo>
                  <a:lnTo>
                    <a:pt x="240" y="102"/>
                  </a:lnTo>
                  <a:cubicBezTo>
                    <a:pt x="240" y="51"/>
                    <a:pt x="189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6594600" y="289550"/>
              <a:ext cx="6000" cy="787575"/>
            </a:xfrm>
            <a:custGeom>
              <a:avLst/>
              <a:gdLst/>
              <a:ahLst/>
              <a:cxnLst/>
              <a:rect l="l" t="t" r="r" b="b"/>
              <a:pathLst>
                <a:path w="240" h="31503" extrusionOk="0">
                  <a:moveTo>
                    <a:pt x="113" y="1"/>
                  </a:moveTo>
                  <a:cubicBezTo>
                    <a:pt x="51" y="1"/>
                    <a:pt x="0" y="38"/>
                    <a:pt x="0" y="89"/>
                  </a:cubicBezTo>
                  <a:lnTo>
                    <a:pt x="0" y="31414"/>
                  </a:lnTo>
                  <a:cubicBezTo>
                    <a:pt x="0" y="31464"/>
                    <a:pt x="51" y="31503"/>
                    <a:pt x="113" y="31503"/>
                  </a:cubicBezTo>
                  <a:cubicBezTo>
                    <a:pt x="189" y="31503"/>
                    <a:pt x="239" y="31464"/>
                    <a:pt x="239" y="31414"/>
                  </a:cubicBezTo>
                  <a:lnTo>
                    <a:pt x="239" y="89"/>
                  </a:lnTo>
                  <a:cubicBezTo>
                    <a:pt x="239" y="38"/>
                    <a:pt x="189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6577850" y="294600"/>
              <a:ext cx="6350" cy="787875"/>
            </a:xfrm>
            <a:custGeom>
              <a:avLst/>
              <a:gdLst/>
              <a:ahLst/>
              <a:cxnLst/>
              <a:rect l="l" t="t" r="r" b="b"/>
              <a:pathLst>
                <a:path w="254" h="31515" extrusionOk="0">
                  <a:moveTo>
                    <a:pt x="127" y="1"/>
                  </a:moveTo>
                  <a:cubicBezTo>
                    <a:pt x="64" y="1"/>
                    <a:pt x="1" y="38"/>
                    <a:pt x="1" y="89"/>
                  </a:cubicBezTo>
                  <a:lnTo>
                    <a:pt x="1" y="31414"/>
                  </a:lnTo>
                  <a:cubicBezTo>
                    <a:pt x="1" y="31464"/>
                    <a:pt x="64" y="31515"/>
                    <a:pt x="127" y="31515"/>
                  </a:cubicBezTo>
                  <a:cubicBezTo>
                    <a:pt x="191" y="31515"/>
                    <a:pt x="253" y="31464"/>
                    <a:pt x="253" y="31414"/>
                  </a:cubicBezTo>
                  <a:lnTo>
                    <a:pt x="253" y="89"/>
                  </a:lnTo>
                  <a:cubicBezTo>
                    <a:pt x="253" y="38"/>
                    <a:pt x="191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6561450" y="299650"/>
              <a:ext cx="6025" cy="787875"/>
            </a:xfrm>
            <a:custGeom>
              <a:avLst/>
              <a:gdLst/>
              <a:ahLst/>
              <a:cxnLst/>
              <a:rect l="l" t="t" r="r" b="b"/>
              <a:pathLst>
                <a:path w="241" h="31515" extrusionOk="0">
                  <a:moveTo>
                    <a:pt x="127" y="1"/>
                  </a:moveTo>
                  <a:cubicBezTo>
                    <a:pt x="51" y="1"/>
                    <a:pt x="0" y="51"/>
                    <a:pt x="0" y="102"/>
                  </a:cubicBezTo>
                  <a:lnTo>
                    <a:pt x="0" y="31427"/>
                  </a:lnTo>
                  <a:cubicBezTo>
                    <a:pt x="0" y="31477"/>
                    <a:pt x="51" y="31515"/>
                    <a:pt x="127" y="31515"/>
                  </a:cubicBezTo>
                  <a:cubicBezTo>
                    <a:pt x="190" y="31515"/>
                    <a:pt x="241" y="31477"/>
                    <a:pt x="241" y="31427"/>
                  </a:cubicBezTo>
                  <a:lnTo>
                    <a:pt x="241" y="102"/>
                  </a:lnTo>
                  <a:cubicBezTo>
                    <a:pt x="241" y="51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6545050" y="305000"/>
              <a:ext cx="6025" cy="787575"/>
            </a:xfrm>
            <a:custGeom>
              <a:avLst/>
              <a:gdLst/>
              <a:ahLst/>
              <a:cxnLst/>
              <a:rect l="l" t="t" r="r" b="b"/>
              <a:pathLst>
                <a:path w="241" h="31503" extrusionOk="0">
                  <a:moveTo>
                    <a:pt x="114" y="1"/>
                  </a:moveTo>
                  <a:cubicBezTo>
                    <a:pt x="51" y="1"/>
                    <a:pt x="0" y="39"/>
                    <a:pt x="0" y="90"/>
                  </a:cubicBezTo>
                  <a:lnTo>
                    <a:pt x="0" y="31415"/>
                  </a:lnTo>
                  <a:cubicBezTo>
                    <a:pt x="0" y="31465"/>
                    <a:pt x="51" y="31503"/>
                    <a:pt x="114" y="31503"/>
                  </a:cubicBezTo>
                  <a:cubicBezTo>
                    <a:pt x="190" y="31503"/>
                    <a:pt x="240" y="31465"/>
                    <a:pt x="240" y="31415"/>
                  </a:cubicBezTo>
                  <a:lnTo>
                    <a:pt x="240" y="90"/>
                  </a:lnTo>
                  <a:cubicBezTo>
                    <a:pt x="240" y="39"/>
                    <a:pt x="190" y="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6528325" y="310050"/>
              <a:ext cx="6350" cy="787900"/>
            </a:xfrm>
            <a:custGeom>
              <a:avLst/>
              <a:gdLst/>
              <a:ahLst/>
              <a:cxnLst/>
              <a:rect l="l" t="t" r="r" b="b"/>
              <a:pathLst>
                <a:path w="254" h="31516" extrusionOk="0">
                  <a:moveTo>
                    <a:pt x="127" y="1"/>
                  </a:moveTo>
                  <a:cubicBezTo>
                    <a:pt x="63" y="1"/>
                    <a:pt x="1" y="39"/>
                    <a:pt x="1" y="89"/>
                  </a:cubicBezTo>
                  <a:lnTo>
                    <a:pt x="1" y="31415"/>
                  </a:lnTo>
                  <a:cubicBezTo>
                    <a:pt x="1" y="31465"/>
                    <a:pt x="63" y="31516"/>
                    <a:pt x="127" y="31516"/>
                  </a:cubicBezTo>
                  <a:cubicBezTo>
                    <a:pt x="190" y="31516"/>
                    <a:pt x="253" y="31465"/>
                    <a:pt x="253" y="31415"/>
                  </a:cubicBezTo>
                  <a:lnTo>
                    <a:pt x="253" y="89"/>
                  </a:lnTo>
                  <a:cubicBezTo>
                    <a:pt x="253" y="39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6511925" y="315100"/>
              <a:ext cx="6000" cy="787900"/>
            </a:xfrm>
            <a:custGeom>
              <a:avLst/>
              <a:gdLst/>
              <a:ahLst/>
              <a:cxnLst/>
              <a:rect l="l" t="t" r="r" b="b"/>
              <a:pathLst>
                <a:path w="240" h="31516" extrusionOk="0">
                  <a:moveTo>
                    <a:pt x="127" y="1"/>
                  </a:moveTo>
                  <a:cubicBezTo>
                    <a:pt x="51" y="1"/>
                    <a:pt x="0" y="39"/>
                    <a:pt x="0" y="89"/>
                  </a:cubicBezTo>
                  <a:lnTo>
                    <a:pt x="0" y="31415"/>
                  </a:lnTo>
                  <a:cubicBezTo>
                    <a:pt x="0" y="31477"/>
                    <a:pt x="51" y="31516"/>
                    <a:pt x="127" y="31516"/>
                  </a:cubicBezTo>
                  <a:cubicBezTo>
                    <a:pt x="189" y="31516"/>
                    <a:pt x="240" y="31477"/>
                    <a:pt x="240" y="31415"/>
                  </a:cubicBezTo>
                  <a:lnTo>
                    <a:pt x="240" y="89"/>
                  </a:lnTo>
                  <a:cubicBezTo>
                    <a:pt x="240" y="39"/>
                    <a:pt x="189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6495525" y="320150"/>
              <a:ext cx="6000" cy="787900"/>
            </a:xfrm>
            <a:custGeom>
              <a:avLst/>
              <a:gdLst/>
              <a:ahLst/>
              <a:cxnLst/>
              <a:rect l="l" t="t" r="r" b="b"/>
              <a:pathLst>
                <a:path w="240" h="31516" extrusionOk="0">
                  <a:moveTo>
                    <a:pt x="126" y="0"/>
                  </a:moveTo>
                  <a:cubicBezTo>
                    <a:pt x="51" y="0"/>
                    <a:pt x="0" y="51"/>
                    <a:pt x="0" y="101"/>
                  </a:cubicBezTo>
                  <a:lnTo>
                    <a:pt x="0" y="31427"/>
                  </a:lnTo>
                  <a:cubicBezTo>
                    <a:pt x="0" y="31477"/>
                    <a:pt x="51" y="31516"/>
                    <a:pt x="126" y="31516"/>
                  </a:cubicBezTo>
                  <a:cubicBezTo>
                    <a:pt x="189" y="31516"/>
                    <a:pt x="239" y="31477"/>
                    <a:pt x="239" y="31427"/>
                  </a:cubicBezTo>
                  <a:lnTo>
                    <a:pt x="239" y="101"/>
                  </a:lnTo>
                  <a:cubicBezTo>
                    <a:pt x="239" y="51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6479100" y="325525"/>
              <a:ext cx="6025" cy="787575"/>
            </a:xfrm>
            <a:custGeom>
              <a:avLst/>
              <a:gdLst/>
              <a:ahLst/>
              <a:cxnLst/>
              <a:rect l="l" t="t" r="r" b="b"/>
              <a:pathLst>
                <a:path w="241" h="31503" extrusionOk="0">
                  <a:moveTo>
                    <a:pt x="114" y="1"/>
                  </a:moveTo>
                  <a:cubicBezTo>
                    <a:pt x="51" y="1"/>
                    <a:pt x="1" y="38"/>
                    <a:pt x="1" y="88"/>
                  </a:cubicBezTo>
                  <a:lnTo>
                    <a:pt x="1" y="31414"/>
                  </a:lnTo>
                  <a:cubicBezTo>
                    <a:pt x="1" y="31464"/>
                    <a:pt x="51" y="31503"/>
                    <a:pt x="114" y="31503"/>
                  </a:cubicBezTo>
                  <a:cubicBezTo>
                    <a:pt x="190" y="31503"/>
                    <a:pt x="240" y="31464"/>
                    <a:pt x="240" y="31414"/>
                  </a:cubicBezTo>
                  <a:lnTo>
                    <a:pt x="240" y="88"/>
                  </a:lnTo>
                  <a:cubicBezTo>
                    <a:pt x="240" y="38"/>
                    <a:pt x="190" y="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6462375" y="330575"/>
              <a:ext cx="6325" cy="787875"/>
            </a:xfrm>
            <a:custGeom>
              <a:avLst/>
              <a:gdLst/>
              <a:ahLst/>
              <a:cxnLst/>
              <a:rect l="l" t="t" r="r" b="b"/>
              <a:pathLst>
                <a:path w="253" h="31515" extrusionOk="0">
                  <a:moveTo>
                    <a:pt x="127" y="0"/>
                  </a:moveTo>
                  <a:cubicBezTo>
                    <a:pt x="64" y="0"/>
                    <a:pt x="0" y="38"/>
                    <a:pt x="0" y="88"/>
                  </a:cubicBezTo>
                  <a:lnTo>
                    <a:pt x="0" y="31414"/>
                  </a:lnTo>
                  <a:cubicBezTo>
                    <a:pt x="0" y="31464"/>
                    <a:pt x="64" y="31515"/>
                    <a:pt x="127" y="31515"/>
                  </a:cubicBezTo>
                  <a:cubicBezTo>
                    <a:pt x="190" y="31515"/>
                    <a:pt x="253" y="31464"/>
                    <a:pt x="253" y="31414"/>
                  </a:cubicBezTo>
                  <a:lnTo>
                    <a:pt x="253" y="88"/>
                  </a:lnTo>
                  <a:cubicBezTo>
                    <a:pt x="253" y="38"/>
                    <a:pt x="190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445975" y="335625"/>
              <a:ext cx="6025" cy="787875"/>
            </a:xfrm>
            <a:custGeom>
              <a:avLst/>
              <a:gdLst/>
              <a:ahLst/>
              <a:cxnLst/>
              <a:rect l="l" t="t" r="r" b="b"/>
              <a:pathLst>
                <a:path w="241" h="31515" extrusionOk="0">
                  <a:moveTo>
                    <a:pt x="126" y="0"/>
                  </a:moveTo>
                  <a:cubicBezTo>
                    <a:pt x="51" y="0"/>
                    <a:pt x="0" y="38"/>
                    <a:pt x="0" y="88"/>
                  </a:cubicBezTo>
                  <a:lnTo>
                    <a:pt x="0" y="31414"/>
                  </a:lnTo>
                  <a:cubicBezTo>
                    <a:pt x="0" y="31477"/>
                    <a:pt x="51" y="31515"/>
                    <a:pt x="126" y="31515"/>
                  </a:cubicBezTo>
                  <a:cubicBezTo>
                    <a:pt x="190" y="31515"/>
                    <a:pt x="240" y="31477"/>
                    <a:pt x="240" y="31414"/>
                  </a:cubicBezTo>
                  <a:lnTo>
                    <a:pt x="240" y="88"/>
                  </a:lnTo>
                  <a:cubicBezTo>
                    <a:pt x="240" y="38"/>
                    <a:pt x="190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6429550" y="340675"/>
              <a:ext cx="6050" cy="787875"/>
            </a:xfrm>
            <a:custGeom>
              <a:avLst/>
              <a:gdLst/>
              <a:ahLst/>
              <a:cxnLst/>
              <a:rect l="l" t="t" r="r" b="b"/>
              <a:pathLst>
                <a:path w="242" h="31515" extrusionOk="0">
                  <a:moveTo>
                    <a:pt x="115" y="0"/>
                  </a:moveTo>
                  <a:cubicBezTo>
                    <a:pt x="51" y="0"/>
                    <a:pt x="1" y="51"/>
                    <a:pt x="1" y="101"/>
                  </a:cubicBezTo>
                  <a:lnTo>
                    <a:pt x="1" y="31427"/>
                  </a:lnTo>
                  <a:cubicBezTo>
                    <a:pt x="1" y="31477"/>
                    <a:pt x="51" y="31514"/>
                    <a:pt x="115" y="31514"/>
                  </a:cubicBezTo>
                  <a:cubicBezTo>
                    <a:pt x="191" y="31514"/>
                    <a:pt x="241" y="31477"/>
                    <a:pt x="241" y="31427"/>
                  </a:cubicBezTo>
                  <a:lnTo>
                    <a:pt x="241" y="101"/>
                  </a:lnTo>
                  <a:cubicBezTo>
                    <a:pt x="241" y="51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8"/>
            <p:cNvSpPr/>
            <p:nvPr/>
          </p:nvSpPr>
          <p:spPr>
            <a:xfrm>
              <a:off x="6412850" y="346025"/>
              <a:ext cx="6325" cy="787575"/>
            </a:xfrm>
            <a:custGeom>
              <a:avLst/>
              <a:gdLst/>
              <a:ahLst/>
              <a:cxnLst/>
              <a:rect l="l" t="t" r="r" b="b"/>
              <a:pathLst>
                <a:path w="253" h="31503" extrusionOk="0">
                  <a:moveTo>
                    <a:pt x="127" y="0"/>
                  </a:moveTo>
                  <a:cubicBezTo>
                    <a:pt x="63" y="0"/>
                    <a:pt x="0" y="39"/>
                    <a:pt x="0" y="89"/>
                  </a:cubicBezTo>
                  <a:lnTo>
                    <a:pt x="0" y="31415"/>
                  </a:lnTo>
                  <a:cubicBezTo>
                    <a:pt x="0" y="31465"/>
                    <a:pt x="63" y="31502"/>
                    <a:pt x="127" y="31502"/>
                  </a:cubicBezTo>
                  <a:cubicBezTo>
                    <a:pt x="189" y="31502"/>
                    <a:pt x="253" y="31465"/>
                    <a:pt x="253" y="31415"/>
                  </a:cubicBezTo>
                  <a:lnTo>
                    <a:pt x="253" y="89"/>
                  </a:lnTo>
                  <a:cubicBezTo>
                    <a:pt x="253" y="39"/>
                    <a:pt x="189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6396450" y="351075"/>
              <a:ext cx="6000" cy="787900"/>
            </a:xfrm>
            <a:custGeom>
              <a:avLst/>
              <a:gdLst/>
              <a:ahLst/>
              <a:cxnLst/>
              <a:rect l="l" t="t" r="r" b="b"/>
              <a:pathLst>
                <a:path w="240" h="31516" extrusionOk="0">
                  <a:moveTo>
                    <a:pt x="126" y="0"/>
                  </a:moveTo>
                  <a:cubicBezTo>
                    <a:pt x="51" y="0"/>
                    <a:pt x="0" y="39"/>
                    <a:pt x="0" y="89"/>
                  </a:cubicBezTo>
                  <a:lnTo>
                    <a:pt x="0" y="31414"/>
                  </a:lnTo>
                  <a:cubicBezTo>
                    <a:pt x="0" y="31465"/>
                    <a:pt x="51" y="31515"/>
                    <a:pt x="126" y="31515"/>
                  </a:cubicBezTo>
                  <a:cubicBezTo>
                    <a:pt x="189" y="31515"/>
                    <a:pt x="239" y="31465"/>
                    <a:pt x="239" y="31414"/>
                  </a:cubicBezTo>
                  <a:lnTo>
                    <a:pt x="239" y="89"/>
                  </a:lnTo>
                  <a:cubicBezTo>
                    <a:pt x="239" y="39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6380025" y="356125"/>
              <a:ext cx="6025" cy="787900"/>
            </a:xfrm>
            <a:custGeom>
              <a:avLst/>
              <a:gdLst/>
              <a:ahLst/>
              <a:cxnLst/>
              <a:rect l="l" t="t" r="r" b="b"/>
              <a:pathLst>
                <a:path w="241" h="31516" extrusionOk="0">
                  <a:moveTo>
                    <a:pt x="127" y="0"/>
                  </a:moveTo>
                  <a:cubicBezTo>
                    <a:pt x="51" y="0"/>
                    <a:pt x="1" y="39"/>
                    <a:pt x="1" y="101"/>
                  </a:cubicBezTo>
                  <a:lnTo>
                    <a:pt x="1" y="31427"/>
                  </a:lnTo>
                  <a:cubicBezTo>
                    <a:pt x="1" y="31477"/>
                    <a:pt x="51" y="31515"/>
                    <a:pt x="127" y="31515"/>
                  </a:cubicBezTo>
                  <a:cubicBezTo>
                    <a:pt x="190" y="31515"/>
                    <a:pt x="240" y="31477"/>
                    <a:pt x="240" y="31427"/>
                  </a:cubicBezTo>
                  <a:lnTo>
                    <a:pt x="240" y="101"/>
                  </a:lnTo>
                  <a:cubicBezTo>
                    <a:pt x="240" y="39"/>
                    <a:pt x="190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6363625" y="361175"/>
              <a:ext cx="6000" cy="787900"/>
            </a:xfrm>
            <a:custGeom>
              <a:avLst/>
              <a:gdLst/>
              <a:ahLst/>
              <a:cxnLst/>
              <a:rect l="l" t="t" r="r" b="b"/>
              <a:pathLst>
                <a:path w="240" h="31516" extrusionOk="0">
                  <a:moveTo>
                    <a:pt x="114" y="0"/>
                  </a:moveTo>
                  <a:cubicBezTo>
                    <a:pt x="51" y="0"/>
                    <a:pt x="1" y="51"/>
                    <a:pt x="1" y="101"/>
                  </a:cubicBezTo>
                  <a:lnTo>
                    <a:pt x="1" y="31426"/>
                  </a:lnTo>
                  <a:cubicBezTo>
                    <a:pt x="1" y="31477"/>
                    <a:pt x="51" y="31515"/>
                    <a:pt x="114" y="31515"/>
                  </a:cubicBezTo>
                  <a:cubicBezTo>
                    <a:pt x="189" y="31515"/>
                    <a:pt x="240" y="31477"/>
                    <a:pt x="240" y="31426"/>
                  </a:cubicBezTo>
                  <a:lnTo>
                    <a:pt x="240" y="101"/>
                  </a:lnTo>
                  <a:cubicBezTo>
                    <a:pt x="240" y="51"/>
                    <a:pt x="189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6346900" y="366550"/>
              <a:ext cx="6325" cy="787575"/>
            </a:xfrm>
            <a:custGeom>
              <a:avLst/>
              <a:gdLst/>
              <a:ahLst/>
              <a:cxnLst/>
              <a:rect l="l" t="t" r="r" b="b"/>
              <a:pathLst>
                <a:path w="253" h="31503" extrusionOk="0">
                  <a:moveTo>
                    <a:pt x="126" y="0"/>
                  </a:moveTo>
                  <a:cubicBezTo>
                    <a:pt x="64" y="0"/>
                    <a:pt x="0" y="38"/>
                    <a:pt x="0" y="88"/>
                  </a:cubicBezTo>
                  <a:lnTo>
                    <a:pt x="0" y="31413"/>
                  </a:lnTo>
                  <a:cubicBezTo>
                    <a:pt x="0" y="31464"/>
                    <a:pt x="64" y="31502"/>
                    <a:pt x="126" y="31502"/>
                  </a:cubicBezTo>
                  <a:cubicBezTo>
                    <a:pt x="190" y="31502"/>
                    <a:pt x="253" y="31464"/>
                    <a:pt x="253" y="31413"/>
                  </a:cubicBezTo>
                  <a:lnTo>
                    <a:pt x="253" y="88"/>
                  </a:lnTo>
                  <a:cubicBezTo>
                    <a:pt x="253" y="38"/>
                    <a:pt x="190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6330475" y="371600"/>
              <a:ext cx="6050" cy="787875"/>
            </a:xfrm>
            <a:custGeom>
              <a:avLst/>
              <a:gdLst/>
              <a:ahLst/>
              <a:cxnLst/>
              <a:rect l="l" t="t" r="r" b="b"/>
              <a:pathLst>
                <a:path w="242" h="31515" extrusionOk="0">
                  <a:moveTo>
                    <a:pt x="127" y="0"/>
                  </a:moveTo>
                  <a:cubicBezTo>
                    <a:pt x="51" y="0"/>
                    <a:pt x="1" y="38"/>
                    <a:pt x="1" y="88"/>
                  </a:cubicBezTo>
                  <a:lnTo>
                    <a:pt x="1" y="31413"/>
                  </a:lnTo>
                  <a:cubicBezTo>
                    <a:pt x="1" y="31464"/>
                    <a:pt x="51" y="31514"/>
                    <a:pt x="127" y="31514"/>
                  </a:cubicBezTo>
                  <a:cubicBezTo>
                    <a:pt x="191" y="31514"/>
                    <a:pt x="241" y="31464"/>
                    <a:pt x="241" y="31413"/>
                  </a:cubicBezTo>
                  <a:lnTo>
                    <a:pt x="241" y="88"/>
                  </a:lnTo>
                  <a:cubicBezTo>
                    <a:pt x="241" y="38"/>
                    <a:pt x="191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6314075" y="376650"/>
              <a:ext cx="6025" cy="787875"/>
            </a:xfrm>
            <a:custGeom>
              <a:avLst/>
              <a:gdLst/>
              <a:ahLst/>
              <a:cxnLst/>
              <a:rect l="l" t="t" r="r" b="b"/>
              <a:pathLst>
                <a:path w="241" h="31515" extrusionOk="0">
                  <a:moveTo>
                    <a:pt x="115" y="0"/>
                  </a:moveTo>
                  <a:cubicBezTo>
                    <a:pt x="51" y="0"/>
                    <a:pt x="1" y="51"/>
                    <a:pt x="1" y="101"/>
                  </a:cubicBezTo>
                  <a:lnTo>
                    <a:pt x="1" y="31426"/>
                  </a:lnTo>
                  <a:cubicBezTo>
                    <a:pt x="1" y="31477"/>
                    <a:pt x="51" y="31514"/>
                    <a:pt x="115" y="31514"/>
                  </a:cubicBezTo>
                  <a:cubicBezTo>
                    <a:pt x="190" y="31514"/>
                    <a:pt x="241" y="31477"/>
                    <a:pt x="241" y="31426"/>
                  </a:cubicBezTo>
                  <a:lnTo>
                    <a:pt x="241" y="101"/>
                  </a:lnTo>
                  <a:cubicBezTo>
                    <a:pt x="241" y="51"/>
                    <a:pt x="190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6297375" y="381700"/>
              <a:ext cx="6325" cy="787875"/>
            </a:xfrm>
            <a:custGeom>
              <a:avLst/>
              <a:gdLst/>
              <a:ahLst/>
              <a:cxnLst/>
              <a:rect l="l" t="t" r="r" b="b"/>
              <a:pathLst>
                <a:path w="253" h="31515" extrusionOk="0">
                  <a:moveTo>
                    <a:pt x="126" y="0"/>
                  </a:moveTo>
                  <a:cubicBezTo>
                    <a:pt x="63" y="0"/>
                    <a:pt x="0" y="51"/>
                    <a:pt x="0" y="101"/>
                  </a:cubicBezTo>
                  <a:lnTo>
                    <a:pt x="0" y="31426"/>
                  </a:lnTo>
                  <a:cubicBezTo>
                    <a:pt x="0" y="31477"/>
                    <a:pt x="63" y="31514"/>
                    <a:pt x="126" y="31514"/>
                  </a:cubicBezTo>
                  <a:cubicBezTo>
                    <a:pt x="189" y="31514"/>
                    <a:pt x="253" y="31477"/>
                    <a:pt x="253" y="31426"/>
                  </a:cubicBezTo>
                  <a:lnTo>
                    <a:pt x="253" y="101"/>
                  </a:lnTo>
                  <a:cubicBezTo>
                    <a:pt x="253" y="51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6280950" y="387050"/>
              <a:ext cx="6025" cy="787900"/>
            </a:xfrm>
            <a:custGeom>
              <a:avLst/>
              <a:gdLst/>
              <a:ahLst/>
              <a:cxnLst/>
              <a:rect l="l" t="t" r="r" b="b"/>
              <a:pathLst>
                <a:path w="241" h="31516" extrusionOk="0">
                  <a:moveTo>
                    <a:pt x="127" y="0"/>
                  </a:moveTo>
                  <a:cubicBezTo>
                    <a:pt x="51" y="0"/>
                    <a:pt x="1" y="38"/>
                    <a:pt x="1" y="89"/>
                  </a:cubicBezTo>
                  <a:lnTo>
                    <a:pt x="1" y="31414"/>
                  </a:lnTo>
                  <a:cubicBezTo>
                    <a:pt x="1" y="31465"/>
                    <a:pt x="51" y="31515"/>
                    <a:pt x="127" y="31515"/>
                  </a:cubicBezTo>
                  <a:cubicBezTo>
                    <a:pt x="190" y="31515"/>
                    <a:pt x="240" y="31465"/>
                    <a:pt x="240" y="31414"/>
                  </a:cubicBezTo>
                  <a:lnTo>
                    <a:pt x="240" y="89"/>
                  </a:lnTo>
                  <a:cubicBezTo>
                    <a:pt x="240" y="38"/>
                    <a:pt x="190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264550" y="392100"/>
              <a:ext cx="6000" cy="787900"/>
            </a:xfrm>
            <a:custGeom>
              <a:avLst/>
              <a:gdLst/>
              <a:ahLst/>
              <a:cxnLst/>
              <a:rect l="l" t="t" r="r" b="b"/>
              <a:pathLst>
                <a:path w="240" h="31516" extrusionOk="0">
                  <a:moveTo>
                    <a:pt x="127" y="0"/>
                  </a:moveTo>
                  <a:cubicBezTo>
                    <a:pt x="51" y="0"/>
                    <a:pt x="1" y="38"/>
                    <a:pt x="1" y="89"/>
                  </a:cubicBezTo>
                  <a:lnTo>
                    <a:pt x="1" y="31414"/>
                  </a:lnTo>
                  <a:cubicBezTo>
                    <a:pt x="1" y="31465"/>
                    <a:pt x="51" y="31515"/>
                    <a:pt x="127" y="31515"/>
                  </a:cubicBezTo>
                  <a:cubicBezTo>
                    <a:pt x="189" y="31515"/>
                    <a:pt x="240" y="31465"/>
                    <a:pt x="240" y="31414"/>
                  </a:cubicBezTo>
                  <a:lnTo>
                    <a:pt x="240" y="89"/>
                  </a:lnTo>
                  <a:cubicBezTo>
                    <a:pt x="240" y="38"/>
                    <a:pt x="189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6248150" y="397125"/>
              <a:ext cx="6000" cy="787925"/>
            </a:xfrm>
            <a:custGeom>
              <a:avLst/>
              <a:gdLst/>
              <a:ahLst/>
              <a:cxnLst/>
              <a:rect l="l" t="t" r="r" b="b"/>
              <a:pathLst>
                <a:path w="240" h="31517" extrusionOk="0">
                  <a:moveTo>
                    <a:pt x="113" y="1"/>
                  </a:moveTo>
                  <a:cubicBezTo>
                    <a:pt x="51" y="1"/>
                    <a:pt x="0" y="51"/>
                    <a:pt x="0" y="102"/>
                  </a:cubicBezTo>
                  <a:lnTo>
                    <a:pt x="0" y="31427"/>
                  </a:lnTo>
                  <a:cubicBezTo>
                    <a:pt x="0" y="31478"/>
                    <a:pt x="51" y="31516"/>
                    <a:pt x="113" y="31516"/>
                  </a:cubicBezTo>
                  <a:cubicBezTo>
                    <a:pt x="189" y="31516"/>
                    <a:pt x="240" y="31478"/>
                    <a:pt x="240" y="31427"/>
                  </a:cubicBezTo>
                  <a:lnTo>
                    <a:pt x="240" y="102"/>
                  </a:lnTo>
                  <a:cubicBezTo>
                    <a:pt x="240" y="51"/>
                    <a:pt x="189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6231400" y="402525"/>
              <a:ext cx="6350" cy="787575"/>
            </a:xfrm>
            <a:custGeom>
              <a:avLst/>
              <a:gdLst/>
              <a:ahLst/>
              <a:cxnLst/>
              <a:rect l="l" t="t" r="r" b="b"/>
              <a:pathLst>
                <a:path w="254" h="31503" extrusionOk="0">
                  <a:moveTo>
                    <a:pt x="127" y="0"/>
                  </a:moveTo>
                  <a:cubicBezTo>
                    <a:pt x="65" y="0"/>
                    <a:pt x="1" y="37"/>
                    <a:pt x="1" y="88"/>
                  </a:cubicBezTo>
                  <a:lnTo>
                    <a:pt x="1" y="31413"/>
                  </a:lnTo>
                  <a:cubicBezTo>
                    <a:pt x="1" y="31464"/>
                    <a:pt x="65" y="31502"/>
                    <a:pt x="127" y="31502"/>
                  </a:cubicBezTo>
                  <a:cubicBezTo>
                    <a:pt x="191" y="31502"/>
                    <a:pt x="253" y="31464"/>
                    <a:pt x="253" y="31413"/>
                  </a:cubicBezTo>
                  <a:lnTo>
                    <a:pt x="253" y="88"/>
                  </a:lnTo>
                  <a:cubicBezTo>
                    <a:pt x="253" y="37"/>
                    <a:pt x="191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6215000" y="407550"/>
              <a:ext cx="6025" cy="787900"/>
            </a:xfrm>
            <a:custGeom>
              <a:avLst/>
              <a:gdLst/>
              <a:ahLst/>
              <a:cxnLst/>
              <a:rect l="l" t="t" r="r" b="b"/>
              <a:pathLst>
                <a:path w="241" h="31516" extrusionOk="0">
                  <a:moveTo>
                    <a:pt x="127" y="1"/>
                  </a:moveTo>
                  <a:cubicBezTo>
                    <a:pt x="51" y="1"/>
                    <a:pt x="1" y="38"/>
                    <a:pt x="1" y="89"/>
                  </a:cubicBezTo>
                  <a:lnTo>
                    <a:pt x="1" y="31414"/>
                  </a:lnTo>
                  <a:cubicBezTo>
                    <a:pt x="1" y="31465"/>
                    <a:pt x="51" y="31515"/>
                    <a:pt x="127" y="31515"/>
                  </a:cubicBezTo>
                  <a:cubicBezTo>
                    <a:pt x="190" y="31515"/>
                    <a:pt x="241" y="31465"/>
                    <a:pt x="241" y="31414"/>
                  </a:cubicBezTo>
                  <a:lnTo>
                    <a:pt x="241" y="89"/>
                  </a:lnTo>
                  <a:cubicBezTo>
                    <a:pt x="241" y="38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6198600" y="412600"/>
              <a:ext cx="6025" cy="787900"/>
            </a:xfrm>
            <a:custGeom>
              <a:avLst/>
              <a:gdLst/>
              <a:ahLst/>
              <a:cxnLst/>
              <a:rect l="l" t="t" r="r" b="b"/>
              <a:pathLst>
                <a:path w="241" h="31516" extrusionOk="0">
                  <a:moveTo>
                    <a:pt x="114" y="1"/>
                  </a:moveTo>
                  <a:cubicBezTo>
                    <a:pt x="51" y="1"/>
                    <a:pt x="0" y="38"/>
                    <a:pt x="0" y="89"/>
                  </a:cubicBezTo>
                  <a:lnTo>
                    <a:pt x="0" y="31414"/>
                  </a:lnTo>
                  <a:cubicBezTo>
                    <a:pt x="0" y="31478"/>
                    <a:pt x="51" y="31515"/>
                    <a:pt x="114" y="31515"/>
                  </a:cubicBezTo>
                  <a:cubicBezTo>
                    <a:pt x="190" y="31515"/>
                    <a:pt x="241" y="31478"/>
                    <a:pt x="241" y="31414"/>
                  </a:cubicBezTo>
                  <a:lnTo>
                    <a:pt x="241" y="89"/>
                  </a:lnTo>
                  <a:cubicBezTo>
                    <a:pt x="241" y="38"/>
                    <a:pt x="190" y="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6181875" y="417650"/>
              <a:ext cx="6350" cy="787875"/>
            </a:xfrm>
            <a:custGeom>
              <a:avLst/>
              <a:gdLst/>
              <a:ahLst/>
              <a:cxnLst/>
              <a:rect l="l" t="t" r="r" b="b"/>
              <a:pathLst>
                <a:path w="254" h="31515" extrusionOk="0">
                  <a:moveTo>
                    <a:pt x="127" y="1"/>
                  </a:moveTo>
                  <a:cubicBezTo>
                    <a:pt x="64" y="1"/>
                    <a:pt x="1" y="51"/>
                    <a:pt x="1" y="102"/>
                  </a:cubicBezTo>
                  <a:lnTo>
                    <a:pt x="1" y="31427"/>
                  </a:lnTo>
                  <a:cubicBezTo>
                    <a:pt x="1" y="31478"/>
                    <a:pt x="64" y="31515"/>
                    <a:pt x="127" y="31515"/>
                  </a:cubicBezTo>
                  <a:cubicBezTo>
                    <a:pt x="190" y="31515"/>
                    <a:pt x="253" y="31478"/>
                    <a:pt x="253" y="31427"/>
                  </a:cubicBezTo>
                  <a:lnTo>
                    <a:pt x="253" y="102"/>
                  </a:lnTo>
                  <a:cubicBezTo>
                    <a:pt x="253" y="51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6165475" y="423000"/>
              <a:ext cx="6000" cy="787575"/>
            </a:xfrm>
            <a:custGeom>
              <a:avLst/>
              <a:gdLst/>
              <a:ahLst/>
              <a:cxnLst/>
              <a:rect l="l" t="t" r="r" b="b"/>
              <a:pathLst>
                <a:path w="240" h="31503" extrusionOk="0">
                  <a:moveTo>
                    <a:pt x="127" y="1"/>
                  </a:moveTo>
                  <a:cubicBezTo>
                    <a:pt x="51" y="1"/>
                    <a:pt x="1" y="39"/>
                    <a:pt x="1" y="90"/>
                  </a:cubicBezTo>
                  <a:lnTo>
                    <a:pt x="1" y="31415"/>
                  </a:lnTo>
                  <a:cubicBezTo>
                    <a:pt x="1" y="31466"/>
                    <a:pt x="51" y="31503"/>
                    <a:pt x="127" y="31503"/>
                  </a:cubicBezTo>
                  <a:cubicBezTo>
                    <a:pt x="189" y="31503"/>
                    <a:pt x="240" y="31466"/>
                    <a:pt x="240" y="31415"/>
                  </a:cubicBezTo>
                  <a:lnTo>
                    <a:pt x="240" y="90"/>
                  </a:lnTo>
                  <a:cubicBezTo>
                    <a:pt x="240" y="39"/>
                    <a:pt x="189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6149075" y="428050"/>
              <a:ext cx="6000" cy="787900"/>
            </a:xfrm>
            <a:custGeom>
              <a:avLst/>
              <a:gdLst/>
              <a:ahLst/>
              <a:cxnLst/>
              <a:rect l="l" t="t" r="r" b="b"/>
              <a:pathLst>
                <a:path w="240" h="31516" extrusionOk="0">
                  <a:moveTo>
                    <a:pt x="127" y="1"/>
                  </a:moveTo>
                  <a:cubicBezTo>
                    <a:pt x="51" y="1"/>
                    <a:pt x="0" y="39"/>
                    <a:pt x="0" y="90"/>
                  </a:cubicBezTo>
                  <a:lnTo>
                    <a:pt x="0" y="31415"/>
                  </a:lnTo>
                  <a:cubicBezTo>
                    <a:pt x="0" y="31466"/>
                    <a:pt x="51" y="31516"/>
                    <a:pt x="127" y="31516"/>
                  </a:cubicBezTo>
                  <a:cubicBezTo>
                    <a:pt x="189" y="31516"/>
                    <a:pt x="240" y="31466"/>
                    <a:pt x="240" y="31415"/>
                  </a:cubicBezTo>
                  <a:lnTo>
                    <a:pt x="240" y="90"/>
                  </a:lnTo>
                  <a:cubicBezTo>
                    <a:pt x="240" y="39"/>
                    <a:pt x="189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6132675" y="433100"/>
              <a:ext cx="6000" cy="787900"/>
            </a:xfrm>
            <a:custGeom>
              <a:avLst/>
              <a:gdLst/>
              <a:ahLst/>
              <a:cxnLst/>
              <a:rect l="l" t="t" r="r" b="b"/>
              <a:pathLst>
                <a:path w="240" h="31516" extrusionOk="0">
                  <a:moveTo>
                    <a:pt x="113" y="1"/>
                  </a:moveTo>
                  <a:cubicBezTo>
                    <a:pt x="51" y="1"/>
                    <a:pt x="0" y="39"/>
                    <a:pt x="0" y="102"/>
                  </a:cubicBezTo>
                  <a:lnTo>
                    <a:pt x="0" y="31415"/>
                  </a:lnTo>
                  <a:cubicBezTo>
                    <a:pt x="0" y="31478"/>
                    <a:pt x="51" y="31516"/>
                    <a:pt x="113" y="31516"/>
                  </a:cubicBezTo>
                  <a:cubicBezTo>
                    <a:pt x="189" y="31516"/>
                    <a:pt x="239" y="31478"/>
                    <a:pt x="239" y="31415"/>
                  </a:cubicBezTo>
                  <a:lnTo>
                    <a:pt x="239" y="102"/>
                  </a:lnTo>
                  <a:cubicBezTo>
                    <a:pt x="239" y="39"/>
                    <a:pt x="189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6115925" y="438150"/>
              <a:ext cx="6350" cy="787900"/>
            </a:xfrm>
            <a:custGeom>
              <a:avLst/>
              <a:gdLst/>
              <a:ahLst/>
              <a:cxnLst/>
              <a:rect l="l" t="t" r="r" b="b"/>
              <a:pathLst>
                <a:path w="254" h="31516" extrusionOk="0">
                  <a:moveTo>
                    <a:pt x="127" y="1"/>
                  </a:moveTo>
                  <a:cubicBezTo>
                    <a:pt x="64" y="1"/>
                    <a:pt x="1" y="51"/>
                    <a:pt x="1" y="102"/>
                  </a:cubicBezTo>
                  <a:lnTo>
                    <a:pt x="1" y="31427"/>
                  </a:lnTo>
                  <a:cubicBezTo>
                    <a:pt x="1" y="31477"/>
                    <a:pt x="64" y="31516"/>
                    <a:pt x="127" y="31516"/>
                  </a:cubicBezTo>
                  <a:cubicBezTo>
                    <a:pt x="190" y="31516"/>
                    <a:pt x="253" y="31477"/>
                    <a:pt x="253" y="31427"/>
                  </a:cubicBezTo>
                  <a:lnTo>
                    <a:pt x="253" y="102"/>
                  </a:lnTo>
                  <a:cubicBezTo>
                    <a:pt x="253" y="51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6099525" y="443525"/>
              <a:ext cx="6025" cy="787575"/>
            </a:xfrm>
            <a:custGeom>
              <a:avLst/>
              <a:gdLst/>
              <a:ahLst/>
              <a:cxnLst/>
              <a:rect l="l" t="t" r="r" b="b"/>
              <a:pathLst>
                <a:path w="241" h="31503" extrusionOk="0">
                  <a:moveTo>
                    <a:pt x="127" y="1"/>
                  </a:moveTo>
                  <a:cubicBezTo>
                    <a:pt x="51" y="1"/>
                    <a:pt x="0" y="38"/>
                    <a:pt x="0" y="89"/>
                  </a:cubicBezTo>
                  <a:lnTo>
                    <a:pt x="0" y="31414"/>
                  </a:lnTo>
                  <a:cubicBezTo>
                    <a:pt x="0" y="31464"/>
                    <a:pt x="51" y="31503"/>
                    <a:pt x="127" y="31503"/>
                  </a:cubicBezTo>
                  <a:cubicBezTo>
                    <a:pt x="190" y="31503"/>
                    <a:pt x="241" y="31464"/>
                    <a:pt x="241" y="31414"/>
                  </a:cubicBezTo>
                  <a:lnTo>
                    <a:pt x="241" y="89"/>
                  </a:lnTo>
                  <a:cubicBezTo>
                    <a:pt x="241" y="38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6083125" y="448575"/>
              <a:ext cx="6025" cy="787875"/>
            </a:xfrm>
            <a:custGeom>
              <a:avLst/>
              <a:gdLst/>
              <a:ahLst/>
              <a:cxnLst/>
              <a:rect l="l" t="t" r="r" b="b"/>
              <a:pathLst>
                <a:path w="241" h="31515" extrusionOk="0">
                  <a:moveTo>
                    <a:pt x="114" y="1"/>
                  </a:moveTo>
                  <a:cubicBezTo>
                    <a:pt x="51" y="1"/>
                    <a:pt x="0" y="38"/>
                    <a:pt x="0" y="89"/>
                  </a:cubicBezTo>
                  <a:lnTo>
                    <a:pt x="0" y="31414"/>
                  </a:lnTo>
                  <a:cubicBezTo>
                    <a:pt x="0" y="31464"/>
                    <a:pt x="51" y="31515"/>
                    <a:pt x="114" y="31515"/>
                  </a:cubicBezTo>
                  <a:cubicBezTo>
                    <a:pt x="190" y="31515"/>
                    <a:pt x="240" y="31464"/>
                    <a:pt x="240" y="31414"/>
                  </a:cubicBezTo>
                  <a:lnTo>
                    <a:pt x="240" y="89"/>
                  </a:lnTo>
                  <a:cubicBezTo>
                    <a:pt x="240" y="38"/>
                    <a:pt x="190" y="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6066400" y="453625"/>
              <a:ext cx="6350" cy="787875"/>
            </a:xfrm>
            <a:custGeom>
              <a:avLst/>
              <a:gdLst/>
              <a:ahLst/>
              <a:cxnLst/>
              <a:rect l="l" t="t" r="r" b="b"/>
              <a:pathLst>
                <a:path w="254" h="31515" extrusionOk="0">
                  <a:moveTo>
                    <a:pt x="127" y="1"/>
                  </a:moveTo>
                  <a:cubicBezTo>
                    <a:pt x="63" y="1"/>
                    <a:pt x="1" y="38"/>
                    <a:pt x="1" y="102"/>
                  </a:cubicBezTo>
                  <a:lnTo>
                    <a:pt x="1" y="31427"/>
                  </a:lnTo>
                  <a:cubicBezTo>
                    <a:pt x="1" y="31477"/>
                    <a:pt x="63" y="31515"/>
                    <a:pt x="127" y="31515"/>
                  </a:cubicBezTo>
                  <a:cubicBezTo>
                    <a:pt x="189" y="31515"/>
                    <a:pt x="253" y="31477"/>
                    <a:pt x="253" y="31427"/>
                  </a:cubicBezTo>
                  <a:lnTo>
                    <a:pt x="253" y="102"/>
                  </a:lnTo>
                  <a:cubicBezTo>
                    <a:pt x="253" y="38"/>
                    <a:pt x="189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6050000" y="458675"/>
              <a:ext cx="6000" cy="787875"/>
            </a:xfrm>
            <a:custGeom>
              <a:avLst/>
              <a:gdLst/>
              <a:ahLst/>
              <a:cxnLst/>
              <a:rect l="l" t="t" r="r" b="b"/>
              <a:pathLst>
                <a:path w="240" h="31515" extrusionOk="0">
                  <a:moveTo>
                    <a:pt x="127" y="1"/>
                  </a:moveTo>
                  <a:cubicBezTo>
                    <a:pt x="51" y="1"/>
                    <a:pt x="0" y="51"/>
                    <a:pt x="0" y="102"/>
                  </a:cubicBezTo>
                  <a:lnTo>
                    <a:pt x="0" y="31427"/>
                  </a:lnTo>
                  <a:cubicBezTo>
                    <a:pt x="0" y="31477"/>
                    <a:pt x="51" y="31515"/>
                    <a:pt x="127" y="31515"/>
                  </a:cubicBezTo>
                  <a:cubicBezTo>
                    <a:pt x="189" y="31515"/>
                    <a:pt x="240" y="31477"/>
                    <a:pt x="240" y="31427"/>
                  </a:cubicBezTo>
                  <a:lnTo>
                    <a:pt x="240" y="102"/>
                  </a:lnTo>
                  <a:cubicBezTo>
                    <a:pt x="240" y="51"/>
                    <a:pt x="189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6033600" y="464025"/>
              <a:ext cx="6000" cy="787575"/>
            </a:xfrm>
            <a:custGeom>
              <a:avLst/>
              <a:gdLst/>
              <a:ahLst/>
              <a:cxnLst/>
              <a:rect l="l" t="t" r="r" b="b"/>
              <a:pathLst>
                <a:path w="240" h="31503" extrusionOk="0">
                  <a:moveTo>
                    <a:pt x="126" y="1"/>
                  </a:moveTo>
                  <a:cubicBezTo>
                    <a:pt x="51" y="1"/>
                    <a:pt x="0" y="39"/>
                    <a:pt x="0" y="89"/>
                  </a:cubicBezTo>
                  <a:lnTo>
                    <a:pt x="0" y="31415"/>
                  </a:lnTo>
                  <a:cubicBezTo>
                    <a:pt x="0" y="31465"/>
                    <a:pt x="51" y="31503"/>
                    <a:pt x="126" y="31503"/>
                  </a:cubicBezTo>
                  <a:cubicBezTo>
                    <a:pt x="189" y="31503"/>
                    <a:pt x="239" y="31465"/>
                    <a:pt x="239" y="31415"/>
                  </a:cubicBezTo>
                  <a:lnTo>
                    <a:pt x="239" y="89"/>
                  </a:lnTo>
                  <a:cubicBezTo>
                    <a:pt x="239" y="39"/>
                    <a:pt x="189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6017175" y="469075"/>
              <a:ext cx="6025" cy="787900"/>
            </a:xfrm>
            <a:custGeom>
              <a:avLst/>
              <a:gdLst/>
              <a:ahLst/>
              <a:cxnLst/>
              <a:rect l="l" t="t" r="r" b="b"/>
              <a:pathLst>
                <a:path w="241" h="31516" extrusionOk="0">
                  <a:moveTo>
                    <a:pt x="114" y="1"/>
                  </a:moveTo>
                  <a:cubicBezTo>
                    <a:pt x="51" y="1"/>
                    <a:pt x="1" y="39"/>
                    <a:pt x="1" y="89"/>
                  </a:cubicBezTo>
                  <a:lnTo>
                    <a:pt x="1" y="31415"/>
                  </a:lnTo>
                  <a:cubicBezTo>
                    <a:pt x="1" y="31465"/>
                    <a:pt x="51" y="31516"/>
                    <a:pt x="114" y="31516"/>
                  </a:cubicBezTo>
                  <a:cubicBezTo>
                    <a:pt x="190" y="31516"/>
                    <a:pt x="240" y="31465"/>
                    <a:pt x="240" y="31415"/>
                  </a:cubicBezTo>
                  <a:lnTo>
                    <a:pt x="240" y="89"/>
                  </a:lnTo>
                  <a:cubicBezTo>
                    <a:pt x="240" y="39"/>
                    <a:pt x="190" y="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6000450" y="474125"/>
              <a:ext cx="6325" cy="787900"/>
            </a:xfrm>
            <a:custGeom>
              <a:avLst/>
              <a:gdLst/>
              <a:ahLst/>
              <a:cxnLst/>
              <a:rect l="l" t="t" r="r" b="b"/>
              <a:pathLst>
                <a:path w="253" h="31516" extrusionOk="0">
                  <a:moveTo>
                    <a:pt x="127" y="1"/>
                  </a:moveTo>
                  <a:cubicBezTo>
                    <a:pt x="64" y="1"/>
                    <a:pt x="0" y="51"/>
                    <a:pt x="0" y="101"/>
                  </a:cubicBezTo>
                  <a:lnTo>
                    <a:pt x="0" y="31427"/>
                  </a:lnTo>
                  <a:cubicBezTo>
                    <a:pt x="0" y="31477"/>
                    <a:pt x="64" y="31516"/>
                    <a:pt x="127" y="31516"/>
                  </a:cubicBezTo>
                  <a:cubicBezTo>
                    <a:pt x="190" y="31516"/>
                    <a:pt x="253" y="31477"/>
                    <a:pt x="253" y="31427"/>
                  </a:cubicBezTo>
                  <a:lnTo>
                    <a:pt x="253" y="101"/>
                  </a:lnTo>
                  <a:cubicBezTo>
                    <a:pt x="253" y="51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5984050" y="479175"/>
              <a:ext cx="6025" cy="787900"/>
            </a:xfrm>
            <a:custGeom>
              <a:avLst/>
              <a:gdLst/>
              <a:ahLst/>
              <a:cxnLst/>
              <a:rect l="l" t="t" r="r" b="b"/>
              <a:pathLst>
                <a:path w="241" h="31516" extrusionOk="0">
                  <a:moveTo>
                    <a:pt x="126" y="0"/>
                  </a:moveTo>
                  <a:cubicBezTo>
                    <a:pt x="51" y="0"/>
                    <a:pt x="0" y="51"/>
                    <a:pt x="0" y="101"/>
                  </a:cubicBezTo>
                  <a:lnTo>
                    <a:pt x="0" y="31427"/>
                  </a:lnTo>
                  <a:cubicBezTo>
                    <a:pt x="0" y="31477"/>
                    <a:pt x="51" y="31516"/>
                    <a:pt x="126" y="31516"/>
                  </a:cubicBezTo>
                  <a:cubicBezTo>
                    <a:pt x="190" y="31516"/>
                    <a:pt x="240" y="31477"/>
                    <a:pt x="240" y="31427"/>
                  </a:cubicBezTo>
                  <a:lnTo>
                    <a:pt x="240" y="101"/>
                  </a:lnTo>
                  <a:cubicBezTo>
                    <a:pt x="240" y="51"/>
                    <a:pt x="190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5967625" y="484550"/>
              <a:ext cx="6050" cy="787875"/>
            </a:xfrm>
            <a:custGeom>
              <a:avLst/>
              <a:gdLst/>
              <a:ahLst/>
              <a:cxnLst/>
              <a:rect l="l" t="t" r="r" b="b"/>
              <a:pathLst>
                <a:path w="242" h="31515" extrusionOk="0">
                  <a:moveTo>
                    <a:pt x="115" y="1"/>
                  </a:moveTo>
                  <a:cubicBezTo>
                    <a:pt x="51" y="1"/>
                    <a:pt x="1" y="38"/>
                    <a:pt x="1" y="88"/>
                  </a:cubicBezTo>
                  <a:lnTo>
                    <a:pt x="1" y="31414"/>
                  </a:lnTo>
                  <a:cubicBezTo>
                    <a:pt x="1" y="31464"/>
                    <a:pt x="51" y="31515"/>
                    <a:pt x="115" y="31515"/>
                  </a:cubicBezTo>
                  <a:cubicBezTo>
                    <a:pt x="191" y="31515"/>
                    <a:pt x="241" y="31464"/>
                    <a:pt x="241" y="31414"/>
                  </a:cubicBezTo>
                  <a:lnTo>
                    <a:pt x="241" y="88"/>
                  </a:lnTo>
                  <a:cubicBezTo>
                    <a:pt x="241" y="38"/>
                    <a:pt x="191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5950925" y="489600"/>
              <a:ext cx="6325" cy="787875"/>
            </a:xfrm>
            <a:custGeom>
              <a:avLst/>
              <a:gdLst/>
              <a:ahLst/>
              <a:cxnLst/>
              <a:rect l="l" t="t" r="r" b="b"/>
              <a:pathLst>
                <a:path w="253" h="31515" extrusionOk="0">
                  <a:moveTo>
                    <a:pt x="127" y="0"/>
                  </a:moveTo>
                  <a:cubicBezTo>
                    <a:pt x="63" y="0"/>
                    <a:pt x="0" y="38"/>
                    <a:pt x="0" y="88"/>
                  </a:cubicBezTo>
                  <a:lnTo>
                    <a:pt x="0" y="31414"/>
                  </a:lnTo>
                  <a:cubicBezTo>
                    <a:pt x="0" y="31464"/>
                    <a:pt x="63" y="31515"/>
                    <a:pt x="127" y="31515"/>
                  </a:cubicBezTo>
                  <a:cubicBezTo>
                    <a:pt x="189" y="31515"/>
                    <a:pt x="253" y="31464"/>
                    <a:pt x="253" y="31414"/>
                  </a:cubicBezTo>
                  <a:lnTo>
                    <a:pt x="253" y="88"/>
                  </a:lnTo>
                  <a:cubicBezTo>
                    <a:pt x="253" y="38"/>
                    <a:pt x="189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5934525" y="494650"/>
              <a:ext cx="6000" cy="787875"/>
            </a:xfrm>
            <a:custGeom>
              <a:avLst/>
              <a:gdLst/>
              <a:ahLst/>
              <a:cxnLst/>
              <a:rect l="l" t="t" r="r" b="b"/>
              <a:pathLst>
                <a:path w="240" h="31515" extrusionOk="0">
                  <a:moveTo>
                    <a:pt x="126" y="0"/>
                  </a:moveTo>
                  <a:cubicBezTo>
                    <a:pt x="51" y="0"/>
                    <a:pt x="0" y="51"/>
                    <a:pt x="0" y="101"/>
                  </a:cubicBezTo>
                  <a:lnTo>
                    <a:pt x="0" y="31427"/>
                  </a:lnTo>
                  <a:cubicBezTo>
                    <a:pt x="0" y="31477"/>
                    <a:pt x="51" y="31515"/>
                    <a:pt x="126" y="31515"/>
                  </a:cubicBezTo>
                  <a:cubicBezTo>
                    <a:pt x="189" y="31515"/>
                    <a:pt x="239" y="31477"/>
                    <a:pt x="239" y="31427"/>
                  </a:cubicBezTo>
                  <a:lnTo>
                    <a:pt x="239" y="101"/>
                  </a:lnTo>
                  <a:cubicBezTo>
                    <a:pt x="239" y="51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5918100" y="500000"/>
              <a:ext cx="6025" cy="787575"/>
            </a:xfrm>
            <a:custGeom>
              <a:avLst/>
              <a:gdLst/>
              <a:ahLst/>
              <a:cxnLst/>
              <a:rect l="l" t="t" r="r" b="b"/>
              <a:pathLst>
                <a:path w="241" h="31503" extrusionOk="0">
                  <a:moveTo>
                    <a:pt x="127" y="0"/>
                  </a:moveTo>
                  <a:cubicBezTo>
                    <a:pt x="51" y="0"/>
                    <a:pt x="1" y="39"/>
                    <a:pt x="1" y="89"/>
                  </a:cubicBezTo>
                  <a:lnTo>
                    <a:pt x="1" y="31415"/>
                  </a:lnTo>
                  <a:cubicBezTo>
                    <a:pt x="1" y="31465"/>
                    <a:pt x="51" y="31502"/>
                    <a:pt x="127" y="31502"/>
                  </a:cubicBezTo>
                  <a:cubicBezTo>
                    <a:pt x="190" y="31502"/>
                    <a:pt x="240" y="31465"/>
                    <a:pt x="240" y="31415"/>
                  </a:cubicBezTo>
                  <a:lnTo>
                    <a:pt x="240" y="89"/>
                  </a:lnTo>
                  <a:cubicBezTo>
                    <a:pt x="240" y="39"/>
                    <a:pt x="190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5901700" y="505050"/>
              <a:ext cx="6000" cy="787900"/>
            </a:xfrm>
            <a:custGeom>
              <a:avLst/>
              <a:gdLst/>
              <a:ahLst/>
              <a:cxnLst/>
              <a:rect l="l" t="t" r="r" b="b"/>
              <a:pathLst>
                <a:path w="240" h="31516" extrusionOk="0">
                  <a:moveTo>
                    <a:pt x="114" y="0"/>
                  </a:moveTo>
                  <a:cubicBezTo>
                    <a:pt x="51" y="0"/>
                    <a:pt x="0" y="39"/>
                    <a:pt x="0" y="89"/>
                  </a:cubicBezTo>
                  <a:lnTo>
                    <a:pt x="0" y="31415"/>
                  </a:lnTo>
                  <a:cubicBezTo>
                    <a:pt x="0" y="31465"/>
                    <a:pt x="51" y="31516"/>
                    <a:pt x="114" y="31516"/>
                  </a:cubicBezTo>
                  <a:cubicBezTo>
                    <a:pt x="189" y="31516"/>
                    <a:pt x="240" y="31465"/>
                    <a:pt x="240" y="31415"/>
                  </a:cubicBezTo>
                  <a:lnTo>
                    <a:pt x="240" y="89"/>
                  </a:lnTo>
                  <a:cubicBezTo>
                    <a:pt x="240" y="39"/>
                    <a:pt x="189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5884975" y="510100"/>
              <a:ext cx="6325" cy="787900"/>
            </a:xfrm>
            <a:custGeom>
              <a:avLst/>
              <a:gdLst/>
              <a:ahLst/>
              <a:cxnLst/>
              <a:rect l="l" t="t" r="r" b="b"/>
              <a:pathLst>
                <a:path w="253" h="31516" extrusionOk="0">
                  <a:moveTo>
                    <a:pt x="126" y="0"/>
                  </a:moveTo>
                  <a:cubicBezTo>
                    <a:pt x="64" y="0"/>
                    <a:pt x="0" y="39"/>
                    <a:pt x="0" y="89"/>
                  </a:cubicBezTo>
                  <a:lnTo>
                    <a:pt x="0" y="31414"/>
                  </a:lnTo>
                  <a:cubicBezTo>
                    <a:pt x="0" y="31477"/>
                    <a:pt x="64" y="31515"/>
                    <a:pt x="126" y="31515"/>
                  </a:cubicBezTo>
                  <a:cubicBezTo>
                    <a:pt x="190" y="31515"/>
                    <a:pt x="252" y="31477"/>
                    <a:pt x="252" y="31414"/>
                  </a:cubicBezTo>
                  <a:lnTo>
                    <a:pt x="252" y="89"/>
                  </a:lnTo>
                  <a:cubicBezTo>
                    <a:pt x="252" y="39"/>
                    <a:pt x="190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5868550" y="515150"/>
              <a:ext cx="6050" cy="787900"/>
            </a:xfrm>
            <a:custGeom>
              <a:avLst/>
              <a:gdLst/>
              <a:ahLst/>
              <a:cxnLst/>
              <a:rect l="l" t="t" r="r" b="b"/>
              <a:pathLst>
                <a:path w="242" h="31516" extrusionOk="0">
                  <a:moveTo>
                    <a:pt x="127" y="0"/>
                  </a:moveTo>
                  <a:cubicBezTo>
                    <a:pt x="51" y="0"/>
                    <a:pt x="1" y="51"/>
                    <a:pt x="1" y="101"/>
                  </a:cubicBezTo>
                  <a:lnTo>
                    <a:pt x="1" y="31427"/>
                  </a:lnTo>
                  <a:cubicBezTo>
                    <a:pt x="1" y="31477"/>
                    <a:pt x="51" y="31515"/>
                    <a:pt x="127" y="31515"/>
                  </a:cubicBezTo>
                  <a:cubicBezTo>
                    <a:pt x="191" y="31515"/>
                    <a:pt x="241" y="31477"/>
                    <a:pt x="241" y="31427"/>
                  </a:cubicBezTo>
                  <a:lnTo>
                    <a:pt x="241" y="101"/>
                  </a:lnTo>
                  <a:cubicBezTo>
                    <a:pt x="241" y="51"/>
                    <a:pt x="191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5852150" y="520525"/>
              <a:ext cx="6025" cy="787575"/>
            </a:xfrm>
            <a:custGeom>
              <a:avLst/>
              <a:gdLst/>
              <a:ahLst/>
              <a:cxnLst/>
              <a:rect l="l" t="t" r="r" b="b"/>
              <a:pathLst>
                <a:path w="241" h="31503" extrusionOk="0">
                  <a:moveTo>
                    <a:pt x="115" y="0"/>
                  </a:moveTo>
                  <a:cubicBezTo>
                    <a:pt x="51" y="0"/>
                    <a:pt x="0" y="38"/>
                    <a:pt x="0" y="88"/>
                  </a:cubicBezTo>
                  <a:lnTo>
                    <a:pt x="0" y="31413"/>
                  </a:lnTo>
                  <a:cubicBezTo>
                    <a:pt x="0" y="31464"/>
                    <a:pt x="51" y="31502"/>
                    <a:pt x="115" y="31502"/>
                  </a:cubicBezTo>
                  <a:cubicBezTo>
                    <a:pt x="190" y="31502"/>
                    <a:pt x="241" y="31464"/>
                    <a:pt x="241" y="31413"/>
                  </a:cubicBezTo>
                  <a:lnTo>
                    <a:pt x="241" y="88"/>
                  </a:lnTo>
                  <a:cubicBezTo>
                    <a:pt x="241" y="38"/>
                    <a:pt x="190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5835450" y="525575"/>
              <a:ext cx="6325" cy="787875"/>
            </a:xfrm>
            <a:custGeom>
              <a:avLst/>
              <a:gdLst/>
              <a:ahLst/>
              <a:cxnLst/>
              <a:rect l="l" t="t" r="r" b="b"/>
              <a:pathLst>
                <a:path w="253" h="31515" extrusionOk="0">
                  <a:moveTo>
                    <a:pt x="126" y="0"/>
                  </a:moveTo>
                  <a:cubicBezTo>
                    <a:pt x="63" y="0"/>
                    <a:pt x="0" y="38"/>
                    <a:pt x="0" y="88"/>
                  </a:cubicBezTo>
                  <a:lnTo>
                    <a:pt x="0" y="31413"/>
                  </a:lnTo>
                  <a:cubicBezTo>
                    <a:pt x="0" y="31464"/>
                    <a:pt x="63" y="31514"/>
                    <a:pt x="126" y="31514"/>
                  </a:cubicBezTo>
                  <a:cubicBezTo>
                    <a:pt x="189" y="31514"/>
                    <a:pt x="253" y="31464"/>
                    <a:pt x="253" y="31413"/>
                  </a:cubicBezTo>
                  <a:lnTo>
                    <a:pt x="253" y="88"/>
                  </a:lnTo>
                  <a:cubicBezTo>
                    <a:pt x="253" y="38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5819025" y="530625"/>
              <a:ext cx="6025" cy="787875"/>
            </a:xfrm>
            <a:custGeom>
              <a:avLst/>
              <a:gdLst/>
              <a:ahLst/>
              <a:cxnLst/>
              <a:rect l="l" t="t" r="r" b="b"/>
              <a:pathLst>
                <a:path w="241" h="31515" extrusionOk="0">
                  <a:moveTo>
                    <a:pt x="127" y="0"/>
                  </a:moveTo>
                  <a:cubicBezTo>
                    <a:pt x="51" y="0"/>
                    <a:pt x="1" y="38"/>
                    <a:pt x="1" y="101"/>
                  </a:cubicBezTo>
                  <a:lnTo>
                    <a:pt x="1" y="31426"/>
                  </a:lnTo>
                  <a:cubicBezTo>
                    <a:pt x="1" y="31477"/>
                    <a:pt x="51" y="31514"/>
                    <a:pt x="127" y="31514"/>
                  </a:cubicBezTo>
                  <a:cubicBezTo>
                    <a:pt x="190" y="31514"/>
                    <a:pt x="240" y="31477"/>
                    <a:pt x="240" y="31426"/>
                  </a:cubicBezTo>
                  <a:lnTo>
                    <a:pt x="240" y="101"/>
                  </a:lnTo>
                  <a:cubicBezTo>
                    <a:pt x="240" y="38"/>
                    <a:pt x="190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5802625" y="535675"/>
              <a:ext cx="6000" cy="787875"/>
            </a:xfrm>
            <a:custGeom>
              <a:avLst/>
              <a:gdLst/>
              <a:ahLst/>
              <a:cxnLst/>
              <a:rect l="l" t="t" r="r" b="b"/>
              <a:pathLst>
                <a:path w="240" h="31515" extrusionOk="0">
                  <a:moveTo>
                    <a:pt x="127" y="0"/>
                  </a:moveTo>
                  <a:cubicBezTo>
                    <a:pt x="51" y="0"/>
                    <a:pt x="1" y="51"/>
                    <a:pt x="1" y="101"/>
                  </a:cubicBezTo>
                  <a:lnTo>
                    <a:pt x="1" y="31426"/>
                  </a:lnTo>
                  <a:cubicBezTo>
                    <a:pt x="1" y="31477"/>
                    <a:pt x="51" y="31514"/>
                    <a:pt x="127" y="31514"/>
                  </a:cubicBezTo>
                  <a:cubicBezTo>
                    <a:pt x="189" y="31514"/>
                    <a:pt x="240" y="31477"/>
                    <a:pt x="240" y="31426"/>
                  </a:cubicBezTo>
                  <a:lnTo>
                    <a:pt x="240" y="101"/>
                  </a:lnTo>
                  <a:cubicBezTo>
                    <a:pt x="240" y="51"/>
                    <a:pt x="189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5786225" y="541025"/>
              <a:ext cx="6000" cy="787575"/>
            </a:xfrm>
            <a:custGeom>
              <a:avLst/>
              <a:gdLst/>
              <a:ahLst/>
              <a:cxnLst/>
              <a:rect l="l" t="t" r="r" b="b"/>
              <a:pathLst>
                <a:path w="240" h="31503" extrusionOk="0">
                  <a:moveTo>
                    <a:pt x="113" y="0"/>
                  </a:moveTo>
                  <a:cubicBezTo>
                    <a:pt x="51" y="0"/>
                    <a:pt x="0" y="39"/>
                    <a:pt x="0" y="89"/>
                  </a:cubicBezTo>
                  <a:lnTo>
                    <a:pt x="0" y="31414"/>
                  </a:lnTo>
                  <a:cubicBezTo>
                    <a:pt x="0" y="31465"/>
                    <a:pt x="51" y="31502"/>
                    <a:pt x="113" y="31502"/>
                  </a:cubicBezTo>
                  <a:cubicBezTo>
                    <a:pt x="189" y="31502"/>
                    <a:pt x="240" y="31465"/>
                    <a:pt x="240" y="31414"/>
                  </a:cubicBezTo>
                  <a:lnTo>
                    <a:pt x="240" y="89"/>
                  </a:lnTo>
                  <a:cubicBezTo>
                    <a:pt x="240" y="39"/>
                    <a:pt x="189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5769475" y="546075"/>
              <a:ext cx="6350" cy="787900"/>
            </a:xfrm>
            <a:custGeom>
              <a:avLst/>
              <a:gdLst/>
              <a:ahLst/>
              <a:cxnLst/>
              <a:rect l="l" t="t" r="r" b="b"/>
              <a:pathLst>
                <a:path w="254" h="31516" extrusionOk="0">
                  <a:moveTo>
                    <a:pt x="127" y="0"/>
                  </a:moveTo>
                  <a:cubicBezTo>
                    <a:pt x="64" y="0"/>
                    <a:pt x="1" y="38"/>
                    <a:pt x="1" y="89"/>
                  </a:cubicBezTo>
                  <a:lnTo>
                    <a:pt x="1" y="31414"/>
                  </a:lnTo>
                  <a:cubicBezTo>
                    <a:pt x="1" y="31465"/>
                    <a:pt x="64" y="31515"/>
                    <a:pt x="127" y="31515"/>
                  </a:cubicBezTo>
                  <a:cubicBezTo>
                    <a:pt x="191" y="31515"/>
                    <a:pt x="253" y="31465"/>
                    <a:pt x="253" y="31414"/>
                  </a:cubicBezTo>
                  <a:lnTo>
                    <a:pt x="253" y="89"/>
                  </a:lnTo>
                  <a:cubicBezTo>
                    <a:pt x="253" y="38"/>
                    <a:pt x="191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5753075" y="551125"/>
              <a:ext cx="6025" cy="787900"/>
            </a:xfrm>
            <a:custGeom>
              <a:avLst/>
              <a:gdLst/>
              <a:ahLst/>
              <a:cxnLst/>
              <a:rect l="l" t="t" r="r" b="b"/>
              <a:pathLst>
                <a:path w="241" h="31516" extrusionOk="0">
                  <a:moveTo>
                    <a:pt x="127" y="0"/>
                  </a:moveTo>
                  <a:cubicBezTo>
                    <a:pt x="51" y="0"/>
                    <a:pt x="1" y="38"/>
                    <a:pt x="1" y="101"/>
                  </a:cubicBezTo>
                  <a:lnTo>
                    <a:pt x="1" y="31426"/>
                  </a:lnTo>
                  <a:cubicBezTo>
                    <a:pt x="1" y="31477"/>
                    <a:pt x="51" y="31515"/>
                    <a:pt x="127" y="31515"/>
                  </a:cubicBezTo>
                  <a:cubicBezTo>
                    <a:pt x="190" y="31515"/>
                    <a:pt x="241" y="31477"/>
                    <a:pt x="241" y="31426"/>
                  </a:cubicBezTo>
                  <a:lnTo>
                    <a:pt x="241" y="101"/>
                  </a:lnTo>
                  <a:cubicBezTo>
                    <a:pt x="241" y="38"/>
                    <a:pt x="190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5736675" y="556150"/>
              <a:ext cx="6025" cy="787925"/>
            </a:xfrm>
            <a:custGeom>
              <a:avLst/>
              <a:gdLst/>
              <a:ahLst/>
              <a:cxnLst/>
              <a:rect l="l" t="t" r="r" b="b"/>
              <a:pathLst>
                <a:path w="241" h="31517" extrusionOk="0">
                  <a:moveTo>
                    <a:pt x="114" y="1"/>
                  </a:moveTo>
                  <a:cubicBezTo>
                    <a:pt x="51" y="1"/>
                    <a:pt x="0" y="51"/>
                    <a:pt x="0" y="102"/>
                  </a:cubicBezTo>
                  <a:lnTo>
                    <a:pt x="0" y="31427"/>
                  </a:lnTo>
                  <a:cubicBezTo>
                    <a:pt x="0" y="31478"/>
                    <a:pt x="51" y="31516"/>
                    <a:pt x="114" y="31516"/>
                  </a:cubicBezTo>
                  <a:cubicBezTo>
                    <a:pt x="190" y="31516"/>
                    <a:pt x="241" y="31478"/>
                    <a:pt x="241" y="31427"/>
                  </a:cubicBezTo>
                  <a:lnTo>
                    <a:pt x="241" y="102"/>
                  </a:lnTo>
                  <a:cubicBezTo>
                    <a:pt x="241" y="51"/>
                    <a:pt x="190" y="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5719950" y="561550"/>
              <a:ext cx="6350" cy="787575"/>
            </a:xfrm>
            <a:custGeom>
              <a:avLst/>
              <a:gdLst/>
              <a:ahLst/>
              <a:cxnLst/>
              <a:rect l="l" t="t" r="r" b="b"/>
              <a:pathLst>
                <a:path w="254" h="31503" extrusionOk="0">
                  <a:moveTo>
                    <a:pt x="127" y="0"/>
                  </a:moveTo>
                  <a:cubicBezTo>
                    <a:pt x="63" y="0"/>
                    <a:pt x="1" y="37"/>
                    <a:pt x="1" y="88"/>
                  </a:cubicBezTo>
                  <a:lnTo>
                    <a:pt x="1" y="31413"/>
                  </a:lnTo>
                  <a:cubicBezTo>
                    <a:pt x="1" y="31464"/>
                    <a:pt x="63" y="31502"/>
                    <a:pt x="127" y="31502"/>
                  </a:cubicBezTo>
                  <a:cubicBezTo>
                    <a:pt x="190" y="31502"/>
                    <a:pt x="253" y="31464"/>
                    <a:pt x="253" y="31413"/>
                  </a:cubicBezTo>
                  <a:lnTo>
                    <a:pt x="253" y="88"/>
                  </a:lnTo>
                  <a:cubicBezTo>
                    <a:pt x="253" y="37"/>
                    <a:pt x="190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5703550" y="566575"/>
              <a:ext cx="6000" cy="787900"/>
            </a:xfrm>
            <a:custGeom>
              <a:avLst/>
              <a:gdLst/>
              <a:ahLst/>
              <a:cxnLst/>
              <a:rect l="l" t="t" r="r" b="b"/>
              <a:pathLst>
                <a:path w="240" h="31516" extrusionOk="0">
                  <a:moveTo>
                    <a:pt x="127" y="1"/>
                  </a:moveTo>
                  <a:cubicBezTo>
                    <a:pt x="51" y="1"/>
                    <a:pt x="1" y="38"/>
                    <a:pt x="1" y="89"/>
                  </a:cubicBezTo>
                  <a:lnTo>
                    <a:pt x="1" y="31414"/>
                  </a:lnTo>
                  <a:cubicBezTo>
                    <a:pt x="1" y="31465"/>
                    <a:pt x="51" y="31515"/>
                    <a:pt x="127" y="31515"/>
                  </a:cubicBezTo>
                  <a:cubicBezTo>
                    <a:pt x="189" y="31515"/>
                    <a:pt x="240" y="31465"/>
                    <a:pt x="240" y="31414"/>
                  </a:cubicBezTo>
                  <a:lnTo>
                    <a:pt x="240" y="89"/>
                  </a:lnTo>
                  <a:cubicBezTo>
                    <a:pt x="240" y="38"/>
                    <a:pt x="189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5687150" y="571625"/>
              <a:ext cx="6000" cy="787900"/>
            </a:xfrm>
            <a:custGeom>
              <a:avLst/>
              <a:gdLst/>
              <a:ahLst/>
              <a:cxnLst/>
              <a:rect l="l" t="t" r="r" b="b"/>
              <a:pathLst>
                <a:path w="240" h="31516" extrusionOk="0">
                  <a:moveTo>
                    <a:pt x="126" y="1"/>
                  </a:moveTo>
                  <a:cubicBezTo>
                    <a:pt x="51" y="1"/>
                    <a:pt x="0" y="51"/>
                    <a:pt x="0" y="102"/>
                  </a:cubicBezTo>
                  <a:lnTo>
                    <a:pt x="0" y="31427"/>
                  </a:lnTo>
                  <a:cubicBezTo>
                    <a:pt x="0" y="31478"/>
                    <a:pt x="51" y="31515"/>
                    <a:pt x="126" y="31515"/>
                  </a:cubicBezTo>
                  <a:cubicBezTo>
                    <a:pt x="189" y="31515"/>
                    <a:pt x="240" y="31478"/>
                    <a:pt x="240" y="31427"/>
                  </a:cubicBezTo>
                  <a:lnTo>
                    <a:pt x="240" y="102"/>
                  </a:lnTo>
                  <a:cubicBezTo>
                    <a:pt x="240" y="51"/>
                    <a:pt x="189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5670725" y="576675"/>
              <a:ext cx="6025" cy="787875"/>
            </a:xfrm>
            <a:custGeom>
              <a:avLst/>
              <a:gdLst/>
              <a:ahLst/>
              <a:cxnLst/>
              <a:rect l="l" t="t" r="r" b="b"/>
              <a:pathLst>
                <a:path w="241" h="31515" extrusionOk="0">
                  <a:moveTo>
                    <a:pt x="114" y="1"/>
                  </a:moveTo>
                  <a:cubicBezTo>
                    <a:pt x="51" y="1"/>
                    <a:pt x="1" y="51"/>
                    <a:pt x="1" y="102"/>
                  </a:cubicBezTo>
                  <a:lnTo>
                    <a:pt x="1" y="31427"/>
                  </a:lnTo>
                  <a:cubicBezTo>
                    <a:pt x="1" y="31478"/>
                    <a:pt x="51" y="31515"/>
                    <a:pt x="114" y="31515"/>
                  </a:cubicBezTo>
                  <a:cubicBezTo>
                    <a:pt x="190" y="31515"/>
                    <a:pt x="240" y="31478"/>
                    <a:pt x="240" y="31427"/>
                  </a:cubicBezTo>
                  <a:lnTo>
                    <a:pt x="240" y="102"/>
                  </a:lnTo>
                  <a:cubicBezTo>
                    <a:pt x="240" y="51"/>
                    <a:pt x="190" y="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5654000" y="582025"/>
              <a:ext cx="6325" cy="787925"/>
            </a:xfrm>
            <a:custGeom>
              <a:avLst/>
              <a:gdLst/>
              <a:ahLst/>
              <a:cxnLst/>
              <a:rect l="l" t="t" r="r" b="b"/>
              <a:pathLst>
                <a:path w="253" h="31517" extrusionOk="0">
                  <a:moveTo>
                    <a:pt x="127" y="1"/>
                  </a:moveTo>
                  <a:cubicBezTo>
                    <a:pt x="64" y="1"/>
                    <a:pt x="1" y="39"/>
                    <a:pt x="1" y="90"/>
                  </a:cubicBezTo>
                  <a:lnTo>
                    <a:pt x="1" y="31415"/>
                  </a:lnTo>
                  <a:cubicBezTo>
                    <a:pt x="1" y="31466"/>
                    <a:pt x="64" y="31516"/>
                    <a:pt x="127" y="31516"/>
                  </a:cubicBezTo>
                  <a:cubicBezTo>
                    <a:pt x="190" y="31516"/>
                    <a:pt x="253" y="31466"/>
                    <a:pt x="253" y="31415"/>
                  </a:cubicBezTo>
                  <a:lnTo>
                    <a:pt x="253" y="90"/>
                  </a:lnTo>
                  <a:cubicBezTo>
                    <a:pt x="253" y="39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5637600" y="587075"/>
              <a:ext cx="6025" cy="787900"/>
            </a:xfrm>
            <a:custGeom>
              <a:avLst/>
              <a:gdLst/>
              <a:ahLst/>
              <a:cxnLst/>
              <a:rect l="l" t="t" r="r" b="b"/>
              <a:pathLst>
                <a:path w="241" h="31516" extrusionOk="0">
                  <a:moveTo>
                    <a:pt x="126" y="1"/>
                  </a:moveTo>
                  <a:cubicBezTo>
                    <a:pt x="51" y="1"/>
                    <a:pt x="0" y="39"/>
                    <a:pt x="0" y="90"/>
                  </a:cubicBezTo>
                  <a:lnTo>
                    <a:pt x="0" y="31415"/>
                  </a:lnTo>
                  <a:cubicBezTo>
                    <a:pt x="0" y="31465"/>
                    <a:pt x="51" y="31516"/>
                    <a:pt x="126" y="31516"/>
                  </a:cubicBezTo>
                  <a:cubicBezTo>
                    <a:pt x="190" y="31516"/>
                    <a:pt x="241" y="31465"/>
                    <a:pt x="241" y="31415"/>
                  </a:cubicBezTo>
                  <a:lnTo>
                    <a:pt x="241" y="90"/>
                  </a:lnTo>
                  <a:cubicBezTo>
                    <a:pt x="241" y="39"/>
                    <a:pt x="19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5621175" y="592125"/>
              <a:ext cx="6050" cy="787900"/>
            </a:xfrm>
            <a:custGeom>
              <a:avLst/>
              <a:gdLst/>
              <a:ahLst/>
              <a:cxnLst/>
              <a:rect l="l" t="t" r="r" b="b"/>
              <a:pathLst>
                <a:path w="242" h="31516" extrusionOk="0">
                  <a:moveTo>
                    <a:pt x="115" y="1"/>
                  </a:moveTo>
                  <a:cubicBezTo>
                    <a:pt x="51" y="1"/>
                    <a:pt x="1" y="51"/>
                    <a:pt x="1" y="102"/>
                  </a:cubicBezTo>
                  <a:lnTo>
                    <a:pt x="1" y="31427"/>
                  </a:lnTo>
                  <a:cubicBezTo>
                    <a:pt x="1" y="31478"/>
                    <a:pt x="51" y="31516"/>
                    <a:pt x="115" y="31516"/>
                  </a:cubicBezTo>
                  <a:cubicBezTo>
                    <a:pt x="191" y="31516"/>
                    <a:pt x="241" y="31478"/>
                    <a:pt x="241" y="31427"/>
                  </a:cubicBezTo>
                  <a:lnTo>
                    <a:pt x="241" y="102"/>
                  </a:lnTo>
                  <a:cubicBezTo>
                    <a:pt x="241" y="51"/>
                    <a:pt x="191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604475" y="597500"/>
              <a:ext cx="6325" cy="787575"/>
            </a:xfrm>
            <a:custGeom>
              <a:avLst/>
              <a:gdLst/>
              <a:ahLst/>
              <a:cxnLst/>
              <a:rect l="l" t="t" r="r" b="b"/>
              <a:pathLst>
                <a:path w="253" h="31503" extrusionOk="0">
                  <a:moveTo>
                    <a:pt x="127" y="1"/>
                  </a:moveTo>
                  <a:cubicBezTo>
                    <a:pt x="63" y="1"/>
                    <a:pt x="1" y="38"/>
                    <a:pt x="1" y="89"/>
                  </a:cubicBezTo>
                  <a:lnTo>
                    <a:pt x="1" y="31414"/>
                  </a:lnTo>
                  <a:cubicBezTo>
                    <a:pt x="1" y="31464"/>
                    <a:pt x="63" y="31503"/>
                    <a:pt x="127" y="31503"/>
                  </a:cubicBezTo>
                  <a:cubicBezTo>
                    <a:pt x="189" y="31503"/>
                    <a:pt x="253" y="31464"/>
                    <a:pt x="253" y="31414"/>
                  </a:cubicBezTo>
                  <a:lnTo>
                    <a:pt x="253" y="89"/>
                  </a:lnTo>
                  <a:cubicBezTo>
                    <a:pt x="253" y="38"/>
                    <a:pt x="189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588075" y="602550"/>
              <a:ext cx="6000" cy="787875"/>
            </a:xfrm>
            <a:custGeom>
              <a:avLst/>
              <a:gdLst/>
              <a:ahLst/>
              <a:cxnLst/>
              <a:rect l="l" t="t" r="r" b="b"/>
              <a:pathLst>
                <a:path w="240" h="31515" extrusionOk="0">
                  <a:moveTo>
                    <a:pt x="126" y="1"/>
                  </a:moveTo>
                  <a:cubicBezTo>
                    <a:pt x="51" y="1"/>
                    <a:pt x="0" y="38"/>
                    <a:pt x="0" y="89"/>
                  </a:cubicBezTo>
                  <a:lnTo>
                    <a:pt x="0" y="31414"/>
                  </a:lnTo>
                  <a:cubicBezTo>
                    <a:pt x="0" y="31464"/>
                    <a:pt x="51" y="31515"/>
                    <a:pt x="126" y="31515"/>
                  </a:cubicBezTo>
                  <a:cubicBezTo>
                    <a:pt x="189" y="31515"/>
                    <a:pt x="240" y="31464"/>
                    <a:pt x="240" y="31414"/>
                  </a:cubicBezTo>
                  <a:lnTo>
                    <a:pt x="240" y="89"/>
                  </a:lnTo>
                  <a:cubicBezTo>
                    <a:pt x="240" y="38"/>
                    <a:pt x="189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571650" y="607600"/>
              <a:ext cx="6025" cy="787875"/>
            </a:xfrm>
            <a:custGeom>
              <a:avLst/>
              <a:gdLst/>
              <a:ahLst/>
              <a:cxnLst/>
              <a:rect l="l" t="t" r="r" b="b"/>
              <a:pathLst>
                <a:path w="241" h="31515" extrusionOk="0">
                  <a:moveTo>
                    <a:pt x="127" y="1"/>
                  </a:moveTo>
                  <a:cubicBezTo>
                    <a:pt x="51" y="1"/>
                    <a:pt x="1" y="38"/>
                    <a:pt x="1" y="89"/>
                  </a:cubicBezTo>
                  <a:lnTo>
                    <a:pt x="1" y="31414"/>
                  </a:lnTo>
                  <a:cubicBezTo>
                    <a:pt x="1" y="31477"/>
                    <a:pt x="51" y="31515"/>
                    <a:pt x="127" y="31515"/>
                  </a:cubicBezTo>
                  <a:cubicBezTo>
                    <a:pt x="190" y="31515"/>
                    <a:pt x="240" y="31477"/>
                    <a:pt x="240" y="31414"/>
                  </a:cubicBezTo>
                  <a:lnTo>
                    <a:pt x="240" y="89"/>
                  </a:lnTo>
                  <a:cubicBezTo>
                    <a:pt x="240" y="38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555250" y="612650"/>
              <a:ext cx="6000" cy="787875"/>
            </a:xfrm>
            <a:custGeom>
              <a:avLst/>
              <a:gdLst/>
              <a:ahLst/>
              <a:cxnLst/>
              <a:rect l="l" t="t" r="r" b="b"/>
              <a:pathLst>
                <a:path w="240" h="31515" extrusionOk="0">
                  <a:moveTo>
                    <a:pt x="114" y="1"/>
                  </a:moveTo>
                  <a:cubicBezTo>
                    <a:pt x="51" y="1"/>
                    <a:pt x="1" y="51"/>
                    <a:pt x="1" y="102"/>
                  </a:cubicBezTo>
                  <a:lnTo>
                    <a:pt x="1" y="31427"/>
                  </a:lnTo>
                  <a:cubicBezTo>
                    <a:pt x="1" y="31477"/>
                    <a:pt x="51" y="31515"/>
                    <a:pt x="114" y="31515"/>
                  </a:cubicBezTo>
                  <a:cubicBezTo>
                    <a:pt x="189" y="31515"/>
                    <a:pt x="240" y="31477"/>
                    <a:pt x="240" y="31427"/>
                  </a:cubicBezTo>
                  <a:lnTo>
                    <a:pt x="240" y="102"/>
                  </a:lnTo>
                  <a:cubicBezTo>
                    <a:pt x="240" y="51"/>
                    <a:pt x="189" y="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5538525" y="618000"/>
              <a:ext cx="6325" cy="787575"/>
            </a:xfrm>
            <a:custGeom>
              <a:avLst/>
              <a:gdLst/>
              <a:ahLst/>
              <a:cxnLst/>
              <a:rect l="l" t="t" r="r" b="b"/>
              <a:pathLst>
                <a:path w="253" h="31503" extrusionOk="0">
                  <a:moveTo>
                    <a:pt x="126" y="1"/>
                  </a:moveTo>
                  <a:cubicBezTo>
                    <a:pt x="64" y="1"/>
                    <a:pt x="0" y="39"/>
                    <a:pt x="0" y="90"/>
                  </a:cubicBezTo>
                  <a:lnTo>
                    <a:pt x="0" y="31415"/>
                  </a:lnTo>
                  <a:cubicBezTo>
                    <a:pt x="0" y="31465"/>
                    <a:pt x="64" y="31503"/>
                    <a:pt x="126" y="31503"/>
                  </a:cubicBezTo>
                  <a:cubicBezTo>
                    <a:pt x="190" y="31503"/>
                    <a:pt x="253" y="31465"/>
                    <a:pt x="253" y="31415"/>
                  </a:cubicBezTo>
                  <a:lnTo>
                    <a:pt x="253" y="90"/>
                  </a:lnTo>
                  <a:cubicBezTo>
                    <a:pt x="253" y="39"/>
                    <a:pt x="19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5522100" y="623050"/>
              <a:ext cx="6050" cy="787900"/>
            </a:xfrm>
            <a:custGeom>
              <a:avLst/>
              <a:gdLst/>
              <a:ahLst/>
              <a:cxnLst/>
              <a:rect l="l" t="t" r="r" b="b"/>
              <a:pathLst>
                <a:path w="242" h="31516" extrusionOk="0">
                  <a:moveTo>
                    <a:pt x="127" y="1"/>
                  </a:moveTo>
                  <a:cubicBezTo>
                    <a:pt x="51" y="1"/>
                    <a:pt x="1" y="39"/>
                    <a:pt x="1" y="89"/>
                  </a:cubicBezTo>
                  <a:lnTo>
                    <a:pt x="1" y="31415"/>
                  </a:lnTo>
                  <a:cubicBezTo>
                    <a:pt x="1" y="31465"/>
                    <a:pt x="51" y="31516"/>
                    <a:pt x="127" y="31516"/>
                  </a:cubicBezTo>
                  <a:cubicBezTo>
                    <a:pt x="191" y="31516"/>
                    <a:pt x="241" y="31465"/>
                    <a:pt x="241" y="31415"/>
                  </a:cubicBezTo>
                  <a:lnTo>
                    <a:pt x="241" y="89"/>
                  </a:lnTo>
                  <a:cubicBezTo>
                    <a:pt x="241" y="39"/>
                    <a:pt x="191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5505700" y="628100"/>
              <a:ext cx="6025" cy="787900"/>
            </a:xfrm>
            <a:custGeom>
              <a:avLst/>
              <a:gdLst/>
              <a:ahLst/>
              <a:cxnLst/>
              <a:rect l="l" t="t" r="r" b="b"/>
              <a:pathLst>
                <a:path w="241" h="31516" extrusionOk="0">
                  <a:moveTo>
                    <a:pt x="115" y="1"/>
                  </a:moveTo>
                  <a:cubicBezTo>
                    <a:pt x="51" y="1"/>
                    <a:pt x="1" y="39"/>
                    <a:pt x="1" y="102"/>
                  </a:cubicBezTo>
                  <a:lnTo>
                    <a:pt x="1" y="31427"/>
                  </a:lnTo>
                  <a:cubicBezTo>
                    <a:pt x="1" y="31477"/>
                    <a:pt x="51" y="31516"/>
                    <a:pt x="115" y="31516"/>
                  </a:cubicBezTo>
                  <a:cubicBezTo>
                    <a:pt x="190" y="31516"/>
                    <a:pt x="241" y="31477"/>
                    <a:pt x="241" y="31427"/>
                  </a:cubicBezTo>
                  <a:lnTo>
                    <a:pt x="241" y="102"/>
                  </a:lnTo>
                  <a:cubicBezTo>
                    <a:pt x="241" y="39"/>
                    <a:pt x="190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5489000" y="633150"/>
              <a:ext cx="6325" cy="787900"/>
            </a:xfrm>
            <a:custGeom>
              <a:avLst/>
              <a:gdLst/>
              <a:ahLst/>
              <a:cxnLst/>
              <a:rect l="l" t="t" r="r" b="b"/>
              <a:pathLst>
                <a:path w="253" h="31516" extrusionOk="0">
                  <a:moveTo>
                    <a:pt x="126" y="0"/>
                  </a:moveTo>
                  <a:cubicBezTo>
                    <a:pt x="63" y="0"/>
                    <a:pt x="0" y="51"/>
                    <a:pt x="0" y="101"/>
                  </a:cubicBezTo>
                  <a:lnTo>
                    <a:pt x="0" y="31427"/>
                  </a:lnTo>
                  <a:cubicBezTo>
                    <a:pt x="0" y="31477"/>
                    <a:pt x="63" y="31516"/>
                    <a:pt x="126" y="31516"/>
                  </a:cubicBezTo>
                  <a:cubicBezTo>
                    <a:pt x="189" y="31516"/>
                    <a:pt x="253" y="31477"/>
                    <a:pt x="253" y="31427"/>
                  </a:cubicBezTo>
                  <a:lnTo>
                    <a:pt x="253" y="101"/>
                  </a:lnTo>
                  <a:cubicBezTo>
                    <a:pt x="253" y="51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5472575" y="638525"/>
              <a:ext cx="6025" cy="787575"/>
            </a:xfrm>
            <a:custGeom>
              <a:avLst/>
              <a:gdLst/>
              <a:ahLst/>
              <a:cxnLst/>
              <a:rect l="l" t="t" r="r" b="b"/>
              <a:pathLst>
                <a:path w="241" h="31503" extrusionOk="0">
                  <a:moveTo>
                    <a:pt x="127" y="1"/>
                  </a:moveTo>
                  <a:cubicBezTo>
                    <a:pt x="51" y="1"/>
                    <a:pt x="1" y="38"/>
                    <a:pt x="1" y="88"/>
                  </a:cubicBezTo>
                  <a:lnTo>
                    <a:pt x="1" y="31414"/>
                  </a:lnTo>
                  <a:cubicBezTo>
                    <a:pt x="1" y="31464"/>
                    <a:pt x="51" y="31503"/>
                    <a:pt x="127" y="31503"/>
                  </a:cubicBezTo>
                  <a:cubicBezTo>
                    <a:pt x="190" y="31503"/>
                    <a:pt x="240" y="31464"/>
                    <a:pt x="240" y="31414"/>
                  </a:cubicBezTo>
                  <a:lnTo>
                    <a:pt x="240" y="88"/>
                  </a:lnTo>
                  <a:cubicBezTo>
                    <a:pt x="240" y="38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5456175" y="643575"/>
              <a:ext cx="6000" cy="787875"/>
            </a:xfrm>
            <a:custGeom>
              <a:avLst/>
              <a:gdLst/>
              <a:ahLst/>
              <a:cxnLst/>
              <a:rect l="l" t="t" r="r" b="b"/>
              <a:pathLst>
                <a:path w="240" h="31515" extrusionOk="0">
                  <a:moveTo>
                    <a:pt x="127" y="0"/>
                  </a:moveTo>
                  <a:cubicBezTo>
                    <a:pt x="51" y="0"/>
                    <a:pt x="1" y="38"/>
                    <a:pt x="1" y="88"/>
                  </a:cubicBezTo>
                  <a:lnTo>
                    <a:pt x="1" y="31414"/>
                  </a:lnTo>
                  <a:cubicBezTo>
                    <a:pt x="1" y="31464"/>
                    <a:pt x="51" y="31515"/>
                    <a:pt x="127" y="31515"/>
                  </a:cubicBezTo>
                  <a:cubicBezTo>
                    <a:pt x="189" y="31515"/>
                    <a:pt x="240" y="31464"/>
                    <a:pt x="240" y="31414"/>
                  </a:cubicBezTo>
                  <a:lnTo>
                    <a:pt x="240" y="88"/>
                  </a:lnTo>
                  <a:cubicBezTo>
                    <a:pt x="240" y="38"/>
                    <a:pt x="189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5439775" y="648625"/>
              <a:ext cx="6000" cy="787875"/>
            </a:xfrm>
            <a:custGeom>
              <a:avLst/>
              <a:gdLst/>
              <a:ahLst/>
              <a:cxnLst/>
              <a:rect l="l" t="t" r="r" b="b"/>
              <a:pathLst>
                <a:path w="240" h="31515" extrusionOk="0">
                  <a:moveTo>
                    <a:pt x="113" y="0"/>
                  </a:moveTo>
                  <a:cubicBezTo>
                    <a:pt x="51" y="0"/>
                    <a:pt x="0" y="38"/>
                    <a:pt x="0" y="101"/>
                  </a:cubicBezTo>
                  <a:lnTo>
                    <a:pt x="0" y="31427"/>
                  </a:lnTo>
                  <a:cubicBezTo>
                    <a:pt x="0" y="31477"/>
                    <a:pt x="51" y="31515"/>
                    <a:pt x="113" y="31515"/>
                  </a:cubicBezTo>
                  <a:cubicBezTo>
                    <a:pt x="189" y="31515"/>
                    <a:pt x="240" y="31477"/>
                    <a:pt x="240" y="31427"/>
                  </a:cubicBezTo>
                  <a:lnTo>
                    <a:pt x="240" y="101"/>
                  </a:lnTo>
                  <a:cubicBezTo>
                    <a:pt x="240" y="38"/>
                    <a:pt x="189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5423025" y="653675"/>
              <a:ext cx="6350" cy="787875"/>
            </a:xfrm>
            <a:custGeom>
              <a:avLst/>
              <a:gdLst/>
              <a:ahLst/>
              <a:cxnLst/>
              <a:rect l="l" t="t" r="r" b="b"/>
              <a:pathLst>
                <a:path w="254" h="31515" extrusionOk="0">
                  <a:moveTo>
                    <a:pt x="127" y="0"/>
                  </a:moveTo>
                  <a:cubicBezTo>
                    <a:pt x="65" y="0"/>
                    <a:pt x="1" y="51"/>
                    <a:pt x="1" y="101"/>
                  </a:cubicBezTo>
                  <a:lnTo>
                    <a:pt x="1" y="31427"/>
                  </a:lnTo>
                  <a:cubicBezTo>
                    <a:pt x="1" y="31477"/>
                    <a:pt x="65" y="31514"/>
                    <a:pt x="127" y="31514"/>
                  </a:cubicBezTo>
                  <a:cubicBezTo>
                    <a:pt x="191" y="31514"/>
                    <a:pt x="253" y="31477"/>
                    <a:pt x="253" y="31427"/>
                  </a:cubicBezTo>
                  <a:lnTo>
                    <a:pt x="253" y="101"/>
                  </a:lnTo>
                  <a:cubicBezTo>
                    <a:pt x="253" y="51"/>
                    <a:pt x="191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5406625" y="659025"/>
              <a:ext cx="6025" cy="787575"/>
            </a:xfrm>
            <a:custGeom>
              <a:avLst/>
              <a:gdLst/>
              <a:ahLst/>
              <a:cxnLst/>
              <a:rect l="l" t="t" r="r" b="b"/>
              <a:pathLst>
                <a:path w="241" h="31503" extrusionOk="0">
                  <a:moveTo>
                    <a:pt x="127" y="0"/>
                  </a:moveTo>
                  <a:cubicBezTo>
                    <a:pt x="51" y="0"/>
                    <a:pt x="1" y="39"/>
                    <a:pt x="1" y="89"/>
                  </a:cubicBezTo>
                  <a:lnTo>
                    <a:pt x="1" y="31415"/>
                  </a:lnTo>
                  <a:cubicBezTo>
                    <a:pt x="1" y="31465"/>
                    <a:pt x="51" y="31502"/>
                    <a:pt x="127" y="31502"/>
                  </a:cubicBezTo>
                  <a:cubicBezTo>
                    <a:pt x="191" y="31502"/>
                    <a:pt x="241" y="31465"/>
                    <a:pt x="241" y="31415"/>
                  </a:cubicBezTo>
                  <a:lnTo>
                    <a:pt x="241" y="89"/>
                  </a:lnTo>
                  <a:cubicBezTo>
                    <a:pt x="241" y="39"/>
                    <a:pt x="191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5390225" y="664075"/>
              <a:ext cx="6025" cy="787900"/>
            </a:xfrm>
            <a:custGeom>
              <a:avLst/>
              <a:gdLst/>
              <a:ahLst/>
              <a:cxnLst/>
              <a:rect l="l" t="t" r="r" b="b"/>
              <a:pathLst>
                <a:path w="241" h="31516" extrusionOk="0">
                  <a:moveTo>
                    <a:pt x="114" y="0"/>
                  </a:moveTo>
                  <a:cubicBezTo>
                    <a:pt x="51" y="0"/>
                    <a:pt x="0" y="39"/>
                    <a:pt x="0" y="89"/>
                  </a:cubicBezTo>
                  <a:lnTo>
                    <a:pt x="0" y="31415"/>
                  </a:lnTo>
                  <a:cubicBezTo>
                    <a:pt x="0" y="31465"/>
                    <a:pt x="51" y="31515"/>
                    <a:pt x="114" y="31515"/>
                  </a:cubicBezTo>
                  <a:cubicBezTo>
                    <a:pt x="190" y="31515"/>
                    <a:pt x="241" y="31465"/>
                    <a:pt x="241" y="31415"/>
                  </a:cubicBezTo>
                  <a:lnTo>
                    <a:pt x="241" y="89"/>
                  </a:lnTo>
                  <a:cubicBezTo>
                    <a:pt x="241" y="39"/>
                    <a:pt x="190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5373500" y="669125"/>
              <a:ext cx="6350" cy="787900"/>
            </a:xfrm>
            <a:custGeom>
              <a:avLst/>
              <a:gdLst/>
              <a:ahLst/>
              <a:cxnLst/>
              <a:rect l="l" t="t" r="r" b="b"/>
              <a:pathLst>
                <a:path w="254" h="31516" extrusionOk="0">
                  <a:moveTo>
                    <a:pt x="127" y="0"/>
                  </a:moveTo>
                  <a:cubicBezTo>
                    <a:pt x="64" y="0"/>
                    <a:pt x="1" y="51"/>
                    <a:pt x="1" y="101"/>
                  </a:cubicBezTo>
                  <a:lnTo>
                    <a:pt x="1" y="31427"/>
                  </a:lnTo>
                  <a:cubicBezTo>
                    <a:pt x="1" y="31477"/>
                    <a:pt x="64" y="31515"/>
                    <a:pt x="127" y="31515"/>
                  </a:cubicBezTo>
                  <a:cubicBezTo>
                    <a:pt x="190" y="31515"/>
                    <a:pt x="253" y="31477"/>
                    <a:pt x="253" y="31427"/>
                  </a:cubicBezTo>
                  <a:lnTo>
                    <a:pt x="253" y="101"/>
                  </a:lnTo>
                  <a:cubicBezTo>
                    <a:pt x="253" y="51"/>
                    <a:pt x="190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5357100" y="674175"/>
              <a:ext cx="6000" cy="787900"/>
            </a:xfrm>
            <a:custGeom>
              <a:avLst/>
              <a:gdLst/>
              <a:ahLst/>
              <a:cxnLst/>
              <a:rect l="l" t="t" r="r" b="b"/>
              <a:pathLst>
                <a:path w="240" h="31516" extrusionOk="0">
                  <a:moveTo>
                    <a:pt x="127" y="0"/>
                  </a:moveTo>
                  <a:cubicBezTo>
                    <a:pt x="51" y="0"/>
                    <a:pt x="1" y="51"/>
                    <a:pt x="1" y="101"/>
                  </a:cubicBezTo>
                  <a:lnTo>
                    <a:pt x="1" y="31427"/>
                  </a:lnTo>
                  <a:cubicBezTo>
                    <a:pt x="1" y="31477"/>
                    <a:pt x="51" y="31515"/>
                    <a:pt x="127" y="31515"/>
                  </a:cubicBezTo>
                  <a:cubicBezTo>
                    <a:pt x="190" y="31515"/>
                    <a:pt x="240" y="31477"/>
                    <a:pt x="240" y="31427"/>
                  </a:cubicBezTo>
                  <a:lnTo>
                    <a:pt x="240" y="101"/>
                  </a:lnTo>
                  <a:cubicBezTo>
                    <a:pt x="240" y="51"/>
                    <a:pt x="190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5340700" y="679550"/>
              <a:ext cx="6000" cy="787875"/>
            </a:xfrm>
            <a:custGeom>
              <a:avLst/>
              <a:gdLst/>
              <a:ahLst/>
              <a:cxnLst/>
              <a:rect l="l" t="t" r="r" b="b"/>
              <a:pathLst>
                <a:path w="240" h="31515" extrusionOk="0">
                  <a:moveTo>
                    <a:pt x="127" y="0"/>
                  </a:moveTo>
                  <a:cubicBezTo>
                    <a:pt x="51" y="0"/>
                    <a:pt x="0" y="38"/>
                    <a:pt x="0" y="88"/>
                  </a:cubicBezTo>
                  <a:lnTo>
                    <a:pt x="0" y="31413"/>
                  </a:lnTo>
                  <a:cubicBezTo>
                    <a:pt x="0" y="31464"/>
                    <a:pt x="51" y="31514"/>
                    <a:pt x="127" y="31514"/>
                  </a:cubicBezTo>
                  <a:cubicBezTo>
                    <a:pt x="189" y="31514"/>
                    <a:pt x="240" y="31464"/>
                    <a:pt x="240" y="31413"/>
                  </a:cubicBezTo>
                  <a:lnTo>
                    <a:pt x="240" y="88"/>
                  </a:lnTo>
                  <a:cubicBezTo>
                    <a:pt x="240" y="38"/>
                    <a:pt x="189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324300" y="684600"/>
              <a:ext cx="6000" cy="787875"/>
            </a:xfrm>
            <a:custGeom>
              <a:avLst/>
              <a:gdLst/>
              <a:ahLst/>
              <a:cxnLst/>
              <a:rect l="l" t="t" r="r" b="b"/>
              <a:pathLst>
                <a:path w="240" h="31515" extrusionOk="0">
                  <a:moveTo>
                    <a:pt x="113" y="0"/>
                  </a:moveTo>
                  <a:cubicBezTo>
                    <a:pt x="51" y="0"/>
                    <a:pt x="0" y="38"/>
                    <a:pt x="0" y="88"/>
                  </a:cubicBezTo>
                  <a:lnTo>
                    <a:pt x="0" y="31413"/>
                  </a:lnTo>
                  <a:cubicBezTo>
                    <a:pt x="0" y="31477"/>
                    <a:pt x="51" y="31514"/>
                    <a:pt x="113" y="31514"/>
                  </a:cubicBezTo>
                  <a:cubicBezTo>
                    <a:pt x="189" y="31514"/>
                    <a:pt x="239" y="31477"/>
                    <a:pt x="239" y="31413"/>
                  </a:cubicBezTo>
                  <a:lnTo>
                    <a:pt x="239" y="88"/>
                  </a:lnTo>
                  <a:cubicBezTo>
                    <a:pt x="239" y="38"/>
                    <a:pt x="189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5307550" y="689650"/>
              <a:ext cx="6350" cy="787875"/>
            </a:xfrm>
            <a:custGeom>
              <a:avLst/>
              <a:gdLst/>
              <a:ahLst/>
              <a:cxnLst/>
              <a:rect l="l" t="t" r="r" b="b"/>
              <a:pathLst>
                <a:path w="254" h="31515" extrusionOk="0">
                  <a:moveTo>
                    <a:pt x="127" y="0"/>
                  </a:moveTo>
                  <a:cubicBezTo>
                    <a:pt x="64" y="0"/>
                    <a:pt x="1" y="51"/>
                    <a:pt x="1" y="101"/>
                  </a:cubicBezTo>
                  <a:lnTo>
                    <a:pt x="1" y="31426"/>
                  </a:lnTo>
                  <a:cubicBezTo>
                    <a:pt x="1" y="31477"/>
                    <a:pt x="64" y="31514"/>
                    <a:pt x="127" y="31514"/>
                  </a:cubicBezTo>
                  <a:cubicBezTo>
                    <a:pt x="191" y="31514"/>
                    <a:pt x="253" y="31477"/>
                    <a:pt x="253" y="31426"/>
                  </a:cubicBezTo>
                  <a:lnTo>
                    <a:pt x="253" y="101"/>
                  </a:lnTo>
                  <a:cubicBezTo>
                    <a:pt x="253" y="51"/>
                    <a:pt x="191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291150" y="695000"/>
              <a:ext cx="6025" cy="787575"/>
            </a:xfrm>
            <a:custGeom>
              <a:avLst/>
              <a:gdLst/>
              <a:ahLst/>
              <a:cxnLst/>
              <a:rect l="l" t="t" r="r" b="b"/>
              <a:pathLst>
                <a:path w="241" h="31503" extrusionOk="0">
                  <a:moveTo>
                    <a:pt x="127" y="0"/>
                  </a:moveTo>
                  <a:cubicBezTo>
                    <a:pt x="51" y="0"/>
                    <a:pt x="0" y="39"/>
                    <a:pt x="0" y="89"/>
                  </a:cubicBezTo>
                  <a:lnTo>
                    <a:pt x="0" y="31414"/>
                  </a:lnTo>
                  <a:cubicBezTo>
                    <a:pt x="0" y="31465"/>
                    <a:pt x="51" y="31502"/>
                    <a:pt x="127" y="31502"/>
                  </a:cubicBezTo>
                  <a:cubicBezTo>
                    <a:pt x="190" y="31502"/>
                    <a:pt x="241" y="31465"/>
                    <a:pt x="241" y="31414"/>
                  </a:cubicBezTo>
                  <a:lnTo>
                    <a:pt x="241" y="89"/>
                  </a:lnTo>
                  <a:cubicBezTo>
                    <a:pt x="241" y="39"/>
                    <a:pt x="190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5274750" y="700050"/>
              <a:ext cx="6025" cy="787900"/>
            </a:xfrm>
            <a:custGeom>
              <a:avLst/>
              <a:gdLst/>
              <a:ahLst/>
              <a:cxnLst/>
              <a:rect l="l" t="t" r="r" b="b"/>
              <a:pathLst>
                <a:path w="241" h="31516" extrusionOk="0">
                  <a:moveTo>
                    <a:pt x="114" y="0"/>
                  </a:moveTo>
                  <a:cubicBezTo>
                    <a:pt x="51" y="0"/>
                    <a:pt x="0" y="39"/>
                    <a:pt x="0" y="89"/>
                  </a:cubicBezTo>
                  <a:lnTo>
                    <a:pt x="0" y="31414"/>
                  </a:lnTo>
                  <a:cubicBezTo>
                    <a:pt x="0" y="31465"/>
                    <a:pt x="51" y="31515"/>
                    <a:pt x="114" y="31515"/>
                  </a:cubicBezTo>
                  <a:cubicBezTo>
                    <a:pt x="190" y="31515"/>
                    <a:pt x="240" y="31465"/>
                    <a:pt x="240" y="31414"/>
                  </a:cubicBezTo>
                  <a:lnTo>
                    <a:pt x="240" y="89"/>
                  </a:lnTo>
                  <a:cubicBezTo>
                    <a:pt x="240" y="39"/>
                    <a:pt x="190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5258025" y="705100"/>
              <a:ext cx="6350" cy="787900"/>
            </a:xfrm>
            <a:custGeom>
              <a:avLst/>
              <a:gdLst/>
              <a:ahLst/>
              <a:cxnLst/>
              <a:rect l="l" t="t" r="r" b="b"/>
              <a:pathLst>
                <a:path w="254" h="31516" extrusionOk="0">
                  <a:moveTo>
                    <a:pt x="127" y="0"/>
                  </a:moveTo>
                  <a:cubicBezTo>
                    <a:pt x="63" y="0"/>
                    <a:pt x="1" y="38"/>
                    <a:pt x="1" y="89"/>
                  </a:cubicBezTo>
                  <a:lnTo>
                    <a:pt x="1" y="31414"/>
                  </a:lnTo>
                  <a:cubicBezTo>
                    <a:pt x="1" y="31477"/>
                    <a:pt x="63" y="31515"/>
                    <a:pt x="127" y="31515"/>
                  </a:cubicBezTo>
                  <a:cubicBezTo>
                    <a:pt x="190" y="31515"/>
                    <a:pt x="253" y="31477"/>
                    <a:pt x="253" y="31414"/>
                  </a:cubicBezTo>
                  <a:lnTo>
                    <a:pt x="253" y="89"/>
                  </a:lnTo>
                  <a:cubicBezTo>
                    <a:pt x="253" y="38"/>
                    <a:pt x="190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5241625" y="710150"/>
              <a:ext cx="6000" cy="787900"/>
            </a:xfrm>
            <a:custGeom>
              <a:avLst/>
              <a:gdLst/>
              <a:ahLst/>
              <a:cxnLst/>
              <a:rect l="l" t="t" r="r" b="b"/>
              <a:pathLst>
                <a:path w="240" h="31516" extrusionOk="0">
                  <a:moveTo>
                    <a:pt x="127" y="0"/>
                  </a:moveTo>
                  <a:cubicBezTo>
                    <a:pt x="51" y="0"/>
                    <a:pt x="0" y="51"/>
                    <a:pt x="0" y="101"/>
                  </a:cubicBezTo>
                  <a:lnTo>
                    <a:pt x="0" y="31426"/>
                  </a:lnTo>
                  <a:cubicBezTo>
                    <a:pt x="0" y="31477"/>
                    <a:pt x="51" y="31515"/>
                    <a:pt x="127" y="31515"/>
                  </a:cubicBezTo>
                  <a:cubicBezTo>
                    <a:pt x="189" y="31515"/>
                    <a:pt x="240" y="31477"/>
                    <a:pt x="240" y="31426"/>
                  </a:cubicBezTo>
                  <a:lnTo>
                    <a:pt x="240" y="101"/>
                  </a:lnTo>
                  <a:cubicBezTo>
                    <a:pt x="240" y="51"/>
                    <a:pt x="189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5225225" y="715525"/>
              <a:ext cx="6000" cy="787575"/>
            </a:xfrm>
            <a:custGeom>
              <a:avLst/>
              <a:gdLst/>
              <a:ahLst/>
              <a:cxnLst/>
              <a:rect l="l" t="t" r="r" b="b"/>
              <a:pathLst>
                <a:path w="240" h="31503" extrusionOk="0">
                  <a:moveTo>
                    <a:pt x="126" y="0"/>
                  </a:moveTo>
                  <a:cubicBezTo>
                    <a:pt x="51" y="0"/>
                    <a:pt x="0" y="37"/>
                    <a:pt x="0" y="88"/>
                  </a:cubicBezTo>
                  <a:lnTo>
                    <a:pt x="0" y="31413"/>
                  </a:lnTo>
                  <a:cubicBezTo>
                    <a:pt x="0" y="31464"/>
                    <a:pt x="51" y="31502"/>
                    <a:pt x="126" y="31502"/>
                  </a:cubicBezTo>
                  <a:cubicBezTo>
                    <a:pt x="189" y="31502"/>
                    <a:pt x="239" y="31464"/>
                    <a:pt x="239" y="31413"/>
                  </a:cubicBezTo>
                  <a:lnTo>
                    <a:pt x="239" y="88"/>
                  </a:lnTo>
                  <a:cubicBezTo>
                    <a:pt x="239" y="37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5208800" y="720575"/>
              <a:ext cx="6025" cy="787875"/>
            </a:xfrm>
            <a:custGeom>
              <a:avLst/>
              <a:gdLst/>
              <a:ahLst/>
              <a:cxnLst/>
              <a:rect l="l" t="t" r="r" b="b"/>
              <a:pathLst>
                <a:path w="241" h="31515" extrusionOk="0">
                  <a:moveTo>
                    <a:pt x="114" y="0"/>
                  </a:moveTo>
                  <a:cubicBezTo>
                    <a:pt x="51" y="0"/>
                    <a:pt x="1" y="37"/>
                    <a:pt x="1" y="88"/>
                  </a:cubicBezTo>
                  <a:lnTo>
                    <a:pt x="1" y="31413"/>
                  </a:lnTo>
                  <a:cubicBezTo>
                    <a:pt x="1" y="31464"/>
                    <a:pt x="51" y="31514"/>
                    <a:pt x="114" y="31514"/>
                  </a:cubicBezTo>
                  <a:cubicBezTo>
                    <a:pt x="190" y="31514"/>
                    <a:pt x="240" y="31464"/>
                    <a:pt x="240" y="31413"/>
                  </a:cubicBezTo>
                  <a:lnTo>
                    <a:pt x="240" y="88"/>
                  </a:lnTo>
                  <a:cubicBezTo>
                    <a:pt x="240" y="37"/>
                    <a:pt x="190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5192075" y="725600"/>
              <a:ext cx="6325" cy="787900"/>
            </a:xfrm>
            <a:custGeom>
              <a:avLst/>
              <a:gdLst/>
              <a:ahLst/>
              <a:cxnLst/>
              <a:rect l="l" t="t" r="r" b="b"/>
              <a:pathLst>
                <a:path w="253" h="31516" extrusionOk="0">
                  <a:moveTo>
                    <a:pt x="127" y="1"/>
                  </a:moveTo>
                  <a:cubicBezTo>
                    <a:pt x="64" y="1"/>
                    <a:pt x="0" y="38"/>
                    <a:pt x="0" y="102"/>
                  </a:cubicBezTo>
                  <a:lnTo>
                    <a:pt x="0" y="31427"/>
                  </a:lnTo>
                  <a:cubicBezTo>
                    <a:pt x="0" y="31478"/>
                    <a:pt x="64" y="31515"/>
                    <a:pt x="127" y="31515"/>
                  </a:cubicBezTo>
                  <a:cubicBezTo>
                    <a:pt x="190" y="31515"/>
                    <a:pt x="253" y="31478"/>
                    <a:pt x="253" y="31427"/>
                  </a:cubicBezTo>
                  <a:lnTo>
                    <a:pt x="253" y="102"/>
                  </a:lnTo>
                  <a:cubicBezTo>
                    <a:pt x="253" y="38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5175675" y="730650"/>
              <a:ext cx="6025" cy="787900"/>
            </a:xfrm>
            <a:custGeom>
              <a:avLst/>
              <a:gdLst/>
              <a:ahLst/>
              <a:cxnLst/>
              <a:rect l="l" t="t" r="r" b="b"/>
              <a:pathLst>
                <a:path w="241" h="31516" extrusionOk="0">
                  <a:moveTo>
                    <a:pt x="126" y="1"/>
                  </a:moveTo>
                  <a:cubicBezTo>
                    <a:pt x="51" y="1"/>
                    <a:pt x="0" y="51"/>
                    <a:pt x="0" y="102"/>
                  </a:cubicBezTo>
                  <a:lnTo>
                    <a:pt x="0" y="31427"/>
                  </a:lnTo>
                  <a:cubicBezTo>
                    <a:pt x="0" y="31478"/>
                    <a:pt x="51" y="31515"/>
                    <a:pt x="126" y="31515"/>
                  </a:cubicBezTo>
                  <a:cubicBezTo>
                    <a:pt x="190" y="31515"/>
                    <a:pt x="240" y="31478"/>
                    <a:pt x="240" y="31427"/>
                  </a:cubicBezTo>
                  <a:lnTo>
                    <a:pt x="240" y="102"/>
                  </a:lnTo>
                  <a:cubicBezTo>
                    <a:pt x="240" y="51"/>
                    <a:pt x="19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159250" y="736000"/>
              <a:ext cx="6050" cy="787575"/>
            </a:xfrm>
            <a:custGeom>
              <a:avLst/>
              <a:gdLst/>
              <a:ahLst/>
              <a:cxnLst/>
              <a:rect l="l" t="t" r="r" b="b"/>
              <a:pathLst>
                <a:path w="242" h="31503" extrusionOk="0">
                  <a:moveTo>
                    <a:pt x="115" y="1"/>
                  </a:moveTo>
                  <a:cubicBezTo>
                    <a:pt x="51" y="1"/>
                    <a:pt x="1" y="39"/>
                    <a:pt x="1" y="90"/>
                  </a:cubicBezTo>
                  <a:lnTo>
                    <a:pt x="1" y="31415"/>
                  </a:lnTo>
                  <a:cubicBezTo>
                    <a:pt x="1" y="31466"/>
                    <a:pt x="51" y="31503"/>
                    <a:pt x="115" y="31503"/>
                  </a:cubicBezTo>
                  <a:cubicBezTo>
                    <a:pt x="191" y="31503"/>
                    <a:pt x="241" y="31466"/>
                    <a:pt x="241" y="31415"/>
                  </a:cubicBezTo>
                  <a:lnTo>
                    <a:pt x="241" y="90"/>
                  </a:lnTo>
                  <a:cubicBezTo>
                    <a:pt x="241" y="39"/>
                    <a:pt x="191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142550" y="741050"/>
              <a:ext cx="6325" cy="787925"/>
            </a:xfrm>
            <a:custGeom>
              <a:avLst/>
              <a:gdLst/>
              <a:ahLst/>
              <a:cxnLst/>
              <a:rect l="l" t="t" r="r" b="b"/>
              <a:pathLst>
                <a:path w="253" h="31517" extrusionOk="0">
                  <a:moveTo>
                    <a:pt x="127" y="1"/>
                  </a:moveTo>
                  <a:cubicBezTo>
                    <a:pt x="63" y="1"/>
                    <a:pt x="0" y="39"/>
                    <a:pt x="0" y="90"/>
                  </a:cubicBezTo>
                  <a:lnTo>
                    <a:pt x="0" y="31415"/>
                  </a:lnTo>
                  <a:cubicBezTo>
                    <a:pt x="0" y="31466"/>
                    <a:pt x="63" y="31516"/>
                    <a:pt x="127" y="31516"/>
                  </a:cubicBezTo>
                  <a:cubicBezTo>
                    <a:pt x="189" y="31516"/>
                    <a:pt x="253" y="31466"/>
                    <a:pt x="253" y="31415"/>
                  </a:cubicBezTo>
                  <a:lnTo>
                    <a:pt x="253" y="90"/>
                  </a:lnTo>
                  <a:cubicBezTo>
                    <a:pt x="253" y="39"/>
                    <a:pt x="189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5126150" y="746100"/>
              <a:ext cx="6000" cy="787900"/>
            </a:xfrm>
            <a:custGeom>
              <a:avLst/>
              <a:gdLst/>
              <a:ahLst/>
              <a:cxnLst/>
              <a:rect l="l" t="t" r="r" b="b"/>
              <a:pathLst>
                <a:path w="240" h="31516" extrusionOk="0">
                  <a:moveTo>
                    <a:pt x="126" y="1"/>
                  </a:moveTo>
                  <a:cubicBezTo>
                    <a:pt x="51" y="1"/>
                    <a:pt x="0" y="51"/>
                    <a:pt x="0" y="102"/>
                  </a:cubicBezTo>
                  <a:lnTo>
                    <a:pt x="0" y="31427"/>
                  </a:lnTo>
                  <a:cubicBezTo>
                    <a:pt x="0" y="31478"/>
                    <a:pt x="51" y="31516"/>
                    <a:pt x="126" y="31516"/>
                  </a:cubicBezTo>
                  <a:cubicBezTo>
                    <a:pt x="189" y="31516"/>
                    <a:pt x="239" y="31478"/>
                    <a:pt x="239" y="31427"/>
                  </a:cubicBezTo>
                  <a:lnTo>
                    <a:pt x="239" y="102"/>
                  </a:lnTo>
                  <a:cubicBezTo>
                    <a:pt x="239" y="51"/>
                    <a:pt x="189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5109725" y="751150"/>
              <a:ext cx="6025" cy="787900"/>
            </a:xfrm>
            <a:custGeom>
              <a:avLst/>
              <a:gdLst/>
              <a:ahLst/>
              <a:cxnLst/>
              <a:rect l="l" t="t" r="r" b="b"/>
              <a:pathLst>
                <a:path w="241" h="31516" extrusionOk="0">
                  <a:moveTo>
                    <a:pt x="127" y="1"/>
                  </a:moveTo>
                  <a:cubicBezTo>
                    <a:pt x="51" y="1"/>
                    <a:pt x="1" y="51"/>
                    <a:pt x="1" y="102"/>
                  </a:cubicBezTo>
                  <a:lnTo>
                    <a:pt x="1" y="31427"/>
                  </a:lnTo>
                  <a:cubicBezTo>
                    <a:pt x="1" y="31478"/>
                    <a:pt x="51" y="31516"/>
                    <a:pt x="127" y="31516"/>
                  </a:cubicBezTo>
                  <a:cubicBezTo>
                    <a:pt x="190" y="31516"/>
                    <a:pt x="240" y="31478"/>
                    <a:pt x="240" y="31427"/>
                  </a:cubicBezTo>
                  <a:lnTo>
                    <a:pt x="240" y="102"/>
                  </a:lnTo>
                  <a:cubicBezTo>
                    <a:pt x="240" y="51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093325" y="756525"/>
              <a:ext cx="6000" cy="787875"/>
            </a:xfrm>
            <a:custGeom>
              <a:avLst/>
              <a:gdLst/>
              <a:ahLst/>
              <a:cxnLst/>
              <a:rect l="l" t="t" r="r" b="b"/>
              <a:pathLst>
                <a:path w="240" h="31515" extrusionOk="0">
                  <a:moveTo>
                    <a:pt x="114" y="1"/>
                  </a:moveTo>
                  <a:cubicBezTo>
                    <a:pt x="51" y="1"/>
                    <a:pt x="1" y="38"/>
                    <a:pt x="1" y="89"/>
                  </a:cubicBezTo>
                  <a:lnTo>
                    <a:pt x="1" y="31414"/>
                  </a:lnTo>
                  <a:cubicBezTo>
                    <a:pt x="1" y="31464"/>
                    <a:pt x="51" y="31515"/>
                    <a:pt x="114" y="31515"/>
                  </a:cubicBezTo>
                  <a:cubicBezTo>
                    <a:pt x="189" y="31515"/>
                    <a:pt x="240" y="31464"/>
                    <a:pt x="240" y="31414"/>
                  </a:cubicBezTo>
                  <a:lnTo>
                    <a:pt x="240" y="89"/>
                  </a:lnTo>
                  <a:cubicBezTo>
                    <a:pt x="240" y="38"/>
                    <a:pt x="189" y="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076600" y="761575"/>
              <a:ext cx="6325" cy="787875"/>
            </a:xfrm>
            <a:custGeom>
              <a:avLst/>
              <a:gdLst/>
              <a:ahLst/>
              <a:cxnLst/>
              <a:rect l="l" t="t" r="r" b="b"/>
              <a:pathLst>
                <a:path w="253" h="31515" extrusionOk="0">
                  <a:moveTo>
                    <a:pt x="126" y="1"/>
                  </a:moveTo>
                  <a:cubicBezTo>
                    <a:pt x="64" y="1"/>
                    <a:pt x="0" y="38"/>
                    <a:pt x="0" y="89"/>
                  </a:cubicBezTo>
                  <a:lnTo>
                    <a:pt x="0" y="31414"/>
                  </a:lnTo>
                  <a:cubicBezTo>
                    <a:pt x="0" y="31464"/>
                    <a:pt x="64" y="31515"/>
                    <a:pt x="126" y="31515"/>
                  </a:cubicBezTo>
                  <a:cubicBezTo>
                    <a:pt x="190" y="31515"/>
                    <a:pt x="253" y="31464"/>
                    <a:pt x="253" y="31414"/>
                  </a:cubicBezTo>
                  <a:lnTo>
                    <a:pt x="253" y="89"/>
                  </a:lnTo>
                  <a:cubicBezTo>
                    <a:pt x="253" y="38"/>
                    <a:pt x="19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5060175" y="766625"/>
              <a:ext cx="6050" cy="787875"/>
            </a:xfrm>
            <a:custGeom>
              <a:avLst/>
              <a:gdLst/>
              <a:ahLst/>
              <a:cxnLst/>
              <a:rect l="l" t="t" r="r" b="b"/>
              <a:pathLst>
                <a:path w="242" h="31515" extrusionOk="0">
                  <a:moveTo>
                    <a:pt x="127" y="1"/>
                  </a:moveTo>
                  <a:cubicBezTo>
                    <a:pt x="51" y="1"/>
                    <a:pt x="1" y="51"/>
                    <a:pt x="1" y="102"/>
                  </a:cubicBezTo>
                  <a:lnTo>
                    <a:pt x="1" y="31427"/>
                  </a:lnTo>
                  <a:cubicBezTo>
                    <a:pt x="1" y="31477"/>
                    <a:pt x="51" y="31515"/>
                    <a:pt x="127" y="31515"/>
                  </a:cubicBezTo>
                  <a:cubicBezTo>
                    <a:pt x="191" y="31515"/>
                    <a:pt x="241" y="31477"/>
                    <a:pt x="241" y="31427"/>
                  </a:cubicBezTo>
                  <a:lnTo>
                    <a:pt x="241" y="102"/>
                  </a:lnTo>
                  <a:cubicBezTo>
                    <a:pt x="241" y="51"/>
                    <a:pt x="191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5043775" y="771975"/>
              <a:ext cx="6025" cy="787575"/>
            </a:xfrm>
            <a:custGeom>
              <a:avLst/>
              <a:gdLst/>
              <a:ahLst/>
              <a:cxnLst/>
              <a:rect l="l" t="t" r="r" b="b"/>
              <a:pathLst>
                <a:path w="241" h="31503" extrusionOk="0">
                  <a:moveTo>
                    <a:pt x="115" y="1"/>
                  </a:moveTo>
                  <a:cubicBezTo>
                    <a:pt x="51" y="1"/>
                    <a:pt x="1" y="39"/>
                    <a:pt x="1" y="90"/>
                  </a:cubicBezTo>
                  <a:lnTo>
                    <a:pt x="1" y="31415"/>
                  </a:lnTo>
                  <a:cubicBezTo>
                    <a:pt x="1" y="31465"/>
                    <a:pt x="51" y="31503"/>
                    <a:pt x="115" y="31503"/>
                  </a:cubicBezTo>
                  <a:cubicBezTo>
                    <a:pt x="190" y="31503"/>
                    <a:pt x="241" y="31465"/>
                    <a:pt x="241" y="31415"/>
                  </a:cubicBezTo>
                  <a:lnTo>
                    <a:pt x="241" y="90"/>
                  </a:lnTo>
                  <a:cubicBezTo>
                    <a:pt x="241" y="39"/>
                    <a:pt x="190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5027075" y="777025"/>
              <a:ext cx="6325" cy="787900"/>
            </a:xfrm>
            <a:custGeom>
              <a:avLst/>
              <a:gdLst/>
              <a:ahLst/>
              <a:cxnLst/>
              <a:rect l="l" t="t" r="r" b="b"/>
              <a:pathLst>
                <a:path w="253" h="31516" extrusionOk="0">
                  <a:moveTo>
                    <a:pt x="126" y="1"/>
                  </a:moveTo>
                  <a:cubicBezTo>
                    <a:pt x="63" y="1"/>
                    <a:pt x="0" y="39"/>
                    <a:pt x="0" y="90"/>
                  </a:cubicBezTo>
                  <a:lnTo>
                    <a:pt x="0" y="31415"/>
                  </a:lnTo>
                  <a:cubicBezTo>
                    <a:pt x="0" y="31465"/>
                    <a:pt x="63" y="31516"/>
                    <a:pt x="126" y="31516"/>
                  </a:cubicBezTo>
                  <a:cubicBezTo>
                    <a:pt x="189" y="31516"/>
                    <a:pt x="253" y="31465"/>
                    <a:pt x="253" y="31415"/>
                  </a:cubicBezTo>
                  <a:lnTo>
                    <a:pt x="253" y="90"/>
                  </a:lnTo>
                  <a:cubicBezTo>
                    <a:pt x="253" y="39"/>
                    <a:pt x="189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5010650" y="782075"/>
              <a:ext cx="6025" cy="787900"/>
            </a:xfrm>
            <a:custGeom>
              <a:avLst/>
              <a:gdLst/>
              <a:ahLst/>
              <a:cxnLst/>
              <a:rect l="l" t="t" r="r" b="b"/>
              <a:pathLst>
                <a:path w="241" h="31516" extrusionOk="0">
                  <a:moveTo>
                    <a:pt x="127" y="1"/>
                  </a:moveTo>
                  <a:cubicBezTo>
                    <a:pt x="51" y="1"/>
                    <a:pt x="1" y="39"/>
                    <a:pt x="1" y="89"/>
                  </a:cubicBezTo>
                  <a:lnTo>
                    <a:pt x="1" y="31415"/>
                  </a:lnTo>
                  <a:cubicBezTo>
                    <a:pt x="1" y="31477"/>
                    <a:pt x="51" y="31516"/>
                    <a:pt x="127" y="31516"/>
                  </a:cubicBezTo>
                  <a:cubicBezTo>
                    <a:pt x="190" y="31516"/>
                    <a:pt x="240" y="31477"/>
                    <a:pt x="240" y="31415"/>
                  </a:cubicBezTo>
                  <a:lnTo>
                    <a:pt x="240" y="89"/>
                  </a:lnTo>
                  <a:cubicBezTo>
                    <a:pt x="240" y="39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4994250" y="787125"/>
              <a:ext cx="6000" cy="787900"/>
            </a:xfrm>
            <a:custGeom>
              <a:avLst/>
              <a:gdLst/>
              <a:ahLst/>
              <a:cxnLst/>
              <a:rect l="l" t="t" r="r" b="b"/>
              <a:pathLst>
                <a:path w="240" h="31516" extrusionOk="0">
                  <a:moveTo>
                    <a:pt x="127" y="1"/>
                  </a:moveTo>
                  <a:cubicBezTo>
                    <a:pt x="51" y="1"/>
                    <a:pt x="1" y="51"/>
                    <a:pt x="1" y="102"/>
                  </a:cubicBezTo>
                  <a:lnTo>
                    <a:pt x="1" y="31427"/>
                  </a:lnTo>
                  <a:cubicBezTo>
                    <a:pt x="1" y="31477"/>
                    <a:pt x="51" y="31516"/>
                    <a:pt x="127" y="31516"/>
                  </a:cubicBezTo>
                  <a:cubicBezTo>
                    <a:pt x="189" y="31516"/>
                    <a:pt x="240" y="31477"/>
                    <a:pt x="240" y="31427"/>
                  </a:cubicBezTo>
                  <a:lnTo>
                    <a:pt x="240" y="102"/>
                  </a:lnTo>
                  <a:cubicBezTo>
                    <a:pt x="240" y="51"/>
                    <a:pt x="189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48"/>
          <p:cNvGrpSpPr/>
          <p:nvPr/>
        </p:nvGrpSpPr>
        <p:grpSpPr>
          <a:xfrm>
            <a:off x="853625" y="3223450"/>
            <a:ext cx="1602575" cy="1059225"/>
            <a:chOff x="853625" y="1988350"/>
            <a:chExt cx="1602575" cy="1059225"/>
          </a:xfrm>
        </p:grpSpPr>
        <p:sp>
          <p:nvSpPr>
            <p:cNvPr id="962" name="Google Shape;962;p48"/>
            <p:cNvSpPr/>
            <p:nvPr/>
          </p:nvSpPr>
          <p:spPr>
            <a:xfrm>
              <a:off x="853625" y="203882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13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853625" y="2107275"/>
              <a:ext cx="1602575" cy="350"/>
            </a:xfrm>
            <a:custGeom>
              <a:avLst/>
              <a:gdLst/>
              <a:ahLst/>
              <a:cxnLst/>
              <a:rect l="l" t="t" r="r" b="b"/>
              <a:pathLst>
                <a:path w="64103" h="14" extrusionOk="0">
                  <a:moveTo>
                    <a:pt x="13" y="1"/>
                  </a:moveTo>
                  <a:cubicBezTo>
                    <a:pt x="0" y="1"/>
                    <a:pt x="0" y="1"/>
                    <a:pt x="0" y="14"/>
                  </a:cubicBezTo>
                  <a:lnTo>
                    <a:pt x="64102" y="14"/>
                  </a:ln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853625" y="2175425"/>
              <a:ext cx="1602575" cy="675"/>
            </a:xfrm>
            <a:custGeom>
              <a:avLst/>
              <a:gdLst/>
              <a:ahLst/>
              <a:cxnLst/>
              <a:rect l="l" t="t" r="r" b="b"/>
              <a:pathLst>
                <a:path w="64103" h="27" extrusionOk="0">
                  <a:moveTo>
                    <a:pt x="13" y="1"/>
                  </a:moveTo>
                  <a:cubicBezTo>
                    <a:pt x="0" y="1"/>
                    <a:pt x="0" y="1"/>
                    <a:pt x="0" y="14"/>
                  </a:cubicBezTo>
                  <a:cubicBezTo>
                    <a:pt x="0" y="14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4"/>
                    <a:pt x="64102" y="14"/>
                  </a:cubicBez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853625" y="224360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13"/>
                    <a:pt x="0" y="13"/>
                  </a:cubicBezTo>
                  <a:cubicBezTo>
                    <a:pt x="0" y="25"/>
                    <a:pt x="0" y="25"/>
                    <a:pt x="13" y="25"/>
                  </a:cubicBezTo>
                  <a:lnTo>
                    <a:pt x="64089" y="25"/>
                  </a:lnTo>
                  <a:cubicBezTo>
                    <a:pt x="64102" y="25"/>
                    <a:pt x="64102" y="25"/>
                    <a:pt x="64102" y="13"/>
                  </a:cubicBezTo>
                  <a:cubicBezTo>
                    <a:pt x="64102" y="13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853625" y="23117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13"/>
                    <a:pt x="0" y="13"/>
                  </a:cubicBezTo>
                  <a:cubicBezTo>
                    <a:pt x="0" y="25"/>
                    <a:pt x="0" y="25"/>
                    <a:pt x="13" y="25"/>
                  </a:cubicBezTo>
                  <a:lnTo>
                    <a:pt x="64089" y="25"/>
                  </a:lnTo>
                  <a:cubicBezTo>
                    <a:pt x="64102" y="25"/>
                    <a:pt x="64102" y="25"/>
                    <a:pt x="64102" y="13"/>
                  </a:cubicBezTo>
                  <a:cubicBezTo>
                    <a:pt x="64102" y="13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853625" y="238022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853625" y="244837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853625" y="251652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13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853625" y="2585000"/>
              <a:ext cx="1602575" cy="350"/>
            </a:xfrm>
            <a:custGeom>
              <a:avLst/>
              <a:gdLst/>
              <a:ahLst/>
              <a:cxnLst/>
              <a:rect l="l" t="t" r="r" b="b"/>
              <a:pathLst>
                <a:path w="64103" h="14" extrusionOk="0">
                  <a:moveTo>
                    <a:pt x="0" y="0"/>
                  </a:moveTo>
                  <a:cubicBezTo>
                    <a:pt x="0" y="13"/>
                    <a:pt x="0" y="13"/>
                    <a:pt x="13" y="13"/>
                  </a:cubicBezTo>
                  <a:lnTo>
                    <a:pt x="64089" y="13"/>
                  </a:lnTo>
                  <a:cubicBezTo>
                    <a:pt x="64102" y="13"/>
                    <a:pt x="64102" y="13"/>
                    <a:pt x="64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853625" y="26531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13"/>
                    <a:pt x="0" y="25"/>
                    <a:pt x="13" y="25"/>
                  </a:cubicBezTo>
                  <a:lnTo>
                    <a:pt x="64089" y="25"/>
                  </a:lnTo>
                  <a:cubicBezTo>
                    <a:pt x="64102" y="25"/>
                    <a:pt x="64102" y="13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853625" y="272130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853625" y="27894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14"/>
                    <a:pt x="0" y="14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4"/>
                  </a:cubicBezTo>
                  <a:cubicBezTo>
                    <a:pt x="64102" y="14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853625" y="2857925"/>
              <a:ext cx="1602575" cy="325"/>
            </a:xfrm>
            <a:custGeom>
              <a:avLst/>
              <a:gdLst/>
              <a:ahLst/>
              <a:cxnLst/>
              <a:rect l="l" t="t" r="r" b="b"/>
              <a:pathLst>
                <a:path w="64103" h="13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lnTo>
                    <a:pt x="64102" y="13"/>
                  </a:ln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853625" y="2926075"/>
              <a:ext cx="1602575" cy="675"/>
            </a:xfrm>
            <a:custGeom>
              <a:avLst/>
              <a:gdLst/>
              <a:ahLst/>
              <a:cxnLst/>
              <a:rect l="l" t="t" r="r" b="b"/>
              <a:pathLst>
                <a:path w="64103" h="27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853625" y="2994225"/>
              <a:ext cx="1602575" cy="675"/>
            </a:xfrm>
            <a:custGeom>
              <a:avLst/>
              <a:gdLst/>
              <a:ahLst/>
              <a:cxnLst/>
              <a:rect l="l" t="t" r="r" b="b"/>
              <a:pathLst>
                <a:path w="64103" h="27" extrusionOk="0">
                  <a:moveTo>
                    <a:pt x="13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13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853625" y="2107275"/>
              <a:ext cx="1602575" cy="350"/>
            </a:xfrm>
            <a:custGeom>
              <a:avLst/>
              <a:gdLst/>
              <a:ahLst/>
              <a:cxnLst/>
              <a:rect l="l" t="t" r="r" b="b"/>
              <a:pathLst>
                <a:path w="64103" h="14" extrusionOk="0">
                  <a:moveTo>
                    <a:pt x="13" y="1"/>
                  </a:moveTo>
                  <a:cubicBezTo>
                    <a:pt x="0" y="1"/>
                    <a:pt x="0" y="1"/>
                    <a:pt x="0" y="14"/>
                  </a:cubicBezTo>
                  <a:lnTo>
                    <a:pt x="64102" y="14"/>
                  </a:ln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853625" y="2175425"/>
              <a:ext cx="1602575" cy="675"/>
            </a:xfrm>
            <a:custGeom>
              <a:avLst/>
              <a:gdLst/>
              <a:ahLst/>
              <a:cxnLst/>
              <a:rect l="l" t="t" r="r" b="b"/>
              <a:pathLst>
                <a:path w="64103" h="27" extrusionOk="0">
                  <a:moveTo>
                    <a:pt x="13" y="1"/>
                  </a:moveTo>
                  <a:cubicBezTo>
                    <a:pt x="0" y="1"/>
                    <a:pt x="0" y="1"/>
                    <a:pt x="0" y="14"/>
                  </a:cubicBezTo>
                  <a:cubicBezTo>
                    <a:pt x="0" y="14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4"/>
                    <a:pt x="64102" y="14"/>
                  </a:cubicBez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853625" y="224360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13"/>
                    <a:pt x="0" y="13"/>
                  </a:cubicBezTo>
                  <a:cubicBezTo>
                    <a:pt x="0" y="25"/>
                    <a:pt x="0" y="25"/>
                    <a:pt x="13" y="25"/>
                  </a:cubicBezTo>
                  <a:lnTo>
                    <a:pt x="64089" y="25"/>
                  </a:lnTo>
                  <a:cubicBezTo>
                    <a:pt x="64102" y="25"/>
                    <a:pt x="64102" y="25"/>
                    <a:pt x="64102" y="13"/>
                  </a:cubicBezTo>
                  <a:cubicBezTo>
                    <a:pt x="64102" y="13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853625" y="23117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13"/>
                    <a:pt x="0" y="13"/>
                  </a:cubicBezTo>
                  <a:cubicBezTo>
                    <a:pt x="0" y="25"/>
                    <a:pt x="0" y="25"/>
                    <a:pt x="13" y="25"/>
                  </a:cubicBezTo>
                  <a:lnTo>
                    <a:pt x="64089" y="25"/>
                  </a:lnTo>
                  <a:cubicBezTo>
                    <a:pt x="64102" y="25"/>
                    <a:pt x="64102" y="25"/>
                    <a:pt x="64102" y="13"/>
                  </a:cubicBezTo>
                  <a:cubicBezTo>
                    <a:pt x="64102" y="13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853625" y="238022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853625" y="244837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853625" y="251652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13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853625" y="2585000"/>
              <a:ext cx="1602575" cy="350"/>
            </a:xfrm>
            <a:custGeom>
              <a:avLst/>
              <a:gdLst/>
              <a:ahLst/>
              <a:cxnLst/>
              <a:rect l="l" t="t" r="r" b="b"/>
              <a:pathLst>
                <a:path w="64103" h="14" extrusionOk="0">
                  <a:moveTo>
                    <a:pt x="0" y="0"/>
                  </a:moveTo>
                  <a:cubicBezTo>
                    <a:pt x="0" y="13"/>
                    <a:pt x="0" y="13"/>
                    <a:pt x="13" y="13"/>
                  </a:cubicBezTo>
                  <a:lnTo>
                    <a:pt x="64089" y="13"/>
                  </a:lnTo>
                  <a:cubicBezTo>
                    <a:pt x="64102" y="13"/>
                    <a:pt x="64102" y="13"/>
                    <a:pt x="64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853625" y="26531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13"/>
                    <a:pt x="0" y="25"/>
                    <a:pt x="13" y="25"/>
                  </a:cubicBezTo>
                  <a:lnTo>
                    <a:pt x="64089" y="25"/>
                  </a:lnTo>
                  <a:cubicBezTo>
                    <a:pt x="64102" y="25"/>
                    <a:pt x="64102" y="13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853625" y="272130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853625" y="27894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14"/>
                    <a:pt x="0" y="14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4"/>
                  </a:cubicBezTo>
                  <a:cubicBezTo>
                    <a:pt x="64102" y="14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853625" y="2857925"/>
              <a:ext cx="1602575" cy="325"/>
            </a:xfrm>
            <a:custGeom>
              <a:avLst/>
              <a:gdLst/>
              <a:ahLst/>
              <a:cxnLst/>
              <a:rect l="l" t="t" r="r" b="b"/>
              <a:pathLst>
                <a:path w="64103" h="13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lnTo>
                    <a:pt x="64102" y="13"/>
                  </a:ln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853625" y="2926075"/>
              <a:ext cx="1602575" cy="675"/>
            </a:xfrm>
            <a:custGeom>
              <a:avLst/>
              <a:gdLst/>
              <a:ahLst/>
              <a:cxnLst/>
              <a:rect l="l" t="t" r="r" b="b"/>
              <a:pathLst>
                <a:path w="64103" h="27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853625" y="2994225"/>
              <a:ext cx="1602575" cy="675"/>
            </a:xfrm>
            <a:custGeom>
              <a:avLst/>
              <a:gdLst/>
              <a:ahLst/>
              <a:cxnLst/>
              <a:rect l="l" t="t" r="r" b="b"/>
              <a:pathLst>
                <a:path w="64103" h="27" extrusionOk="0">
                  <a:moveTo>
                    <a:pt x="13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13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853625" y="2175425"/>
              <a:ext cx="1602575" cy="675"/>
            </a:xfrm>
            <a:custGeom>
              <a:avLst/>
              <a:gdLst/>
              <a:ahLst/>
              <a:cxnLst/>
              <a:rect l="l" t="t" r="r" b="b"/>
              <a:pathLst>
                <a:path w="64103" h="27" extrusionOk="0">
                  <a:moveTo>
                    <a:pt x="13" y="1"/>
                  </a:moveTo>
                  <a:cubicBezTo>
                    <a:pt x="0" y="1"/>
                    <a:pt x="0" y="1"/>
                    <a:pt x="0" y="14"/>
                  </a:cubicBezTo>
                  <a:cubicBezTo>
                    <a:pt x="0" y="14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4"/>
                    <a:pt x="64102" y="14"/>
                  </a:cubicBez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853625" y="224360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13"/>
                    <a:pt x="0" y="13"/>
                  </a:cubicBezTo>
                  <a:cubicBezTo>
                    <a:pt x="0" y="25"/>
                    <a:pt x="0" y="25"/>
                    <a:pt x="13" y="25"/>
                  </a:cubicBezTo>
                  <a:lnTo>
                    <a:pt x="64089" y="25"/>
                  </a:lnTo>
                  <a:cubicBezTo>
                    <a:pt x="64102" y="25"/>
                    <a:pt x="64102" y="25"/>
                    <a:pt x="64102" y="13"/>
                  </a:cubicBezTo>
                  <a:cubicBezTo>
                    <a:pt x="64102" y="13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853625" y="23117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13"/>
                    <a:pt x="0" y="13"/>
                  </a:cubicBezTo>
                  <a:cubicBezTo>
                    <a:pt x="0" y="25"/>
                    <a:pt x="0" y="25"/>
                    <a:pt x="13" y="25"/>
                  </a:cubicBezTo>
                  <a:lnTo>
                    <a:pt x="64089" y="25"/>
                  </a:lnTo>
                  <a:cubicBezTo>
                    <a:pt x="64102" y="25"/>
                    <a:pt x="64102" y="25"/>
                    <a:pt x="64102" y="13"/>
                  </a:cubicBezTo>
                  <a:cubicBezTo>
                    <a:pt x="64102" y="13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853625" y="238022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853625" y="244837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853625" y="251652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13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853625" y="2585000"/>
              <a:ext cx="1602575" cy="350"/>
            </a:xfrm>
            <a:custGeom>
              <a:avLst/>
              <a:gdLst/>
              <a:ahLst/>
              <a:cxnLst/>
              <a:rect l="l" t="t" r="r" b="b"/>
              <a:pathLst>
                <a:path w="64103" h="14" extrusionOk="0">
                  <a:moveTo>
                    <a:pt x="0" y="0"/>
                  </a:moveTo>
                  <a:cubicBezTo>
                    <a:pt x="0" y="13"/>
                    <a:pt x="0" y="13"/>
                    <a:pt x="13" y="13"/>
                  </a:cubicBezTo>
                  <a:lnTo>
                    <a:pt x="64089" y="13"/>
                  </a:lnTo>
                  <a:cubicBezTo>
                    <a:pt x="64102" y="13"/>
                    <a:pt x="64102" y="13"/>
                    <a:pt x="64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853625" y="26531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13"/>
                    <a:pt x="0" y="25"/>
                    <a:pt x="13" y="25"/>
                  </a:cubicBezTo>
                  <a:lnTo>
                    <a:pt x="64089" y="25"/>
                  </a:lnTo>
                  <a:cubicBezTo>
                    <a:pt x="64102" y="25"/>
                    <a:pt x="64102" y="13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853625" y="272130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853625" y="27894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14"/>
                    <a:pt x="0" y="14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4"/>
                  </a:cubicBezTo>
                  <a:cubicBezTo>
                    <a:pt x="64102" y="14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853625" y="2857925"/>
              <a:ext cx="1602575" cy="325"/>
            </a:xfrm>
            <a:custGeom>
              <a:avLst/>
              <a:gdLst/>
              <a:ahLst/>
              <a:cxnLst/>
              <a:rect l="l" t="t" r="r" b="b"/>
              <a:pathLst>
                <a:path w="64103" h="13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lnTo>
                    <a:pt x="64102" y="13"/>
                  </a:ln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853625" y="2926075"/>
              <a:ext cx="1602575" cy="675"/>
            </a:xfrm>
            <a:custGeom>
              <a:avLst/>
              <a:gdLst/>
              <a:ahLst/>
              <a:cxnLst/>
              <a:rect l="l" t="t" r="r" b="b"/>
              <a:pathLst>
                <a:path w="64103" h="27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853625" y="2994225"/>
              <a:ext cx="1602575" cy="675"/>
            </a:xfrm>
            <a:custGeom>
              <a:avLst/>
              <a:gdLst/>
              <a:ahLst/>
              <a:cxnLst/>
              <a:rect l="l" t="t" r="r" b="b"/>
              <a:pathLst>
                <a:path w="64103" h="27" extrusionOk="0">
                  <a:moveTo>
                    <a:pt x="13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13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853625" y="224360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13"/>
                    <a:pt x="0" y="13"/>
                  </a:cubicBezTo>
                  <a:cubicBezTo>
                    <a:pt x="0" y="25"/>
                    <a:pt x="0" y="25"/>
                    <a:pt x="13" y="25"/>
                  </a:cubicBezTo>
                  <a:lnTo>
                    <a:pt x="64089" y="25"/>
                  </a:lnTo>
                  <a:cubicBezTo>
                    <a:pt x="64102" y="25"/>
                    <a:pt x="64102" y="25"/>
                    <a:pt x="64102" y="13"/>
                  </a:cubicBezTo>
                  <a:cubicBezTo>
                    <a:pt x="64102" y="13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853625" y="23117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13"/>
                    <a:pt x="0" y="13"/>
                  </a:cubicBezTo>
                  <a:cubicBezTo>
                    <a:pt x="0" y="25"/>
                    <a:pt x="0" y="25"/>
                    <a:pt x="13" y="25"/>
                  </a:cubicBezTo>
                  <a:lnTo>
                    <a:pt x="64089" y="25"/>
                  </a:lnTo>
                  <a:cubicBezTo>
                    <a:pt x="64102" y="25"/>
                    <a:pt x="64102" y="25"/>
                    <a:pt x="64102" y="13"/>
                  </a:cubicBezTo>
                  <a:cubicBezTo>
                    <a:pt x="64102" y="13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853625" y="238022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853625" y="244837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853625" y="251652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13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853625" y="2585000"/>
              <a:ext cx="1602575" cy="350"/>
            </a:xfrm>
            <a:custGeom>
              <a:avLst/>
              <a:gdLst/>
              <a:ahLst/>
              <a:cxnLst/>
              <a:rect l="l" t="t" r="r" b="b"/>
              <a:pathLst>
                <a:path w="64103" h="14" extrusionOk="0">
                  <a:moveTo>
                    <a:pt x="0" y="0"/>
                  </a:moveTo>
                  <a:cubicBezTo>
                    <a:pt x="0" y="13"/>
                    <a:pt x="0" y="13"/>
                    <a:pt x="13" y="13"/>
                  </a:cubicBezTo>
                  <a:lnTo>
                    <a:pt x="64089" y="13"/>
                  </a:lnTo>
                  <a:cubicBezTo>
                    <a:pt x="64102" y="13"/>
                    <a:pt x="64102" y="13"/>
                    <a:pt x="64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853625" y="26531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13"/>
                    <a:pt x="0" y="25"/>
                    <a:pt x="13" y="25"/>
                  </a:cubicBezTo>
                  <a:lnTo>
                    <a:pt x="64089" y="25"/>
                  </a:lnTo>
                  <a:cubicBezTo>
                    <a:pt x="64102" y="25"/>
                    <a:pt x="64102" y="13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853625" y="272130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853625" y="27894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14"/>
                    <a:pt x="0" y="14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4"/>
                  </a:cubicBezTo>
                  <a:cubicBezTo>
                    <a:pt x="64102" y="14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853625" y="2857925"/>
              <a:ext cx="1602575" cy="325"/>
            </a:xfrm>
            <a:custGeom>
              <a:avLst/>
              <a:gdLst/>
              <a:ahLst/>
              <a:cxnLst/>
              <a:rect l="l" t="t" r="r" b="b"/>
              <a:pathLst>
                <a:path w="64103" h="13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lnTo>
                    <a:pt x="64102" y="13"/>
                  </a:ln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853625" y="2926075"/>
              <a:ext cx="1602575" cy="675"/>
            </a:xfrm>
            <a:custGeom>
              <a:avLst/>
              <a:gdLst/>
              <a:ahLst/>
              <a:cxnLst/>
              <a:rect l="l" t="t" r="r" b="b"/>
              <a:pathLst>
                <a:path w="64103" h="27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853625" y="2994225"/>
              <a:ext cx="1602575" cy="675"/>
            </a:xfrm>
            <a:custGeom>
              <a:avLst/>
              <a:gdLst/>
              <a:ahLst/>
              <a:cxnLst/>
              <a:rect l="l" t="t" r="r" b="b"/>
              <a:pathLst>
                <a:path w="64103" h="27" extrusionOk="0">
                  <a:moveTo>
                    <a:pt x="13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13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853625" y="23117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13"/>
                    <a:pt x="0" y="13"/>
                  </a:cubicBezTo>
                  <a:cubicBezTo>
                    <a:pt x="0" y="25"/>
                    <a:pt x="0" y="25"/>
                    <a:pt x="13" y="25"/>
                  </a:cubicBezTo>
                  <a:lnTo>
                    <a:pt x="64089" y="25"/>
                  </a:lnTo>
                  <a:cubicBezTo>
                    <a:pt x="64102" y="25"/>
                    <a:pt x="64102" y="25"/>
                    <a:pt x="64102" y="13"/>
                  </a:cubicBezTo>
                  <a:cubicBezTo>
                    <a:pt x="64102" y="13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853625" y="238022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853625" y="244837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853625" y="251652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13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853625" y="2585000"/>
              <a:ext cx="1602575" cy="350"/>
            </a:xfrm>
            <a:custGeom>
              <a:avLst/>
              <a:gdLst/>
              <a:ahLst/>
              <a:cxnLst/>
              <a:rect l="l" t="t" r="r" b="b"/>
              <a:pathLst>
                <a:path w="64103" h="14" extrusionOk="0">
                  <a:moveTo>
                    <a:pt x="0" y="0"/>
                  </a:moveTo>
                  <a:cubicBezTo>
                    <a:pt x="0" y="13"/>
                    <a:pt x="0" y="13"/>
                    <a:pt x="13" y="13"/>
                  </a:cubicBezTo>
                  <a:lnTo>
                    <a:pt x="64089" y="13"/>
                  </a:lnTo>
                  <a:cubicBezTo>
                    <a:pt x="64102" y="13"/>
                    <a:pt x="64102" y="13"/>
                    <a:pt x="64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853625" y="26531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13"/>
                    <a:pt x="0" y="25"/>
                    <a:pt x="13" y="25"/>
                  </a:cubicBezTo>
                  <a:lnTo>
                    <a:pt x="64089" y="25"/>
                  </a:lnTo>
                  <a:cubicBezTo>
                    <a:pt x="64102" y="25"/>
                    <a:pt x="64102" y="13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853625" y="272130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853625" y="27894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14"/>
                    <a:pt x="0" y="14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4"/>
                  </a:cubicBezTo>
                  <a:cubicBezTo>
                    <a:pt x="64102" y="14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853625" y="2857925"/>
              <a:ext cx="1602575" cy="325"/>
            </a:xfrm>
            <a:custGeom>
              <a:avLst/>
              <a:gdLst/>
              <a:ahLst/>
              <a:cxnLst/>
              <a:rect l="l" t="t" r="r" b="b"/>
              <a:pathLst>
                <a:path w="64103" h="13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lnTo>
                    <a:pt x="64102" y="13"/>
                  </a:ln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853625" y="2926075"/>
              <a:ext cx="1602575" cy="675"/>
            </a:xfrm>
            <a:custGeom>
              <a:avLst/>
              <a:gdLst/>
              <a:ahLst/>
              <a:cxnLst/>
              <a:rect l="l" t="t" r="r" b="b"/>
              <a:pathLst>
                <a:path w="64103" h="27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853625" y="2994225"/>
              <a:ext cx="1602575" cy="675"/>
            </a:xfrm>
            <a:custGeom>
              <a:avLst/>
              <a:gdLst/>
              <a:ahLst/>
              <a:cxnLst/>
              <a:rect l="l" t="t" r="r" b="b"/>
              <a:pathLst>
                <a:path w="64103" h="27" extrusionOk="0">
                  <a:moveTo>
                    <a:pt x="13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13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853625" y="238022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853625" y="244837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853625" y="251652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13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853625" y="2585000"/>
              <a:ext cx="1602575" cy="350"/>
            </a:xfrm>
            <a:custGeom>
              <a:avLst/>
              <a:gdLst/>
              <a:ahLst/>
              <a:cxnLst/>
              <a:rect l="l" t="t" r="r" b="b"/>
              <a:pathLst>
                <a:path w="64103" h="14" extrusionOk="0">
                  <a:moveTo>
                    <a:pt x="0" y="0"/>
                  </a:moveTo>
                  <a:cubicBezTo>
                    <a:pt x="0" y="13"/>
                    <a:pt x="0" y="13"/>
                    <a:pt x="13" y="13"/>
                  </a:cubicBezTo>
                  <a:lnTo>
                    <a:pt x="64089" y="13"/>
                  </a:lnTo>
                  <a:cubicBezTo>
                    <a:pt x="64102" y="13"/>
                    <a:pt x="64102" y="13"/>
                    <a:pt x="64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853625" y="26531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13"/>
                    <a:pt x="0" y="25"/>
                    <a:pt x="13" y="25"/>
                  </a:cubicBezTo>
                  <a:lnTo>
                    <a:pt x="64089" y="25"/>
                  </a:lnTo>
                  <a:cubicBezTo>
                    <a:pt x="64102" y="25"/>
                    <a:pt x="64102" y="13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853625" y="272130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853625" y="27894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14"/>
                    <a:pt x="0" y="14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4"/>
                  </a:cubicBezTo>
                  <a:cubicBezTo>
                    <a:pt x="64102" y="14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853625" y="2857925"/>
              <a:ext cx="1602575" cy="325"/>
            </a:xfrm>
            <a:custGeom>
              <a:avLst/>
              <a:gdLst/>
              <a:ahLst/>
              <a:cxnLst/>
              <a:rect l="l" t="t" r="r" b="b"/>
              <a:pathLst>
                <a:path w="64103" h="13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lnTo>
                    <a:pt x="64102" y="13"/>
                  </a:ln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853625" y="2926075"/>
              <a:ext cx="1602575" cy="675"/>
            </a:xfrm>
            <a:custGeom>
              <a:avLst/>
              <a:gdLst/>
              <a:ahLst/>
              <a:cxnLst/>
              <a:rect l="l" t="t" r="r" b="b"/>
              <a:pathLst>
                <a:path w="64103" h="27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853625" y="2994225"/>
              <a:ext cx="1602575" cy="675"/>
            </a:xfrm>
            <a:custGeom>
              <a:avLst/>
              <a:gdLst/>
              <a:ahLst/>
              <a:cxnLst/>
              <a:rect l="l" t="t" r="r" b="b"/>
              <a:pathLst>
                <a:path w="64103" h="27" extrusionOk="0">
                  <a:moveTo>
                    <a:pt x="13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13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853625" y="244837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853625" y="251652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13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853625" y="2585000"/>
              <a:ext cx="1602575" cy="350"/>
            </a:xfrm>
            <a:custGeom>
              <a:avLst/>
              <a:gdLst/>
              <a:ahLst/>
              <a:cxnLst/>
              <a:rect l="l" t="t" r="r" b="b"/>
              <a:pathLst>
                <a:path w="64103" h="14" extrusionOk="0">
                  <a:moveTo>
                    <a:pt x="0" y="0"/>
                  </a:moveTo>
                  <a:cubicBezTo>
                    <a:pt x="0" y="13"/>
                    <a:pt x="0" y="13"/>
                    <a:pt x="13" y="13"/>
                  </a:cubicBezTo>
                  <a:lnTo>
                    <a:pt x="64089" y="13"/>
                  </a:lnTo>
                  <a:cubicBezTo>
                    <a:pt x="64102" y="13"/>
                    <a:pt x="64102" y="13"/>
                    <a:pt x="64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853625" y="26531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13"/>
                    <a:pt x="0" y="25"/>
                    <a:pt x="13" y="25"/>
                  </a:cubicBezTo>
                  <a:lnTo>
                    <a:pt x="64089" y="25"/>
                  </a:lnTo>
                  <a:cubicBezTo>
                    <a:pt x="64102" y="25"/>
                    <a:pt x="64102" y="13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853625" y="272130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853625" y="27894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14"/>
                    <a:pt x="0" y="14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4"/>
                  </a:cubicBezTo>
                  <a:cubicBezTo>
                    <a:pt x="64102" y="14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853625" y="2857925"/>
              <a:ext cx="1602575" cy="325"/>
            </a:xfrm>
            <a:custGeom>
              <a:avLst/>
              <a:gdLst/>
              <a:ahLst/>
              <a:cxnLst/>
              <a:rect l="l" t="t" r="r" b="b"/>
              <a:pathLst>
                <a:path w="64103" h="13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lnTo>
                    <a:pt x="64102" y="13"/>
                  </a:ln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853625" y="2926075"/>
              <a:ext cx="1602575" cy="675"/>
            </a:xfrm>
            <a:custGeom>
              <a:avLst/>
              <a:gdLst/>
              <a:ahLst/>
              <a:cxnLst/>
              <a:rect l="l" t="t" r="r" b="b"/>
              <a:pathLst>
                <a:path w="64103" h="27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853625" y="2994225"/>
              <a:ext cx="1602575" cy="675"/>
            </a:xfrm>
            <a:custGeom>
              <a:avLst/>
              <a:gdLst/>
              <a:ahLst/>
              <a:cxnLst/>
              <a:rect l="l" t="t" r="r" b="b"/>
              <a:pathLst>
                <a:path w="64103" h="27" extrusionOk="0">
                  <a:moveTo>
                    <a:pt x="13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13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853625" y="2516525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13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853625" y="2585000"/>
              <a:ext cx="1602575" cy="350"/>
            </a:xfrm>
            <a:custGeom>
              <a:avLst/>
              <a:gdLst/>
              <a:ahLst/>
              <a:cxnLst/>
              <a:rect l="l" t="t" r="r" b="b"/>
              <a:pathLst>
                <a:path w="64103" h="14" extrusionOk="0">
                  <a:moveTo>
                    <a:pt x="0" y="0"/>
                  </a:moveTo>
                  <a:cubicBezTo>
                    <a:pt x="0" y="13"/>
                    <a:pt x="0" y="13"/>
                    <a:pt x="13" y="13"/>
                  </a:cubicBezTo>
                  <a:lnTo>
                    <a:pt x="64089" y="13"/>
                  </a:lnTo>
                  <a:cubicBezTo>
                    <a:pt x="64102" y="13"/>
                    <a:pt x="64102" y="13"/>
                    <a:pt x="64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853625" y="26531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13"/>
                    <a:pt x="0" y="25"/>
                    <a:pt x="13" y="25"/>
                  </a:cubicBezTo>
                  <a:lnTo>
                    <a:pt x="64089" y="25"/>
                  </a:lnTo>
                  <a:cubicBezTo>
                    <a:pt x="64102" y="25"/>
                    <a:pt x="64102" y="13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853625" y="272130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853625" y="27894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14"/>
                    <a:pt x="0" y="14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4"/>
                  </a:cubicBezTo>
                  <a:cubicBezTo>
                    <a:pt x="64102" y="14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853625" y="2857925"/>
              <a:ext cx="1602575" cy="325"/>
            </a:xfrm>
            <a:custGeom>
              <a:avLst/>
              <a:gdLst/>
              <a:ahLst/>
              <a:cxnLst/>
              <a:rect l="l" t="t" r="r" b="b"/>
              <a:pathLst>
                <a:path w="64103" h="13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lnTo>
                    <a:pt x="64102" y="13"/>
                  </a:ln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853625" y="2926075"/>
              <a:ext cx="1602575" cy="675"/>
            </a:xfrm>
            <a:custGeom>
              <a:avLst/>
              <a:gdLst/>
              <a:ahLst/>
              <a:cxnLst/>
              <a:rect l="l" t="t" r="r" b="b"/>
              <a:pathLst>
                <a:path w="64103" h="27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853625" y="2994225"/>
              <a:ext cx="1602575" cy="675"/>
            </a:xfrm>
            <a:custGeom>
              <a:avLst/>
              <a:gdLst/>
              <a:ahLst/>
              <a:cxnLst/>
              <a:rect l="l" t="t" r="r" b="b"/>
              <a:pathLst>
                <a:path w="64103" h="27" extrusionOk="0">
                  <a:moveTo>
                    <a:pt x="13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13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853625" y="2585000"/>
              <a:ext cx="1602575" cy="350"/>
            </a:xfrm>
            <a:custGeom>
              <a:avLst/>
              <a:gdLst/>
              <a:ahLst/>
              <a:cxnLst/>
              <a:rect l="l" t="t" r="r" b="b"/>
              <a:pathLst>
                <a:path w="64103" h="14" extrusionOk="0">
                  <a:moveTo>
                    <a:pt x="0" y="0"/>
                  </a:moveTo>
                  <a:cubicBezTo>
                    <a:pt x="0" y="13"/>
                    <a:pt x="0" y="13"/>
                    <a:pt x="13" y="13"/>
                  </a:cubicBezTo>
                  <a:lnTo>
                    <a:pt x="64089" y="13"/>
                  </a:lnTo>
                  <a:cubicBezTo>
                    <a:pt x="64102" y="13"/>
                    <a:pt x="64102" y="13"/>
                    <a:pt x="64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853625" y="26531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13"/>
                    <a:pt x="0" y="25"/>
                    <a:pt x="13" y="25"/>
                  </a:cubicBezTo>
                  <a:lnTo>
                    <a:pt x="64089" y="25"/>
                  </a:lnTo>
                  <a:cubicBezTo>
                    <a:pt x="64102" y="25"/>
                    <a:pt x="64102" y="13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853625" y="272130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0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0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853625" y="2789450"/>
              <a:ext cx="1602575" cy="650"/>
            </a:xfrm>
            <a:custGeom>
              <a:avLst/>
              <a:gdLst/>
              <a:ahLst/>
              <a:cxnLst/>
              <a:rect l="l" t="t" r="r" b="b"/>
              <a:pathLst>
                <a:path w="64103" h="26" extrusionOk="0">
                  <a:moveTo>
                    <a:pt x="13" y="0"/>
                  </a:moveTo>
                  <a:cubicBezTo>
                    <a:pt x="0" y="0"/>
                    <a:pt x="0" y="14"/>
                    <a:pt x="0" y="14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4"/>
                  </a:cubicBezTo>
                  <a:cubicBezTo>
                    <a:pt x="64102" y="14"/>
                    <a:pt x="64102" y="0"/>
                    <a:pt x="64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853625" y="2857925"/>
              <a:ext cx="1602575" cy="325"/>
            </a:xfrm>
            <a:custGeom>
              <a:avLst/>
              <a:gdLst/>
              <a:ahLst/>
              <a:cxnLst/>
              <a:rect l="l" t="t" r="r" b="b"/>
              <a:pathLst>
                <a:path w="64103" h="13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lnTo>
                    <a:pt x="64102" y="13"/>
                  </a:ln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853625" y="2926075"/>
              <a:ext cx="1602575" cy="675"/>
            </a:xfrm>
            <a:custGeom>
              <a:avLst/>
              <a:gdLst/>
              <a:ahLst/>
              <a:cxnLst/>
              <a:rect l="l" t="t" r="r" b="b"/>
              <a:pathLst>
                <a:path w="64103" h="27" extrusionOk="0">
                  <a:moveTo>
                    <a:pt x="13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13"/>
                    <a:pt x="64102" y="13"/>
                  </a:cubicBezTo>
                  <a:cubicBezTo>
                    <a:pt x="64102" y="1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853625" y="2994225"/>
              <a:ext cx="1602575" cy="675"/>
            </a:xfrm>
            <a:custGeom>
              <a:avLst/>
              <a:gdLst/>
              <a:ahLst/>
              <a:cxnLst/>
              <a:rect l="l" t="t" r="r" b="b"/>
              <a:pathLst>
                <a:path w="64103" h="27" extrusionOk="0">
                  <a:moveTo>
                    <a:pt x="13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26"/>
                    <a:pt x="0" y="26"/>
                    <a:pt x="13" y="26"/>
                  </a:cubicBezTo>
                  <a:lnTo>
                    <a:pt x="64089" y="26"/>
                  </a:lnTo>
                  <a:cubicBezTo>
                    <a:pt x="64102" y="26"/>
                    <a:pt x="64102" y="26"/>
                    <a:pt x="64102" y="13"/>
                  </a:cubicBezTo>
                  <a:cubicBezTo>
                    <a:pt x="64102" y="13"/>
                    <a:pt x="64102" y="1"/>
                    <a:pt x="6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240505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3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3" y="42368"/>
                    <a:pt x="13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23369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3" y="42368"/>
                    <a:pt x="13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22687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3" y="42368"/>
                  </a:cubicBezTo>
                  <a:cubicBezTo>
                    <a:pt x="13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22006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3" y="42368"/>
                  </a:cubicBezTo>
                  <a:cubicBezTo>
                    <a:pt x="13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2132125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5" y="42368"/>
                    <a:pt x="25" y="42368"/>
                    <a:pt x="25" y="42356"/>
                  </a:cubicBezTo>
                  <a:lnTo>
                    <a:pt x="25" y="12"/>
                  </a:ln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2063975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5" y="42368"/>
                    <a:pt x="25" y="42368"/>
                    <a:pt x="25" y="42356"/>
                  </a:cubicBezTo>
                  <a:lnTo>
                    <a:pt x="25" y="12"/>
                  </a:ln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199580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927650" y="1988350"/>
              <a:ext cx="350" cy="1059225"/>
            </a:xfrm>
            <a:custGeom>
              <a:avLst/>
              <a:gdLst/>
              <a:ahLst/>
              <a:cxnLst/>
              <a:rect l="l" t="t" r="r" b="b"/>
              <a:pathLst>
                <a:path w="14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lnTo>
                    <a:pt x="14" y="42356"/>
                  </a:lnTo>
                  <a:lnTo>
                    <a:pt x="14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8592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3" y="42368"/>
                    <a:pt x="13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17910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3" y="42368"/>
                  </a:cubicBezTo>
                  <a:cubicBezTo>
                    <a:pt x="13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17229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2" y="42368"/>
                  </a:cubicBezTo>
                  <a:cubicBezTo>
                    <a:pt x="12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1654425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5" y="42368"/>
                    <a:pt x="25" y="42368"/>
                    <a:pt x="25" y="42356"/>
                  </a:cubicBezTo>
                  <a:lnTo>
                    <a:pt x="25" y="12"/>
                  </a:ln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158625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4" y="42368"/>
                    <a:pt x="14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151810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14499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23369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3" y="42368"/>
                    <a:pt x="13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22687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3" y="42368"/>
                  </a:cubicBezTo>
                  <a:cubicBezTo>
                    <a:pt x="13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22006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3" y="42368"/>
                  </a:cubicBezTo>
                  <a:cubicBezTo>
                    <a:pt x="13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2132125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5" y="42368"/>
                    <a:pt x="25" y="42368"/>
                    <a:pt x="25" y="42356"/>
                  </a:cubicBezTo>
                  <a:lnTo>
                    <a:pt x="25" y="12"/>
                  </a:ln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2063975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5" y="42368"/>
                    <a:pt x="25" y="42368"/>
                    <a:pt x="25" y="42356"/>
                  </a:cubicBezTo>
                  <a:lnTo>
                    <a:pt x="25" y="12"/>
                  </a:ln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99580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1927650" y="1988350"/>
              <a:ext cx="350" cy="1059225"/>
            </a:xfrm>
            <a:custGeom>
              <a:avLst/>
              <a:gdLst/>
              <a:ahLst/>
              <a:cxnLst/>
              <a:rect l="l" t="t" r="r" b="b"/>
              <a:pathLst>
                <a:path w="14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lnTo>
                    <a:pt x="14" y="42356"/>
                  </a:lnTo>
                  <a:lnTo>
                    <a:pt x="14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18592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3" y="42368"/>
                    <a:pt x="13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17910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3" y="42368"/>
                  </a:cubicBezTo>
                  <a:cubicBezTo>
                    <a:pt x="13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7229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2" y="42368"/>
                  </a:cubicBezTo>
                  <a:cubicBezTo>
                    <a:pt x="12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1654425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5" y="42368"/>
                    <a:pt x="25" y="42368"/>
                    <a:pt x="25" y="42356"/>
                  </a:cubicBezTo>
                  <a:lnTo>
                    <a:pt x="25" y="12"/>
                  </a:ln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158625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4" y="42368"/>
                    <a:pt x="14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151810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14499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13815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22687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3" y="42368"/>
                  </a:cubicBezTo>
                  <a:cubicBezTo>
                    <a:pt x="13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22006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3" y="42368"/>
                  </a:cubicBezTo>
                  <a:cubicBezTo>
                    <a:pt x="13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2132125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5" y="42368"/>
                    <a:pt x="25" y="42368"/>
                    <a:pt x="25" y="42356"/>
                  </a:cubicBezTo>
                  <a:lnTo>
                    <a:pt x="25" y="12"/>
                  </a:ln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2063975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5" y="42368"/>
                    <a:pt x="25" y="42368"/>
                    <a:pt x="25" y="42356"/>
                  </a:cubicBezTo>
                  <a:lnTo>
                    <a:pt x="25" y="12"/>
                  </a:ln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199580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1927650" y="1988350"/>
              <a:ext cx="350" cy="1059225"/>
            </a:xfrm>
            <a:custGeom>
              <a:avLst/>
              <a:gdLst/>
              <a:ahLst/>
              <a:cxnLst/>
              <a:rect l="l" t="t" r="r" b="b"/>
              <a:pathLst>
                <a:path w="14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lnTo>
                    <a:pt x="14" y="42356"/>
                  </a:lnTo>
                  <a:lnTo>
                    <a:pt x="14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18592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3" y="42368"/>
                    <a:pt x="13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7910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3" y="42368"/>
                  </a:cubicBezTo>
                  <a:cubicBezTo>
                    <a:pt x="13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17229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2" y="42368"/>
                  </a:cubicBezTo>
                  <a:cubicBezTo>
                    <a:pt x="12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1654425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5" y="42368"/>
                    <a:pt x="25" y="42368"/>
                    <a:pt x="25" y="42356"/>
                  </a:cubicBezTo>
                  <a:lnTo>
                    <a:pt x="25" y="12"/>
                  </a:ln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158625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4" y="42368"/>
                    <a:pt x="14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151810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14499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13815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3133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2" y="42368"/>
                    <a:pt x="12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22006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3" y="42368"/>
                  </a:cubicBezTo>
                  <a:cubicBezTo>
                    <a:pt x="13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2132125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5" y="42368"/>
                    <a:pt x="25" y="42368"/>
                    <a:pt x="25" y="42356"/>
                  </a:cubicBezTo>
                  <a:lnTo>
                    <a:pt x="25" y="12"/>
                  </a:ln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2063975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5" y="42368"/>
                    <a:pt x="25" y="42368"/>
                    <a:pt x="25" y="42356"/>
                  </a:cubicBezTo>
                  <a:lnTo>
                    <a:pt x="25" y="12"/>
                  </a:ln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199580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927650" y="1988350"/>
              <a:ext cx="350" cy="1059225"/>
            </a:xfrm>
            <a:custGeom>
              <a:avLst/>
              <a:gdLst/>
              <a:ahLst/>
              <a:cxnLst/>
              <a:rect l="l" t="t" r="r" b="b"/>
              <a:pathLst>
                <a:path w="14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lnTo>
                    <a:pt x="14" y="42356"/>
                  </a:lnTo>
                  <a:lnTo>
                    <a:pt x="14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18592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3" y="42368"/>
                    <a:pt x="13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17910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3" y="42368"/>
                  </a:cubicBezTo>
                  <a:cubicBezTo>
                    <a:pt x="13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17229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2" y="42368"/>
                  </a:cubicBezTo>
                  <a:cubicBezTo>
                    <a:pt x="12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1654425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5" y="42368"/>
                    <a:pt x="25" y="42368"/>
                    <a:pt x="25" y="42356"/>
                  </a:cubicBezTo>
                  <a:lnTo>
                    <a:pt x="25" y="12"/>
                  </a:ln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158625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4" y="42368"/>
                    <a:pt x="14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151810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14499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3815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13133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2" y="42368"/>
                    <a:pt x="12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12452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2" y="42368"/>
                  </a:cubicBezTo>
                  <a:cubicBezTo>
                    <a:pt x="12" y="42368"/>
                    <a:pt x="25" y="42368"/>
                    <a:pt x="25" y="42356"/>
                  </a:cubicBezTo>
                  <a:lnTo>
                    <a:pt x="25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2132125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5" y="42368"/>
                    <a:pt x="25" y="42368"/>
                    <a:pt x="25" y="42356"/>
                  </a:cubicBezTo>
                  <a:lnTo>
                    <a:pt x="25" y="12"/>
                  </a:ln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2063975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5" y="42368"/>
                    <a:pt x="25" y="42368"/>
                    <a:pt x="25" y="42356"/>
                  </a:cubicBezTo>
                  <a:lnTo>
                    <a:pt x="25" y="12"/>
                  </a:ln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199580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927650" y="1988350"/>
              <a:ext cx="350" cy="1059225"/>
            </a:xfrm>
            <a:custGeom>
              <a:avLst/>
              <a:gdLst/>
              <a:ahLst/>
              <a:cxnLst/>
              <a:rect l="l" t="t" r="r" b="b"/>
              <a:pathLst>
                <a:path w="14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lnTo>
                    <a:pt x="14" y="42356"/>
                  </a:lnTo>
                  <a:lnTo>
                    <a:pt x="14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18592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3" y="42368"/>
                    <a:pt x="13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17910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3" y="42368"/>
                  </a:cubicBezTo>
                  <a:cubicBezTo>
                    <a:pt x="13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17229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2" y="42368"/>
                  </a:cubicBezTo>
                  <a:cubicBezTo>
                    <a:pt x="12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1654425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5" y="42368"/>
                    <a:pt x="25" y="42368"/>
                    <a:pt x="25" y="42356"/>
                  </a:cubicBezTo>
                  <a:lnTo>
                    <a:pt x="25" y="12"/>
                  </a:ln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158625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4" y="42368"/>
                    <a:pt x="14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151810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14499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13815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13133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2" y="42368"/>
                    <a:pt x="12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12452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2" y="42368"/>
                  </a:cubicBezTo>
                  <a:cubicBezTo>
                    <a:pt x="12" y="42368"/>
                    <a:pt x="25" y="42368"/>
                    <a:pt x="25" y="42356"/>
                  </a:cubicBezTo>
                  <a:lnTo>
                    <a:pt x="25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1177050" y="1988350"/>
              <a:ext cx="325" cy="1059225"/>
            </a:xfrm>
            <a:custGeom>
              <a:avLst/>
              <a:gdLst/>
              <a:ahLst/>
              <a:cxnLst/>
              <a:rect l="l" t="t" r="r" b="b"/>
              <a:pathLst>
                <a:path w="13" h="42369" extrusionOk="0">
                  <a:moveTo>
                    <a:pt x="0" y="0"/>
                  </a:moveTo>
                  <a:lnTo>
                    <a:pt x="0" y="12"/>
                  </a:lnTo>
                  <a:lnTo>
                    <a:pt x="0" y="42356"/>
                  </a:lnTo>
                  <a:lnTo>
                    <a:pt x="0" y="42368"/>
                  </a:lnTo>
                  <a:cubicBezTo>
                    <a:pt x="12" y="42368"/>
                    <a:pt x="12" y="42368"/>
                    <a:pt x="12" y="42356"/>
                  </a:cubicBez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2063975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5" y="42368"/>
                    <a:pt x="25" y="42368"/>
                    <a:pt x="25" y="42356"/>
                  </a:cubicBezTo>
                  <a:lnTo>
                    <a:pt x="25" y="12"/>
                  </a:ln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199580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1927650" y="1988350"/>
              <a:ext cx="350" cy="1059225"/>
            </a:xfrm>
            <a:custGeom>
              <a:avLst/>
              <a:gdLst/>
              <a:ahLst/>
              <a:cxnLst/>
              <a:rect l="l" t="t" r="r" b="b"/>
              <a:pathLst>
                <a:path w="14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lnTo>
                    <a:pt x="14" y="42356"/>
                  </a:lnTo>
                  <a:lnTo>
                    <a:pt x="14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18592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3" y="42368"/>
                    <a:pt x="13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17910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3" y="42368"/>
                  </a:cubicBezTo>
                  <a:cubicBezTo>
                    <a:pt x="13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17229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2" y="42368"/>
                  </a:cubicBezTo>
                  <a:cubicBezTo>
                    <a:pt x="12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1654425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5" y="42368"/>
                    <a:pt x="25" y="42368"/>
                    <a:pt x="25" y="42356"/>
                  </a:cubicBezTo>
                  <a:lnTo>
                    <a:pt x="25" y="12"/>
                  </a:ln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158625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4" y="42368"/>
                    <a:pt x="14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151810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14499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13815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13133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2" y="42368"/>
                    <a:pt x="12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12452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2" y="42368"/>
                  </a:cubicBezTo>
                  <a:cubicBezTo>
                    <a:pt x="12" y="42368"/>
                    <a:pt x="25" y="42368"/>
                    <a:pt x="25" y="42356"/>
                  </a:cubicBezTo>
                  <a:lnTo>
                    <a:pt x="25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1177050" y="1988350"/>
              <a:ext cx="325" cy="1059225"/>
            </a:xfrm>
            <a:custGeom>
              <a:avLst/>
              <a:gdLst/>
              <a:ahLst/>
              <a:cxnLst/>
              <a:rect l="l" t="t" r="r" b="b"/>
              <a:pathLst>
                <a:path w="13" h="42369" extrusionOk="0">
                  <a:moveTo>
                    <a:pt x="0" y="0"/>
                  </a:moveTo>
                  <a:lnTo>
                    <a:pt x="0" y="12"/>
                  </a:lnTo>
                  <a:lnTo>
                    <a:pt x="0" y="42356"/>
                  </a:lnTo>
                  <a:lnTo>
                    <a:pt x="0" y="42368"/>
                  </a:lnTo>
                  <a:cubicBezTo>
                    <a:pt x="12" y="42368"/>
                    <a:pt x="12" y="42368"/>
                    <a:pt x="12" y="42356"/>
                  </a:cubicBez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11085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4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4" y="42368"/>
                    <a:pt x="14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199580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1927650" y="1988350"/>
              <a:ext cx="350" cy="1059225"/>
            </a:xfrm>
            <a:custGeom>
              <a:avLst/>
              <a:gdLst/>
              <a:ahLst/>
              <a:cxnLst/>
              <a:rect l="l" t="t" r="r" b="b"/>
              <a:pathLst>
                <a:path w="14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lnTo>
                    <a:pt x="14" y="42356"/>
                  </a:lnTo>
                  <a:lnTo>
                    <a:pt x="14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18592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3" y="42368"/>
                    <a:pt x="13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17910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3" y="42368"/>
                  </a:cubicBezTo>
                  <a:cubicBezTo>
                    <a:pt x="13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17229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2" y="42368"/>
                  </a:cubicBezTo>
                  <a:cubicBezTo>
                    <a:pt x="12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654425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5" y="42368"/>
                    <a:pt x="25" y="42368"/>
                    <a:pt x="25" y="42356"/>
                  </a:cubicBezTo>
                  <a:lnTo>
                    <a:pt x="25" y="12"/>
                  </a:ln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158625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4" y="42368"/>
                    <a:pt x="14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151810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14499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3815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13133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2" y="42368"/>
                    <a:pt x="12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12452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2" y="42368"/>
                  </a:cubicBezTo>
                  <a:cubicBezTo>
                    <a:pt x="12" y="42368"/>
                    <a:pt x="25" y="42368"/>
                    <a:pt x="25" y="42356"/>
                  </a:cubicBezTo>
                  <a:lnTo>
                    <a:pt x="25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1177050" y="1988350"/>
              <a:ext cx="325" cy="1059225"/>
            </a:xfrm>
            <a:custGeom>
              <a:avLst/>
              <a:gdLst/>
              <a:ahLst/>
              <a:cxnLst/>
              <a:rect l="l" t="t" r="r" b="b"/>
              <a:pathLst>
                <a:path w="13" h="42369" extrusionOk="0">
                  <a:moveTo>
                    <a:pt x="0" y="0"/>
                  </a:moveTo>
                  <a:lnTo>
                    <a:pt x="0" y="12"/>
                  </a:lnTo>
                  <a:lnTo>
                    <a:pt x="0" y="42356"/>
                  </a:lnTo>
                  <a:lnTo>
                    <a:pt x="0" y="42368"/>
                  </a:lnTo>
                  <a:cubicBezTo>
                    <a:pt x="12" y="42368"/>
                    <a:pt x="12" y="42368"/>
                    <a:pt x="12" y="42356"/>
                  </a:cubicBez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1085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4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4" y="42368"/>
                    <a:pt x="14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0404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927650" y="1988350"/>
              <a:ext cx="350" cy="1059225"/>
            </a:xfrm>
            <a:custGeom>
              <a:avLst/>
              <a:gdLst/>
              <a:ahLst/>
              <a:cxnLst/>
              <a:rect l="l" t="t" r="r" b="b"/>
              <a:pathLst>
                <a:path w="14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lnTo>
                    <a:pt x="14" y="42356"/>
                  </a:lnTo>
                  <a:lnTo>
                    <a:pt x="14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18592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3" y="42368"/>
                    <a:pt x="13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17910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3" y="42368"/>
                  </a:cubicBezTo>
                  <a:cubicBezTo>
                    <a:pt x="13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17229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2" y="42368"/>
                  </a:cubicBezTo>
                  <a:cubicBezTo>
                    <a:pt x="12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1654425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5" y="42368"/>
                    <a:pt x="25" y="42368"/>
                    <a:pt x="25" y="42356"/>
                  </a:cubicBezTo>
                  <a:lnTo>
                    <a:pt x="25" y="12"/>
                  </a:ln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158625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4" y="42368"/>
                    <a:pt x="14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151810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14499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13815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3133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2" y="42368"/>
                    <a:pt x="12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12452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2" y="42368"/>
                  </a:cubicBezTo>
                  <a:cubicBezTo>
                    <a:pt x="12" y="42368"/>
                    <a:pt x="25" y="42368"/>
                    <a:pt x="25" y="42356"/>
                  </a:cubicBezTo>
                  <a:lnTo>
                    <a:pt x="25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1177050" y="1988350"/>
              <a:ext cx="325" cy="1059225"/>
            </a:xfrm>
            <a:custGeom>
              <a:avLst/>
              <a:gdLst/>
              <a:ahLst/>
              <a:cxnLst/>
              <a:rect l="l" t="t" r="r" b="b"/>
              <a:pathLst>
                <a:path w="13" h="42369" extrusionOk="0">
                  <a:moveTo>
                    <a:pt x="0" y="0"/>
                  </a:moveTo>
                  <a:lnTo>
                    <a:pt x="0" y="12"/>
                  </a:lnTo>
                  <a:lnTo>
                    <a:pt x="0" y="42356"/>
                  </a:lnTo>
                  <a:lnTo>
                    <a:pt x="0" y="42368"/>
                  </a:lnTo>
                  <a:cubicBezTo>
                    <a:pt x="12" y="42368"/>
                    <a:pt x="12" y="42368"/>
                    <a:pt x="12" y="42356"/>
                  </a:cubicBez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11085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4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4" y="42368"/>
                    <a:pt x="14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10404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9722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4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18592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3" y="42368"/>
                    <a:pt x="13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17910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3" y="42368"/>
                  </a:cubicBezTo>
                  <a:cubicBezTo>
                    <a:pt x="13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17229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2" y="42368"/>
                  </a:cubicBezTo>
                  <a:cubicBezTo>
                    <a:pt x="12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1654425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5" y="42368"/>
                    <a:pt x="25" y="42368"/>
                    <a:pt x="25" y="42356"/>
                  </a:cubicBezTo>
                  <a:lnTo>
                    <a:pt x="25" y="12"/>
                  </a:ln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158625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4" y="42368"/>
                    <a:pt x="14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1518100" y="1988350"/>
              <a:ext cx="675" cy="1059225"/>
            </a:xfrm>
            <a:custGeom>
              <a:avLst/>
              <a:gdLst/>
              <a:ahLst/>
              <a:cxnLst/>
              <a:rect l="l" t="t" r="r" b="b"/>
              <a:pathLst>
                <a:path w="27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14499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13815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3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3" y="42368"/>
                    <a:pt x="13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13133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2" y="42368"/>
                    <a:pt x="12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12452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2" y="42368"/>
                  </a:cubicBezTo>
                  <a:cubicBezTo>
                    <a:pt x="12" y="42368"/>
                    <a:pt x="25" y="42368"/>
                    <a:pt x="25" y="42356"/>
                  </a:cubicBezTo>
                  <a:lnTo>
                    <a:pt x="25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1177050" y="1988350"/>
              <a:ext cx="325" cy="1059225"/>
            </a:xfrm>
            <a:custGeom>
              <a:avLst/>
              <a:gdLst/>
              <a:ahLst/>
              <a:cxnLst/>
              <a:rect l="l" t="t" r="r" b="b"/>
              <a:pathLst>
                <a:path w="13" h="42369" extrusionOk="0">
                  <a:moveTo>
                    <a:pt x="0" y="0"/>
                  </a:moveTo>
                  <a:lnTo>
                    <a:pt x="0" y="12"/>
                  </a:lnTo>
                  <a:lnTo>
                    <a:pt x="0" y="42356"/>
                  </a:lnTo>
                  <a:lnTo>
                    <a:pt x="0" y="42368"/>
                  </a:lnTo>
                  <a:cubicBezTo>
                    <a:pt x="12" y="42368"/>
                    <a:pt x="12" y="42368"/>
                    <a:pt x="12" y="42356"/>
                  </a:cubicBez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11085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4" y="0"/>
                  </a:moveTo>
                  <a:lnTo>
                    <a:pt x="1" y="12"/>
                  </a:lnTo>
                  <a:lnTo>
                    <a:pt x="1" y="42356"/>
                  </a:lnTo>
                  <a:cubicBezTo>
                    <a:pt x="1" y="42368"/>
                    <a:pt x="14" y="42368"/>
                    <a:pt x="14" y="42368"/>
                  </a:cubicBezTo>
                  <a:cubicBezTo>
                    <a:pt x="26" y="42368"/>
                    <a:pt x="26" y="42368"/>
                    <a:pt x="26" y="42356"/>
                  </a:cubicBezTo>
                  <a:lnTo>
                    <a:pt x="26" y="12"/>
                  </a:lnTo>
                  <a:cubicBezTo>
                    <a:pt x="26" y="12"/>
                    <a:pt x="26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10404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4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42356"/>
                  </a:lnTo>
                  <a:cubicBezTo>
                    <a:pt x="1" y="42368"/>
                    <a:pt x="1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97225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4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42356"/>
                  </a:lnTo>
                  <a:cubicBezTo>
                    <a:pt x="0" y="42368"/>
                    <a:pt x="0" y="42368"/>
                    <a:pt x="14" y="42368"/>
                  </a:cubicBezTo>
                  <a:cubicBezTo>
                    <a:pt x="14" y="42368"/>
                    <a:pt x="26" y="42368"/>
                    <a:pt x="26" y="42356"/>
                  </a:cubicBezTo>
                  <a:lnTo>
                    <a:pt x="26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903800" y="1988350"/>
              <a:ext cx="650" cy="1059225"/>
            </a:xfrm>
            <a:custGeom>
              <a:avLst/>
              <a:gdLst/>
              <a:ahLst/>
              <a:cxnLst/>
              <a:rect l="l" t="t" r="r" b="b"/>
              <a:pathLst>
                <a:path w="26" h="42369" extrusionOk="0">
                  <a:moveTo>
                    <a:pt x="12" y="0"/>
                  </a:moveTo>
                  <a:lnTo>
                    <a:pt x="0" y="12"/>
                  </a:lnTo>
                  <a:lnTo>
                    <a:pt x="0" y="42356"/>
                  </a:lnTo>
                  <a:cubicBezTo>
                    <a:pt x="0" y="42368"/>
                    <a:pt x="12" y="42368"/>
                    <a:pt x="12" y="42368"/>
                  </a:cubicBezTo>
                  <a:cubicBezTo>
                    <a:pt x="25" y="42368"/>
                    <a:pt x="25" y="42368"/>
                    <a:pt x="25" y="42356"/>
                  </a:cubicBezTo>
                  <a:lnTo>
                    <a:pt x="25" y="12"/>
                  </a:lnTo>
                  <a:cubicBezTo>
                    <a:pt x="25" y="12"/>
                    <a:pt x="25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4747300" y="3328075"/>
            <a:ext cx="1749000" cy="107925"/>
            <a:chOff x="2862550" y="2896575"/>
            <a:chExt cx="1749000" cy="107925"/>
          </a:xfrm>
        </p:grpSpPr>
        <p:sp>
          <p:nvSpPr>
            <p:cNvPr id="1197" name="Google Shape;1197;p48"/>
            <p:cNvSpPr/>
            <p:nvPr/>
          </p:nvSpPr>
          <p:spPr>
            <a:xfrm>
              <a:off x="3162625" y="2927500"/>
              <a:ext cx="16450" cy="77000"/>
            </a:xfrm>
            <a:custGeom>
              <a:avLst/>
              <a:gdLst/>
              <a:ahLst/>
              <a:cxnLst/>
              <a:rect l="l" t="t" r="r" b="b"/>
              <a:pathLst>
                <a:path w="658" h="3080" extrusionOk="0">
                  <a:moveTo>
                    <a:pt x="76" y="0"/>
                  </a:moveTo>
                  <a:cubicBezTo>
                    <a:pt x="38" y="0"/>
                    <a:pt x="1" y="39"/>
                    <a:pt x="1" y="89"/>
                  </a:cubicBezTo>
                  <a:lnTo>
                    <a:pt x="1" y="2979"/>
                  </a:lnTo>
                  <a:cubicBezTo>
                    <a:pt x="1" y="3029"/>
                    <a:pt x="38" y="3080"/>
                    <a:pt x="76" y="3080"/>
                  </a:cubicBezTo>
                  <a:lnTo>
                    <a:pt x="568" y="3080"/>
                  </a:lnTo>
                  <a:cubicBezTo>
                    <a:pt x="619" y="3080"/>
                    <a:pt x="657" y="3029"/>
                    <a:pt x="657" y="2979"/>
                  </a:cubicBezTo>
                  <a:lnTo>
                    <a:pt x="657" y="89"/>
                  </a:lnTo>
                  <a:cubicBezTo>
                    <a:pt x="657" y="39"/>
                    <a:pt x="619" y="0"/>
                    <a:pt x="568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3189450" y="2961900"/>
              <a:ext cx="12950" cy="42600"/>
            </a:xfrm>
            <a:custGeom>
              <a:avLst/>
              <a:gdLst/>
              <a:ahLst/>
              <a:cxnLst/>
              <a:rect l="l" t="t" r="r" b="b"/>
              <a:pathLst>
                <a:path w="518" h="1704" extrusionOk="0">
                  <a:moveTo>
                    <a:pt x="89" y="1"/>
                  </a:moveTo>
                  <a:cubicBezTo>
                    <a:pt x="38" y="1"/>
                    <a:pt x="0" y="51"/>
                    <a:pt x="0" y="102"/>
                  </a:cubicBezTo>
                  <a:lnTo>
                    <a:pt x="0" y="1603"/>
                  </a:lnTo>
                  <a:cubicBezTo>
                    <a:pt x="0" y="1653"/>
                    <a:pt x="38" y="1704"/>
                    <a:pt x="89" y="1704"/>
                  </a:cubicBezTo>
                  <a:lnTo>
                    <a:pt x="429" y="1704"/>
                  </a:lnTo>
                  <a:cubicBezTo>
                    <a:pt x="480" y="1704"/>
                    <a:pt x="518" y="1653"/>
                    <a:pt x="518" y="1603"/>
                  </a:cubicBezTo>
                  <a:lnTo>
                    <a:pt x="518" y="102"/>
                  </a:lnTo>
                  <a:cubicBezTo>
                    <a:pt x="518" y="51"/>
                    <a:pt x="480" y="1"/>
                    <a:pt x="429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3215300" y="2975450"/>
              <a:ext cx="11725" cy="29050"/>
            </a:xfrm>
            <a:custGeom>
              <a:avLst/>
              <a:gdLst/>
              <a:ahLst/>
              <a:cxnLst/>
              <a:rect l="l" t="t" r="r" b="b"/>
              <a:pathLst>
                <a:path w="469" h="1162" extrusionOk="0">
                  <a:moveTo>
                    <a:pt x="77" y="1"/>
                  </a:moveTo>
                  <a:cubicBezTo>
                    <a:pt x="39" y="1"/>
                    <a:pt x="1" y="39"/>
                    <a:pt x="1" y="90"/>
                  </a:cubicBezTo>
                  <a:lnTo>
                    <a:pt x="1" y="1061"/>
                  </a:lnTo>
                  <a:cubicBezTo>
                    <a:pt x="1" y="1111"/>
                    <a:pt x="39" y="1162"/>
                    <a:pt x="77" y="1162"/>
                  </a:cubicBezTo>
                  <a:lnTo>
                    <a:pt x="380" y="1162"/>
                  </a:lnTo>
                  <a:cubicBezTo>
                    <a:pt x="430" y="1162"/>
                    <a:pt x="468" y="1111"/>
                    <a:pt x="468" y="1061"/>
                  </a:cubicBezTo>
                  <a:lnTo>
                    <a:pt x="468" y="90"/>
                  </a:lnTo>
                  <a:cubicBezTo>
                    <a:pt x="468" y="39"/>
                    <a:pt x="430" y="1"/>
                    <a:pt x="380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3239925" y="2941075"/>
              <a:ext cx="12650" cy="63425"/>
            </a:xfrm>
            <a:custGeom>
              <a:avLst/>
              <a:gdLst/>
              <a:ahLst/>
              <a:cxnLst/>
              <a:rect l="l" t="t" r="r" b="b"/>
              <a:pathLst>
                <a:path w="506" h="2537" extrusionOk="0">
                  <a:moveTo>
                    <a:pt x="76" y="1"/>
                  </a:moveTo>
                  <a:cubicBezTo>
                    <a:pt x="39" y="1"/>
                    <a:pt x="0" y="51"/>
                    <a:pt x="0" y="102"/>
                  </a:cubicBezTo>
                  <a:lnTo>
                    <a:pt x="0" y="2436"/>
                  </a:lnTo>
                  <a:cubicBezTo>
                    <a:pt x="0" y="2486"/>
                    <a:pt x="39" y="2537"/>
                    <a:pt x="76" y="2537"/>
                  </a:cubicBezTo>
                  <a:lnTo>
                    <a:pt x="429" y="2537"/>
                  </a:lnTo>
                  <a:cubicBezTo>
                    <a:pt x="468" y="2537"/>
                    <a:pt x="505" y="2486"/>
                    <a:pt x="505" y="2436"/>
                  </a:cubicBezTo>
                  <a:lnTo>
                    <a:pt x="505" y="102"/>
                  </a:lnTo>
                  <a:cubicBezTo>
                    <a:pt x="505" y="51"/>
                    <a:pt x="468" y="1"/>
                    <a:pt x="429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3264850" y="2966000"/>
              <a:ext cx="12950" cy="38500"/>
            </a:xfrm>
            <a:custGeom>
              <a:avLst/>
              <a:gdLst/>
              <a:ahLst/>
              <a:cxnLst/>
              <a:rect l="l" t="t" r="r" b="b"/>
              <a:pathLst>
                <a:path w="518" h="1540" extrusionOk="0">
                  <a:moveTo>
                    <a:pt x="89" y="0"/>
                  </a:moveTo>
                  <a:cubicBezTo>
                    <a:pt x="38" y="0"/>
                    <a:pt x="1" y="39"/>
                    <a:pt x="1" y="89"/>
                  </a:cubicBezTo>
                  <a:lnTo>
                    <a:pt x="1" y="1439"/>
                  </a:lnTo>
                  <a:cubicBezTo>
                    <a:pt x="1" y="1489"/>
                    <a:pt x="38" y="1540"/>
                    <a:pt x="89" y="1540"/>
                  </a:cubicBezTo>
                  <a:lnTo>
                    <a:pt x="442" y="1540"/>
                  </a:lnTo>
                  <a:cubicBezTo>
                    <a:pt x="481" y="1540"/>
                    <a:pt x="518" y="1489"/>
                    <a:pt x="518" y="1439"/>
                  </a:cubicBezTo>
                  <a:lnTo>
                    <a:pt x="518" y="89"/>
                  </a:lnTo>
                  <a:cubicBezTo>
                    <a:pt x="518" y="39"/>
                    <a:pt x="481" y="0"/>
                    <a:pt x="442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3290100" y="2971050"/>
              <a:ext cx="12950" cy="33450"/>
            </a:xfrm>
            <a:custGeom>
              <a:avLst/>
              <a:gdLst/>
              <a:ahLst/>
              <a:cxnLst/>
              <a:rect l="l" t="t" r="r" b="b"/>
              <a:pathLst>
                <a:path w="518" h="1338" extrusionOk="0">
                  <a:moveTo>
                    <a:pt x="88" y="0"/>
                  </a:moveTo>
                  <a:cubicBezTo>
                    <a:pt x="38" y="0"/>
                    <a:pt x="1" y="51"/>
                    <a:pt x="1" y="101"/>
                  </a:cubicBezTo>
                  <a:lnTo>
                    <a:pt x="1" y="1237"/>
                  </a:lnTo>
                  <a:cubicBezTo>
                    <a:pt x="1" y="1287"/>
                    <a:pt x="38" y="1338"/>
                    <a:pt x="88" y="1338"/>
                  </a:cubicBezTo>
                  <a:lnTo>
                    <a:pt x="430" y="1338"/>
                  </a:lnTo>
                  <a:cubicBezTo>
                    <a:pt x="480" y="1338"/>
                    <a:pt x="518" y="1287"/>
                    <a:pt x="518" y="1237"/>
                  </a:cubicBezTo>
                  <a:lnTo>
                    <a:pt x="518" y="101"/>
                  </a:lnTo>
                  <a:cubicBezTo>
                    <a:pt x="518" y="51"/>
                    <a:pt x="480" y="0"/>
                    <a:pt x="430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3315025" y="2948650"/>
              <a:ext cx="13275" cy="55850"/>
            </a:xfrm>
            <a:custGeom>
              <a:avLst/>
              <a:gdLst/>
              <a:ahLst/>
              <a:cxnLst/>
              <a:rect l="l" t="t" r="r" b="b"/>
              <a:pathLst>
                <a:path w="531" h="2234" extrusionOk="0">
                  <a:moveTo>
                    <a:pt x="89" y="1"/>
                  </a:moveTo>
                  <a:cubicBezTo>
                    <a:pt x="39" y="1"/>
                    <a:pt x="0" y="51"/>
                    <a:pt x="0" y="102"/>
                  </a:cubicBezTo>
                  <a:lnTo>
                    <a:pt x="0" y="2133"/>
                  </a:lnTo>
                  <a:cubicBezTo>
                    <a:pt x="0" y="2183"/>
                    <a:pt x="39" y="2234"/>
                    <a:pt x="89" y="2234"/>
                  </a:cubicBezTo>
                  <a:lnTo>
                    <a:pt x="455" y="2234"/>
                  </a:lnTo>
                  <a:cubicBezTo>
                    <a:pt x="493" y="2234"/>
                    <a:pt x="530" y="2183"/>
                    <a:pt x="530" y="2133"/>
                  </a:cubicBezTo>
                  <a:lnTo>
                    <a:pt x="530" y="102"/>
                  </a:lnTo>
                  <a:cubicBezTo>
                    <a:pt x="530" y="51"/>
                    <a:pt x="493" y="1"/>
                    <a:pt x="455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3339625" y="2941375"/>
              <a:ext cx="14250" cy="63125"/>
            </a:xfrm>
            <a:custGeom>
              <a:avLst/>
              <a:gdLst/>
              <a:ahLst/>
              <a:cxnLst/>
              <a:rect l="l" t="t" r="r" b="b"/>
              <a:pathLst>
                <a:path w="570" h="2525" extrusionOk="0">
                  <a:moveTo>
                    <a:pt x="89" y="1"/>
                  </a:moveTo>
                  <a:cubicBezTo>
                    <a:pt x="39" y="1"/>
                    <a:pt x="1" y="39"/>
                    <a:pt x="1" y="102"/>
                  </a:cubicBezTo>
                  <a:lnTo>
                    <a:pt x="1" y="2424"/>
                  </a:lnTo>
                  <a:cubicBezTo>
                    <a:pt x="1" y="2474"/>
                    <a:pt x="39" y="2525"/>
                    <a:pt x="89" y="2525"/>
                  </a:cubicBezTo>
                  <a:lnTo>
                    <a:pt x="493" y="2525"/>
                  </a:lnTo>
                  <a:cubicBezTo>
                    <a:pt x="544" y="2525"/>
                    <a:pt x="569" y="2474"/>
                    <a:pt x="569" y="2424"/>
                  </a:cubicBezTo>
                  <a:lnTo>
                    <a:pt x="569" y="102"/>
                  </a:lnTo>
                  <a:cubicBezTo>
                    <a:pt x="569" y="39"/>
                    <a:pt x="544" y="1"/>
                    <a:pt x="493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3364575" y="2896575"/>
              <a:ext cx="14825" cy="107925"/>
            </a:xfrm>
            <a:custGeom>
              <a:avLst/>
              <a:gdLst/>
              <a:ahLst/>
              <a:cxnLst/>
              <a:rect l="l" t="t" r="r" b="b"/>
              <a:pathLst>
                <a:path w="593" h="4317" extrusionOk="0">
                  <a:moveTo>
                    <a:pt x="88" y="1"/>
                  </a:moveTo>
                  <a:cubicBezTo>
                    <a:pt x="38" y="1"/>
                    <a:pt x="0" y="51"/>
                    <a:pt x="0" y="102"/>
                  </a:cubicBezTo>
                  <a:lnTo>
                    <a:pt x="0" y="4216"/>
                  </a:lnTo>
                  <a:cubicBezTo>
                    <a:pt x="0" y="4266"/>
                    <a:pt x="38" y="4317"/>
                    <a:pt x="88" y="4317"/>
                  </a:cubicBezTo>
                  <a:lnTo>
                    <a:pt x="517" y="4317"/>
                  </a:lnTo>
                  <a:cubicBezTo>
                    <a:pt x="555" y="4317"/>
                    <a:pt x="593" y="4266"/>
                    <a:pt x="593" y="4216"/>
                  </a:cubicBezTo>
                  <a:lnTo>
                    <a:pt x="593" y="102"/>
                  </a:lnTo>
                  <a:cubicBezTo>
                    <a:pt x="593" y="51"/>
                    <a:pt x="555" y="1"/>
                    <a:pt x="517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3390450" y="2952100"/>
              <a:ext cx="13575" cy="52400"/>
            </a:xfrm>
            <a:custGeom>
              <a:avLst/>
              <a:gdLst/>
              <a:ahLst/>
              <a:cxnLst/>
              <a:rect l="l" t="t" r="r" b="b"/>
              <a:pathLst>
                <a:path w="543" h="2096" extrusionOk="0">
                  <a:moveTo>
                    <a:pt x="88" y="1"/>
                  </a:moveTo>
                  <a:cubicBezTo>
                    <a:pt x="37" y="1"/>
                    <a:pt x="0" y="39"/>
                    <a:pt x="0" y="90"/>
                  </a:cubicBezTo>
                  <a:lnTo>
                    <a:pt x="0" y="1995"/>
                  </a:lnTo>
                  <a:cubicBezTo>
                    <a:pt x="0" y="2045"/>
                    <a:pt x="37" y="2096"/>
                    <a:pt x="88" y="2096"/>
                  </a:cubicBezTo>
                  <a:lnTo>
                    <a:pt x="454" y="2096"/>
                  </a:lnTo>
                  <a:cubicBezTo>
                    <a:pt x="505" y="2096"/>
                    <a:pt x="542" y="2045"/>
                    <a:pt x="542" y="1995"/>
                  </a:cubicBezTo>
                  <a:lnTo>
                    <a:pt x="542" y="90"/>
                  </a:lnTo>
                  <a:cubicBezTo>
                    <a:pt x="542" y="39"/>
                    <a:pt x="505" y="1"/>
                    <a:pt x="454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3415050" y="2950550"/>
              <a:ext cx="14850" cy="53950"/>
            </a:xfrm>
            <a:custGeom>
              <a:avLst/>
              <a:gdLst/>
              <a:ahLst/>
              <a:cxnLst/>
              <a:rect l="l" t="t" r="r" b="b"/>
              <a:pathLst>
                <a:path w="594" h="2158" extrusionOk="0">
                  <a:moveTo>
                    <a:pt x="76" y="0"/>
                  </a:moveTo>
                  <a:cubicBezTo>
                    <a:pt x="38" y="0"/>
                    <a:pt x="1" y="38"/>
                    <a:pt x="1" y="88"/>
                  </a:cubicBezTo>
                  <a:lnTo>
                    <a:pt x="1" y="2057"/>
                  </a:lnTo>
                  <a:cubicBezTo>
                    <a:pt x="1" y="2107"/>
                    <a:pt x="38" y="2158"/>
                    <a:pt x="76" y="2158"/>
                  </a:cubicBezTo>
                  <a:lnTo>
                    <a:pt x="505" y="2158"/>
                  </a:lnTo>
                  <a:cubicBezTo>
                    <a:pt x="556" y="2158"/>
                    <a:pt x="593" y="2107"/>
                    <a:pt x="593" y="2057"/>
                  </a:cubicBezTo>
                  <a:lnTo>
                    <a:pt x="593" y="88"/>
                  </a:lnTo>
                  <a:cubicBezTo>
                    <a:pt x="593" y="38"/>
                    <a:pt x="556" y="0"/>
                    <a:pt x="505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3440300" y="2978950"/>
              <a:ext cx="14200" cy="25550"/>
            </a:xfrm>
            <a:custGeom>
              <a:avLst/>
              <a:gdLst/>
              <a:ahLst/>
              <a:cxnLst/>
              <a:rect l="l" t="t" r="r" b="b"/>
              <a:pathLst>
                <a:path w="568" h="1022" extrusionOk="0">
                  <a:moveTo>
                    <a:pt x="88" y="0"/>
                  </a:moveTo>
                  <a:cubicBezTo>
                    <a:pt x="38" y="0"/>
                    <a:pt x="0" y="51"/>
                    <a:pt x="0" y="101"/>
                  </a:cubicBezTo>
                  <a:lnTo>
                    <a:pt x="0" y="921"/>
                  </a:lnTo>
                  <a:cubicBezTo>
                    <a:pt x="0" y="971"/>
                    <a:pt x="38" y="1022"/>
                    <a:pt x="88" y="1022"/>
                  </a:cubicBezTo>
                  <a:lnTo>
                    <a:pt x="492" y="1022"/>
                  </a:lnTo>
                  <a:cubicBezTo>
                    <a:pt x="542" y="1022"/>
                    <a:pt x="568" y="971"/>
                    <a:pt x="568" y="921"/>
                  </a:cubicBezTo>
                  <a:lnTo>
                    <a:pt x="568" y="101"/>
                  </a:lnTo>
                  <a:cubicBezTo>
                    <a:pt x="568" y="51"/>
                    <a:pt x="542" y="0"/>
                    <a:pt x="492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3466175" y="2944225"/>
              <a:ext cx="13275" cy="60275"/>
            </a:xfrm>
            <a:custGeom>
              <a:avLst/>
              <a:gdLst/>
              <a:ahLst/>
              <a:cxnLst/>
              <a:rect l="l" t="t" r="r" b="b"/>
              <a:pathLst>
                <a:path w="531" h="2411" extrusionOk="0">
                  <a:moveTo>
                    <a:pt x="76" y="1"/>
                  </a:moveTo>
                  <a:cubicBezTo>
                    <a:pt x="37" y="1"/>
                    <a:pt x="0" y="38"/>
                    <a:pt x="0" y="89"/>
                  </a:cubicBezTo>
                  <a:lnTo>
                    <a:pt x="0" y="2310"/>
                  </a:lnTo>
                  <a:cubicBezTo>
                    <a:pt x="0" y="2360"/>
                    <a:pt x="37" y="2411"/>
                    <a:pt x="76" y="2411"/>
                  </a:cubicBezTo>
                  <a:lnTo>
                    <a:pt x="441" y="2411"/>
                  </a:lnTo>
                  <a:cubicBezTo>
                    <a:pt x="492" y="2411"/>
                    <a:pt x="530" y="2360"/>
                    <a:pt x="530" y="2310"/>
                  </a:cubicBezTo>
                  <a:lnTo>
                    <a:pt x="530" y="89"/>
                  </a:lnTo>
                  <a:cubicBezTo>
                    <a:pt x="530" y="38"/>
                    <a:pt x="492" y="1"/>
                    <a:pt x="441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2862550" y="2961900"/>
              <a:ext cx="12650" cy="42600"/>
            </a:xfrm>
            <a:custGeom>
              <a:avLst/>
              <a:gdLst/>
              <a:ahLst/>
              <a:cxnLst/>
              <a:rect l="l" t="t" r="r" b="b"/>
              <a:pathLst>
                <a:path w="506" h="1704" extrusionOk="0">
                  <a:moveTo>
                    <a:pt x="76" y="1"/>
                  </a:moveTo>
                  <a:cubicBezTo>
                    <a:pt x="26" y="1"/>
                    <a:pt x="1" y="51"/>
                    <a:pt x="1" y="102"/>
                  </a:cubicBezTo>
                  <a:lnTo>
                    <a:pt x="1" y="1603"/>
                  </a:lnTo>
                  <a:cubicBezTo>
                    <a:pt x="1" y="1653"/>
                    <a:pt x="26" y="1704"/>
                    <a:pt x="76" y="1704"/>
                  </a:cubicBezTo>
                  <a:lnTo>
                    <a:pt x="430" y="1704"/>
                  </a:lnTo>
                  <a:cubicBezTo>
                    <a:pt x="468" y="1704"/>
                    <a:pt x="506" y="1653"/>
                    <a:pt x="506" y="1603"/>
                  </a:cubicBezTo>
                  <a:lnTo>
                    <a:pt x="506" y="102"/>
                  </a:lnTo>
                  <a:cubicBezTo>
                    <a:pt x="506" y="51"/>
                    <a:pt x="468" y="1"/>
                    <a:pt x="430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2888125" y="2975450"/>
              <a:ext cx="11675" cy="29050"/>
            </a:xfrm>
            <a:custGeom>
              <a:avLst/>
              <a:gdLst/>
              <a:ahLst/>
              <a:cxnLst/>
              <a:rect l="l" t="t" r="r" b="b"/>
              <a:pathLst>
                <a:path w="467" h="1162" extrusionOk="0">
                  <a:moveTo>
                    <a:pt x="76" y="1"/>
                  </a:moveTo>
                  <a:cubicBezTo>
                    <a:pt x="38" y="1"/>
                    <a:pt x="0" y="39"/>
                    <a:pt x="0" y="90"/>
                  </a:cubicBezTo>
                  <a:lnTo>
                    <a:pt x="0" y="1061"/>
                  </a:lnTo>
                  <a:cubicBezTo>
                    <a:pt x="0" y="1111"/>
                    <a:pt x="38" y="1162"/>
                    <a:pt x="76" y="1162"/>
                  </a:cubicBezTo>
                  <a:lnTo>
                    <a:pt x="391" y="1162"/>
                  </a:lnTo>
                  <a:cubicBezTo>
                    <a:pt x="430" y="1162"/>
                    <a:pt x="467" y="1111"/>
                    <a:pt x="467" y="1061"/>
                  </a:cubicBezTo>
                  <a:lnTo>
                    <a:pt x="467" y="90"/>
                  </a:lnTo>
                  <a:cubicBezTo>
                    <a:pt x="467" y="39"/>
                    <a:pt x="430" y="1"/>
                    <a:pt x="391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2912725" y="2941075"/>
              <a:ext cx="12950" cy="63425"/>
            </a:xfrm>
            <a:custGeom>
              <a:avLst/>
              <a:gdLst/>
              <a:ahLst/>
              <a:cxnLst/>
              <a:rect l="l" t="t" r="r" b="b"/>
              <a:pathLst>
                <a:path w="518" h="2537" extrusionOk="0">
                  <a:moveTo>
                    <a:pt x="89" y="1"/>
                  </a:moveTo>
                  <a:cubicBezTo>
                    <a:pt x="38" y="1"/>
                    <a:pt x="1" y="51"/>
                    <a:pt x="1" y="102"/>
                  </a:cubicBezTo>
                  <a:lnTo>
                    <a:pt x="1" y="2436"/>
                  </a:lnTo>
                  <a:cubicBezTo>
                    <a:pt x="1" y="2486"/>
                    <a:pt x="38" y="2537"/>
                    <a:pt x="89" y="2537"/>
                  </a:cubicBezTo>
                  <a:lnTo>
                    <a:pt x="430" y="2537"/>
                  </a:lnTo>
                  <a:cubicBezTo>
                    <a:pt x="481" y="2537"/>
                    <a:pt x="518" y="2486"/>
                    <a:pt x="518" y="2436"/>
                  </a:cubicBezTo>
                  <a:lnTo>
                    <a:pt x="518" y="102"/>
                  </a:lnTo>
                  <a:cubicBezTo>
                    <a:pt x="518" y="51"/>
                    <a:pt x="481" y="1"/>
                    <a:pt x="430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2937975" y="2966000"/>
              <a:ext cx="12650" cy="38500"/>
            </a:xfrm>
            <a:custGeom>
              <a:avLst/>
              <a:gdLst/>
              <a:ahLst/>
              <a:cxnLst/>
              <a:rect l="l" t="t" r="r" b="b"/>
              <a:pathLst>
                <a:path w="506" h="1540" extrusionOk="0">
                  <a:moveTo>
                    <a:pt x="76" y="0"/>
                  </a:moveTo>
                  <a:cubicBezTo>
                    <a:pt x="38" y="0"/>
                    <a:pt x="1" y="39"/>
                    <a:pt x="1" y="89"/>
                  </a:cubicBezTo>
                  <a:lnTo>
                    <a:pt x="1" y="1439"/>
                  </a:lnTo>
                  <a:cubicBezTo>
                    <a:pt x="1" y="1489"/>
                    <a:pt x="38" y="1540"/>
                    <a:pt x="76" y="1540"/>
                  </a:cubicBezTo>
                  <a:lnTo>
                    <a:pt x="430" y="1540"/>
                  </a:lnTo>
                  <a:cubicBezTo>
                    <a:pt x="480" y="1540"/>
                    <a:pt x="505" y="1489"/>
                    <a:pt x="505" y="1439"/>
                  </a:cubicBezTo>
                  <a:lnTo>
                    <a:pt x="505" y="89"/>
                  </a:lnTo>
                  <a:cubicBezTo>
                    <a:pt x="505" y="39"/>
                    <a:pt x="480" y="0"/>
                    <a:pt x="430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2963225" y="2971050"/>
              <a:ext cx="12650" cy="33450"/>
            </a:xfrm>
            <a:custGeom>
              <a:avLst/>
              <a:gdLst/>
              <a:ahLst/>
              <a:cxnLst/>
              <a:rect l="l" t="t" r="r" b="b"/>
              <a:pathLst>
                <a:path w="506" h="1338" extrusionOk="0">
                  <a:moveTo>
                    <a:pt x="76" y="0"/>
                  </a:moveTo>
                  <a:cubicBezTo>
                    <a:pt x="26" y="0"/>
                    <a:pt x="0" y="51"/>
                    <a:pt x="0" y="101"/>
                  </a:cubicBezTo>
                  <a:lnTo>
                    <a:pt x="0" y="1237"/>
                  </a:lnTo>
                  <a:cubicBezTo>
                    <a:pt x="0" y="1287"/>
                    <a:pt x="26" y="1338"/>
                    <a:pt x="76" y="1338"/>
                  </a:cubicBezTo>
                  <a:lnTo>
                    <a:pt x="429" y="1338"/>
                  </a:lnTo>
                  <a:cubicBezTo>
                    <a:pt x="467" y="1338"/>
                    <a:pt x="505" y="1287"/>
                    <a:pt x="505" y="1237"/>
                  </a:cubicBezTo>
                  <a:lnTo>
                    <a:pt x="505" y="101"/>
                  </a:lnTo>
                  <a:cubicBezTo>
                    <a:pt x="505" y="51"/>
                    <a:pt x="467" y="0"/>
                    <a:pt x="429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2988125" y="2948650"/>
              <a:ext cx="12975" cy="55850"/>
            </a:xfrm>
            <a:custGeom>
              <a:avLst/>
              <a:gdLst/>
              <a:ahLst/>
              <a:cxnLst/>
              <a:rect l="l" t="t" r="r" b="b"/>
              <a:pathLst>
                <a:path w="519" h="2234" extrusionOk="0">
                  <a:moveTo>
                    <a:pt x="77" y="1"/>
                  </a:moveTo>
                  <a:cubicBezTo>
                    <a:pt x="39" y="1"/>
                    <a:pt x="1" y="51"/>
                    <a:pt x="1" y="102"/>
                  </a:cubicBezTo>
                  <a:lnTo>
                    <a:pt x="1" y="2133"/>
                  </a:lnTo>
                  <a:cubicBezTo>
                    <a:pt x="1" y="2183"/>
                    <a:pt x="39" y="2234"/>
                    <a:pt x="77" y="2234"/>
                  </a:cubicBezTo>
                  <a:lnTo>
                    <a:pt x="443" y="2234"/>
                  </a:lnTo>
                  <a:cubicBezTo>
                    <a:pt x="494" y="2234"/>
                    <a:pt x="519" y="2183"/>
                    <a:pt x="519" y="2133"/>
                  </a:cubicBezTo>
                  <a:lnTo>
                    <a:pt x="519" y="102"/>
                  </a:lnTo>
                  <a:cubicBezTo>
                    <a:pt x="519" y="51"/>
                    <a:pt x="494" y="1"/>
                    <a:pt x="443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3012750" y="2941375"/>
              <a:ext cx="14225" cy="63125"/>
            </a:xfrm>
            <a:custGeom>
              <a:avLst/>
              <a:gdLst/>
              <a:ahLst/>
              <a:cxnLst/>
              <a:rect l="l" t="t" r="r" b="b"/>
              <a:pathLst>
                <a:path w="569" h="2525" extrusionOk="0">
                  <a:moveTo>
                    <a:pt x="76" y="1"/>
                  </a:moveTo>
                  <a:cubicBezTo>
                    <a:pt x="39" y="1"/>
                    <a:pt x="0" y="51"/>
                    <a:pt x="0" y="102"/>
                  </a:cubicBezTo>
                  <a:lnTo>
                    <a:pt x="0" y="2424"/>
                  </a:lnTo>
                  <a:cubicBezTo>
                    <a:pt x="0" y="2474"/>
                    <a:pt x="39" y="2525"/>
                    <a:pt x="76" y="2525"/>
                  </a:cubicBezTo>
                  <a:lnTo>
                    <a:pt x="480" y="2525"/>
                  </a:lnTo>
                  <a:cubicBezTo>
                    <a:pt x="530" y="2525"/>
                    <a:pt x="569" y="2474"/>
                    <a:pt x="569" y="2424"/>
                  </a:cubicBezTo>
                  <a:lnTo>
                    <a:pt x="569" y="102"/>
                  </a:lnTo>
                  <a:cubicBezTo>
                    <a:pt x="569" y="51"/>
                    <a:pt x="530" y="1"/>
                    <a:pt x="480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3037350" y="2896575"/>
              <a:ext cx="15175" cy="107925"/>
            </a:xfrm>
            <a:custGeom>
              <a:avLst/>
              <a:gdLst/>
              <a:ahLst/>
              <a:cxnLst/>
              <a:rect l="l" t="t" r="r" b="b"/>
              <a:pathLst>
                <a:path w="607" h="4317" extrusionOk="0">
                  <a:moveTo>
                    <a:pt x="90" y="1"/>
                  </a:moveTo>
                  <a:cubicBezTo>
                    <a:pt x="39" y="1"/>
                    <a:pt x="1" y="51"/>
                    <a:pt x="1" y="102"/>
                  </a:cubicBezTo>
                  <a:lnTo>
                    <a:pt x="1" y="4216"/>
                  </a:lnTo>
                  <a:cubicBezTo>
                    <a:pt x="1" y="4266"/>
                    <a:pt x="39" y="4317"/>
                    <a:pt x="90" y="4317"/>
                  </a:cubicBezTo>
                  <a:lnTo>
                    <a:pt x="519" y="4317"/>
                  </a:lnTo>
                  <a:cubicBezTo>
                    <a:pt x="569" y="4317"/>
                    <a:pt x="607" y="4266"/>
                    <a:pt x="607" y="4216"/>
                  </a:cubicBezTo>
                  <a:lnTo>
                    <a:pt x="607" y="102"/>
                  </a:lnTo>
                  <a:cubicBezTo>
                    <a:pt x="607" y="51"/>
                    <a:pt x="569" y="1"/>
                    <a:pt x="519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3063225" y="2952100"/>
              <a:ext cx="13600" cy="52400"/>
            </a:xfrm>
            <a:custGeom>
              <a:avLst/>
              <a:gdLst/>
              <a:ahLst/>
              <a:cxnLst/>
              <a:rect l="l" t="t" r="r" b="b"/>
              <a:pathLst>
                <a:path w="544" h="2096" extrusionOk="0">
                  <a:moveTo>
                    <a:pt x="89" y="1"/>
                  </a:moveTo>
                  <a:cubicBezTo>
                    <a:pt x="39" y="1"/>
                    <a:pt x="1" y="39"/>
                    <a:pt x="1" y="90"/>
                  </a:cubicBezTo>
                  <a:lnTo>
                    <a:pt x="1" y="1995"/>
                  </a:lnTo>
                  <a:cubicBezTo>
                    <a:pt x="1" y="2045"/>
                    <a:pt x="39" y="2096"/>
                    <a:pt x="89" y="2096"/>
                  </a:cubicBezTo>
                  <a:lnTo>
                    <a:pt x="468" y="2096"/>
                  </a:lnTo>
                  <a:cubicBezTo>
                    <a:pt x="505" y="2096"/>
                    <a:pt x="544" y="2045"/>
                    <a:pt x="544" y="1995"/>
                  </a:cubicBezTo>
                  <a:lnTo>
                    <a:pt x="544" y="90"/>
                  </a:lnTo>
                  <a:cubicBezTo>
                    <a:pt x="544" y="39"/>
                    <a:pt x="505" y="1"/>
                    <a:pt x="468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3087850" y="2950550"/>
              <a:ext cx="14850" cy="53950"/>
            </a:xfrm>
            <a:custGeom>
              <a:avLst/>
              <a:gdLst/>
              <a:ahLst/>
              <a:cxnLst/>
              <a:rect l="l" t="t" r="r" b="b"/>
              <a:pathLst>
                <a:path w="594" h="2158" extrusionOk="0">
                  <a:moveTo>
                    <a:pt x="76" y="0"/>
                  </a:moveTo>
                  <a:cubicBezTo>
                    <a:pt x="38" y="0"/>
                    <a:pt x="0" y="38"/>
                    <a:pt x="0" y="88"/>
                  </a:cubicBezTo>
                  <a:lnTo>
                    <a:pt x="0" y="2057"/>
                  </a:lnTo>
                  <a:cubicBezTo>
                    <a:pt x="0" y="2107"/>
                    <a:pt x="38" y="2158"/>
                    <a:pt x="76" y="2158"/>
                  </a:cubicBezTo>
                  <a:lnTo>
                    <a:pt x="518" y="2158"/>
                  </a:lnTo>
                  <a:cubicBezTo>
                    <a:pt x="555" y="2158"/>
                    <a:pt x="594" y="2107"/>
                    <a:pt x="594" y="2057"/>
                  </a:cubicBezTo>
                  <a:lnTo>
                    <a:pt x="594" y="88"/>
                  </a:lnTo>
                  <a:cubicBezTo>
                    <a:pt x="594" y="38"/>
                    <a:pt x="555" y="0"/>
                    <a:pt x="518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3113400" y="2978950"/>
              <a:ext cx="14225" cy="25550"/>
            </a:xfrm>
            <a:custGeom>
              <a:avLst/>
              <a:gdLst/>
              <a:ahLst/>
              <a:cxnLst/>
              <a:rect l="l" t="t" r="r" b="b"/>
              <a:pathLst>
                <a:path w="569" h="1022" extrusionOk="0">
                  <a:moveTo>
                    <a:pt x="77" y="0"/>
                  </a:moveTo>
                  <a:cubicBezTo>
                    <a:pt x="38" y="0"/>
                    <a:pt x="1" y="51"/>
                    <a:pt x="1" y="101"/>
                  </a:cubicBezTo>
                  <a:lnTo>
                    <a:pt x="1" y="921"/>
                  </a:lnTo>
                  <a:cubicBezTo>
                    <a:pt x="1" y="971"/>
                    <a:pt x="38" y="1022"/>
                    <a:pt x="77" y="1022"/>
                  </a:cubicBezTo>
                  <a:lnTo>
                    <a:pt x="480" y="1022"/>
                  </a:lnTo>
                  <a:cubicBezTo>
                    <a:pt x="531" y="1022"/>
                    <a:pt x="568" y="971"/>
                    <a:pt x="568" y="921"/>
                  </a:cubicBezTo>
                  <a:lnTo>
                    <a:pt x="568" y="101"/>
                  </a:lnTo>
                  <a:cubicBezTo>
                    <a:pt x="568" y="51"/>
                    <a:pt x="531" y="0"/>
                    <a:pt x="480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3138950" y="2944225"/>
              <a:ext cx="13275" cy="60275"/>
            </a:xfrm>
            <a:custGeom>
              <a:avLst/>
              <a:gdLst/>
              <a:ahLst/>
              <a:cxnLst/>
              <a:rect l="l" t="t" r="r" b="b"/>
              <a:pathLst>
                <a:path w="531" h="2411" extrusionOk="0">
                  <a:moveTo>
                    <a:pt x="90" y="1"/>
                  </a:moveTo>
                  <a:cubicBezTo>
                    <a:pt x="39" y="1"/>
                    <a:pt x="1" y="38"/>
                    <a:pt x="1" y="89"/>
                  </a:cubicBezTo>
                  <a:lnTo>
                    <a:pt x="1" y="2310"/>
                  </a:lnTo>
                  <a:cubicBezTo>
                    <a:pt x="1" y="2360"/>
                    <a:pt x="39" y="2411"/>
                    <a:pt x="90" y="2411"/>
                  </a:cubicBezTo>
                  <a:lnTo>
                    <a:pt x="443" y="2411"/>
                  </a:lnTo>
                  <a:cubicBezTo>
                    <a:pt x="493" y="2411"/>
                    <a:pt x="531" y="2360"/>
                    <a:pt x="531" y="2310"/>
                  </a:cubicBezTo>
                  <a:lnTo>
                    <a:pt x="531" y="89"/>
                  </a:lnTo>
                  <a:cubicBezTo>
                    <a:pt x="531" y="38"/>
                    <a:pt x="493" y="1"/>
                    <a:pt x="443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3514750" y="2927500"/>
              <a:ext cx="16450" cy="77000"/>
            </a:xfrm>
            <a:custGeom>
              <a:avLst/>
              <a:gdLst/>
              <a:ahLst/>
              <a:cxnLst/>
              <a:rect l="l" t="t" r="r" b="b"/>
              <a:pathLst>
                <a:path w="658" h="3080" extrusionOk="0">
                  <a:moveTo>
                    <a:pt x="89" y="0"/>
                  </a:moveTo>
                  <a:cubicBezTo>
                    <a:pt x="38" y="0"/>
                    <a:pt x="1" y="39"/>
                    <a:pt x="1" y="89"/>
                  </a:cubicBezTo>
                  <a:lnTo>
                    <a:pt x="1" y="2979"/>
                  </a:lnTo>
                  <a:cubicBezTo>
                    <a:pt x="1" y="3029"/>
                    <a:pt x="38" y="3080"/>
                    <a:pt x="89" y="3080"/>
                  </a:cubicBezTo>
                  <a:lnTo>
                    <a:pt x="581" y="3080"/>
                  </a:lnTo>
                  <a:cubicBezTo>
                    <a:pt x="619" y="3080"/>
                    <a:pt x="657" y="3029"/>
                    <a:pt x="657" y="2979"/>
                  </a:cubicBezTo>
                  <a:lnTo>
                    <a:pt x="657" y="89"/>
                  </a:lnTo>
                  <a:cubicBezTo>
                    <a:pt x="657" y="39"/>
                    <a:pt x="619" y="0"/>
                    <a:pt x="581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3541900" y="2961900"/>
              <a:ext cx="12625" cy="42600"/>
            </a:xfrm>
            <a:custGeom>
              <a:avLst/>
              <a:gdLst/>
              <a:ahLst/>
              <a:cxnLst/>
              <a:rect l="l" t="t" r="r" b="b"/>
              <a:pathLst>
                <a:path w="505" h="1704" extrusionOk="0">
                  <a:moveTo>
                    <a:pt x="76" y="1"/>
                  </a:moveTo>
                  <a:cubicBezTo>
                    <a:pt x="38" y="1"/>
                    <a:pt x="0" y="51"/>
                    <a:pt x="0" y="102"/>
                  </a:cubicBezTo>
                  <a:lnTo>
                    <a:pt x="0" y="1603"/>
                  </a:lnTo>
                  <a:cubicBezTo>
                    <a:pt x="0" y="1653"/>
                    <a:pt x="38" y="1704"/>
                    <a:pt x="76" y="1704"/>
                  </a:cubicBezTo>
                  <a:lnTo>
                    <a:pt x="429" y="1704"/>
                  </a:lnTo>
                  <a:cubicBezTo>
                    <a:pt x="467" y="1704"/>
                    <a:pt x="505" y="1653"/>
                    <a:pt x="505" y="1603"/>
                  </a:cubicBezTo>
                  <a:lnTo>
                    <a:pt x="505" y="102"/>
                  </a:lnTo>
                  <a:cubicBezTo>
                    <a:pt x="505" y="51"/>
                    <a:pt x="467" y="1"/>
                    <a:pt x="429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3567425" y="2975450"/>
              <a:ext cx="11725" cy="29050"/>
            </a:xfrm>
            <a:custGeom>
              <a:avLst/>
              <a:gdLst/>
              <a:ahLst/>
              <a:cxnLst/>
              <a:rect l="l" t="t" r="r" b="b"/>
              <a:pathLst>
                <a:path w="469" h="1162" extrusionOk="0">
                  <a:moveTo>
                    <a:pt x="77" y="1"/>
                  </a:moveTo>
                  <a:cubicBezTo>
                    <a:pt x="39" y="1"/>
                    <a:pt x="1" y="39"/>
                    <a:pt x="1" y="90"/>
                  </a:cubicBezTo>
                  <a:lnTo>
                    <a:pt x="1" y="1061"/>
                  </a:lnTo>
                  <a:cubicBezTo>
                    <a:pt x="1" y="1111"/>
                    <a:pt x="39" y="1162"/>
                    <a:pt x="77" y="1162"/>
                  </a:cubicBezTo>
                  <a:lnTo>
                    <a:pt x="393" y="1162"/>
                  </a:lnTo>
                  <a:cubicBezTo>
                    <a:pt x="430" y="1162"/>
                    <a:pt x="468" y="1111"/>
                    <a:pt x="468" y="1061"/>
                  </a:cubicBezTo>
                  <a:lnTo>
                    <a:pt x="468" y="90"/>
                  </a:lnTo>
                  <a:cubicBezTo>
                    <a:pt x="468" y="39"/>
                    <a:pt x="430" y="1"/>
                    <a:pt x="393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3592050" y="2941075"/>
              <a:ext cx="12975" cy="63425"/>
            </a:xfrm>
            <a:custGeom>
              <a:avLst/>
              <a:gdLst/>
              <a:ahLst/>
              <a:cxnLst/>
              <a:rect l="l" t="t" r="r" b="b"/>
              <a:pathLst>
                <a:path w="519" h="2537" extrusionOk="0">
                  <a:moveTo>
                    <a:pt x="89" y="1"/>
                  </a:moveTo>
                  <a:cubicBezTo>
                    <a:pt x="39" y="1"/>
                    <a:pt x="0" y="51"/>
                    <a:pt x="0" y="102"/>
                  </a:cubicBezTo>
                  <a:lnTo>
                    <a:pt x="0" y="2436"/>
                  </a:lnTo>
                  <a:cubicBezTo>
                    <a:pt x="0" y="2486"/>
                    <a:pt x="39" y="2537"/>
                    <a:pt x="89" y="2537"/>
                  </a:cubicBezTo>
                  <a:lnTo>
                    <a:pt x="429" y="2537"/>
                  </a:lnTo>
                  <a:cubicBezTo>
                    <a:pt x="480" y="2537"/>
                    <a:pt x="518" y="2486"/>
                    <a:pt x="518" y="2436"/>
                  </a:cubicBezTo>
                  <a:lnTo>
                    <a:pt x="518" y="102"/>
                  </a:lnTo>
                  <a:cubicBezTo>
                    <a:pt x="518" y="51"/>
                    <a:pt x="480" y="1"/>
                    <a:pt x="429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3617300" y="2966000"/>
              <a:ext cx="12625" cy="38500"/>
            </a:xfrm>
            <a:custGeom>
              <a:avLst/>
              <a:gdLst/>
              <a:ahLst/>
              <a:cxnLst/>
              <a:rect l="l" t="t" r="r" b="b"/>
              <a:pathLst>
                <a:path w="505" h="1540" extrusionOk="0">
                  <a:moveTo>
                    <a:pt x="76" y="0"/>
                  </a:moveTo>
                  <a:cubicBezTo>
                    <a:pt x="38" y="0"/>
                    <a:pt x="0" y="39"/>
                    <a:pt x="0" y="89"/>
                  </a:cubicBezTo>
                  <a:lnTo>
                    <a:pt x="0" y="1439"/>
                  </a:lnTo>
                  <a:cubicBezTo>
                    <a:pt x="0" y="1489"/>
                    <a:pt x="38" y="1540"/>
                    <a:pt x="76" y="1540"/>
                  </a:cubicBezTo>
                  <a:lnTo>
                    <a:pt x="429" y="1540"/>
                  </a:lnTo>
                  <a:cubicBezTo>
                    <a:pt x="480" y="1540"/>
                    <a:pt x="505" y="1489"/>
                    <a:pt x="505" y="1439"/>
                  </a:cubicBezTo>
                  <a:lnTo>
                    <a:pt x="505" y="89"/>
                  </a:lnTo>
                  <a:cubicBezTo>
                    <a:pt x="505" y="39"/>
                    <a:pt x="480" y="0"/>
                    <a:pt x="429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3642525" y="2971050"/>
              <a:ext cx="12650" cy="33450"/>
            </a:xfrm>
            <a:custGeom>
              <a:avLst/>
              <a:gdLst/>
              <a:ahLst/>
              <a:cxnLst/>
              <a:rect l="l" t="t" r="r" b="b"/>
              <a:pathLst>
                <a:path w="506" h="1338" extrusionOk="0">
                  <a:moveTo>
                    <a:pt x="76" y="0"/>
                  </a:moveTo>
                  <a:cubicBezTo>
                    <a:pt x="26" y="0"/>
                    <a:pt x="1" y="51"/>
                    <a:pt x="1" y="101"/>
                  </a:cubicBezTo>
                  <a:lnTo>
                    <a:pt x="1" y="1237"/>
                  </a:lnTo>
                  <a:cubicBezTo>
                    <a:pt x="1" y="1287"/>
                    <a:pt x="26" y="1338"/>
                    <a:pt x="76" y="1338"/>
                  </a:cubicBezTo>
                  <a:lnTo>
                    <a:pt x="430" y="1338"/>
                  </a:lnTo>
                  <a:cubicBezTo>
                    <a:pt x="468" y="1338"/>
                    <a:pt x="506" y="1287"/>
                    <a:pt x="506" y="1237"/>
                  </a:cubicBezTo>
                  <a:lnTo>
                    <a:pt x="506" y="101"/>
                  </a:lnTo>
                  <a:cubicBezTo>
                    <a:pt x="506" y="51"/>
                    <a:pt x="468" y="0"/>
                    <a:pt x="430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3491400" y="2944225"/>
              <a:ext cx="12950" cy="60275"/>
            </a:xfrm>
            <a:custGeom>
              <a:avLst/>
              <a:gdLst/>
              <a:ahLst/>
              <a:cxnLst/>
              <a:rect l="l" t="t" r="r" b="b"/>
              <a:pathLst>
                <a:path w="518" h="2411" extrusionOk="0">
                  <a:moveTo>
                    <a:pt x="77" y="1"/>
                  </a:moveTo>
                  <a:cubicBezTo>
                    <a:pt x="26" y="1"/>
                    <a:pt x="1" y="38"/>
                    <a:pt x="1" y="89"/>
                  </a:cubicBezTo>
                  <a:lnTo>
                    <a:pt x="1" y="2310"/>
                  </a:lnTo>
                  <a:cubicBezTo>
                    <a:pt x="1" y="2360"/>
                    <a:pt x="26" y="2411"/>
                    <a:pt x="77" y="2411"/>
                  </a:cubicBezTo>
                  <a:lnTo>
                    <a:pt x="442" y="2411"/>
                  </a:lnTo>
                  <a:cubicBezTo>
                    <a:pt x="480" y="2411"/>
                    <a:pt x="518" y="2360"/>
                    <a:pt x="518" y="2310"/>
                  </a:cubicBezTo>
                  <a:lnTo>
                    <a:pt x="518" y="89"/>
                  </a:lnTo>
                  <a:cubicBezTo>
                    <a:pt x="518" y="38"/>
                    <a:pt x="480" y="1"/>
                    <a:pt x="442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370450" y="2927500"/>
              <a:ext cx="16100" cy="77000"/>
            </a:xfrm>
            <a:custGeom>
              <a:avLst/>
              <a:gdLst/>
              <a:ahLst/>
              <a:cxnLst/>
              <a:rect l="l" t="t" r="r" b="b"/>
              <a:pathLst>
                <a:path w="644" h="3080" extrusionOk="0">
                  <a:moveTo>
                    <a:pt x="77" y="0"/>
                  </a:moveTo>
                  <a:cubicBezTo>
                    <a:pt x="26" y="0"/>
                    <a:pt x="1" y="39"/>
                    <a:pt x="1" y="89"/>
                  </a:cubicBezTo>
                  <a:lnTo>
                    <a:pt x="1" y="2979"/>
                  </a:lnTo>
                  <a:cubicBezTo>
                    <a:pt x="1" y="3029"/>
                    <a:pt x="26" y="3080"/>
                    <a:pt x="77" y="3080"/>
                  </a:cubicBezTo>
                  <a:lnTo>
                    <a:pt x="568" y="3080"/>
                  </a:lnTo>
                  <a:cubicBezTo>
                    <a:pt x="607" y="3080"/>
                    <a:pt x="644" y="3029"/>
                    <a:pt x="644" y="2979"/>
                  </a:cubicBezTo>
                  <a:lnTo>
                    <a:pt x="644" y="89"/>
                  </a:lnTo>
                  <a:cubicBezTo>
                    <a:pt x="644" y="39"/>
                    <a:pt x="607" y="0"/>
                    <a:pt x="568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4220275" y="2941375"/>
              <a:ext cx="14200" cy="63125"/>
            </a:xfrm>
            <a:custGeom>
              <a:avLst/>
              <a:gdLst/>
              <a:ahLst/>
              <a:cxnLst/>
              <a:rect l="l" t="t" r="r" b="b"/>
              <a:pathLst>
                <a:path w="568" h="2525" extrusionOk="0">
                  <a:moveTo>
                    <a:pt x="88" y="1"/>
                  </a:moveTo>
                  <a:cubicBezTo>
                    <a:pt x="38" y="1"/>
                    <a:pt x="0" y="39"/>
                    <a:pt x="0" y="102"/>
                  </a:cubicBezTo>
                  <a:lnTo>
                    <a:pt x="0" y="2424"/>
                  </a:lnTo>
                  <a:cubicBezTo>
                    <a:pt x="0" y="2474"/>
                    <a:pt x="38" y="2525"/>
                    <a:pt x="88" y="2525"/>
                  </a:cubicBezTo>
                  <a:lnTo>
                    <a:pt x="492" y="2525"/>
                  </a:lnTo>
                  <a:cubicBezTo>
                    <a:pt x="542" y="2525"/>
                    <a:pt x="568" y="2474"/>
                    <a:pt x="568" y="2424"/>
                  </a:cubicBezTo>
                  <a:lnTo>
                    <a:pt x="568" y="102"/>
                  </a:lnTo>
                  <a:cubicBezTo>
                    <a:pt x="568" y="39"/>
                    <a:pt x="542" y="1"/>
                    <a:pt x="492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4245175" y="2896575"/>
              <a:ext cx="14875" cy="107925"/>
            </a:xfrm>
            <a:custGeom>
              <a:avLst/>
              <a:gdLst/>
              <a:ahLst/>
              <a:cxnLst/>
              <a:rect l="l" t="t" r="r" b="b"/>
              <a:pathLst>
                <a:path w="595" h="4317" extrusionOk="0">
                  <a:moveTo>
                    <a:pt x="90" y="1"/>
                  </a:moveTo>
                  <a:cubicBezTo>
                    <a:pt x="39" y="1"/>
                    <a:pt x="1" y="51"/>
                    <a:pt x="1" y="102"/>
                  </a:cubicBezTo>
                  <a:lnTo>
                    <a:pt x="1" y="4216"/>
                  </a:lnTo>
                  <a:cubicBezTo>
                    <a:pt x="1" y="4266"/>
                    <a:pt x="39" y="4317"/>
                    <a:pt x="90" y="4317"/>
                  </a:cubicBezTo>
                  <a:lnTo>
                    <a:pt x="519" y="4317"/>
                  </a:lnTo>
                  <a:cubicBezTo>
                    <a:pt x="556" y="4317"/>
                    <a:pt x="594" y="4266"/>
                    <a:pt x="594" y="4216"/>
                  </a:cubicBezTo>
                  <a:lnTo>
                    <a:pt x="594" y="102"/>
                  </a:lnTo>
                  <a:cubicBezTo>
                    <a:pt x="594" y="51"/>
                    <a:pt x="556" y="1"/>
                    <a:pt x="519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4271050" y="2952100"/>
              <a:ext cx="13600" cy="52400"/>
            </a:xfrm>
            <a:custGeom>
              <a:avLst/>
              <a:gdLst/>
              <a:ahLst/>
              <a:cxnLst/>
              <a:rect l="l" t="t" r="r" b="b"/>
              <a:pathLst>
                <a:path w="544" h="2096" extrusionOk="0">
                  <a:moveTo>
                    <a:pt x="76" y="1"/>
                  </a:moveTo>
                  <a:cubicBezTo>
                    <a:pt x="39" y="1"/>
                    <a:pt x="1" y="39"/>
                    <a:pt x="1" y="90"/>
                  </a:cubicBezTo>
                  <a:lnTo>
                    <a:pt x="1" y="1995"/>
                  </a:lnTo>
                  <a:cubicBezTo>
                    <a:pt x="1" y="2045"/>
                    <a:pt x="39" y="2096"/>
                    <a:pt x="76" y="2096"/>
                  </a:cubicBezTo>
                  <a:lnTo>
                    <a:pt x="455" y="2096"/>
                  </a:lnTo>
                  <a:cubicBezTo>
                    <a:pt x="506" y="2096"/>
                    <a:pt x="544" y="2045"/>
                    <a:pt x="544" y="1995"/>
                  </a:cubicBezTo>
                  <a:lnTo>
                    <a:pt x="544" y="90"/>
                  </a:lnTo>
                  <a:cubicBezTo>
                    <a:pt x="544" y="39"/>
                    <a:pt x="506" y="1"/>
                    <a:pt x="455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4295675" y="2950550"/>
              <a:ext cx="14850" cy="53950"/>
            </a:xfrm>
            <a:custGeom>
              <a:avLst/>
              <a:gdLst/>
              <a:ahLst/>
              <a:cxnLst/>
              <a:rect l="l" t="t" r="r" b="b"/>
              <a:pathLst>
                <a:path w="594" h="2158" extrusionOk="0">
                  <a:moveTo>
                    <a:pt x="76" y="0"/>
                  </a:moveTo>
                  <a:cubicBezTo>
                    <a:pt x="25" y="0"/>
                    <a:pt x="0" y="38"/>
                    <a:pt x="0" y="88"/>
                  </a:cubicBezTo>
                  <a:lnTo>
                    <a:pt x="0" y="2057"/>
                  </a:lnTo>
                  <a:cubicBezTo>
                    <a:pt x="0" y="2107"/>
                    <a:pt x="25" y="2158"/>
                    <a:pt x="76" y="2158"/>
                  </a:cubicBezTo>
                  <a:lnTo>
                    <a:pt x="505" y="2158"/>
                  </a:lnTo>
                  <a:cubicBezTo>
                    <a:pt x="555" y="2158"/>
                    <a:pt x="594" y="2107"/>
                    <a:pt x="594" y="2057"/>
                  </a:cubicBezTo>
                  <a:lnTo>
                    <a:pt x="594" y="88"/>
                  </a:lnTo>
                  <a:cubicBezTo>
                    <a:pt x="594" y="38"/>
                    <a:pt x="555" y="0"/>
                    <a:pt x="505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4320900" y="2978950"/>
              <a:ext cx="14250" cy="25550"/>
            </a:xfrm>
            <a:custGeom>
              <a:avLst/>
              <a:gdLst/>
              <a:ahLst/>
              <a:cxnLst/>
              <a:rect l="l" t="t" r="r" b="b"/>
              <a:pathLst>
                <a:path w="570" h="1022" extrusionOk="0">
                  <a:moveTo>
                    <a:pt x="90" y="0"/>
                  </a:moveTo>
                  <a:cubicBezTo>
                    <a:pt x="39" y="0"/>
                    <a:pt x="1" y="51"/>
                    <a:pt x="1" y="101"/>
                  </a:cubicBezTo>
                  <a:lnTo>
                    <a:pt x="1" y="921"/>
                  </a:lnTo>
                  <a:cubicBezTo>
                    <a:pt x="1" y="971"/>
                    <a:pt x="39" y="1022"/>
                    <a:pt x="90" y="1022"/>
                  </a:cubicBezTo>
                  <a:lnTo>
                    <a:pt x="494" y="1022"/>
                  </a:lnTo>
                  <a:cubicBezTo>
                    <a:pt x="531" y="1022"/>
                    <a:pt x="569" y="971"/>
                    <a:pt x="569" y="921"/>
                  </a:cubicBezTo>
                  <a:lnTo>
                    <a:pt x="569" y="101"/>
                  </a:lnTo>
                  <a:cubicBezTo>
                    <a:pt x="569" y="51"/>
                    <a:pt x="531" y="0"/>
                    <a:pt x="494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4346775" y="2944225"/>
              <a:ext cx="12975" cy="60275"/>
            </a:xfrm>
            <a:custGeom>
              <a:avLst/>
              <a:gdLst/>
              <a:ahLst/>
              <a:cxnLst/>
              <a:rect l="l" t="t" r="r" b="b"/>
              <a:pathLst>
                <a:path w="519" h="2411" extrusionOk="0">
                  <a:moveTo>
                    <a:pt x="76" y="1"/>
                  </a:moveTo>
                  <a:cubicBezTo>
                    <a:pt x="39" y="1"/>
                    <a:pt x="1" y="38"/>
                    <a:pt x="1" y="89"/>
                  </a:cubicBezTo>
                  <a:lnTo>
                    <a:pt x="1" y="2310"/>
                  </a:lnTo>
                  <a:cubicBezTo>
                    <a:pt x="1" y="2360"/>
                    <a:pt x="39" y="2411"/>
                    <a:pt x="76" y="2411"/>
                  </a:cubicBezTo>
                  <a:lnTo>
                    <a:pt x="443" y="2411"/>
                  </a:lnTo>
                  <a:cubicBezTo>
                    <a:pt x="493" y="2411"/>
                    <a:pt x="519" y="2360"/>
                    <a:pt x="519" y="2310"/>
                  </a:cubicBezTo>
                  <a:lnTo>
                    <a:pt x="519" y="89"/>
                  </a:lnTo>
                  <a:cubicBezTo>
                    <a:pt x="519" y="38"/>
                    <a:pt x="493" y="1"/>
                    <a:pt x="443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3716050" y="2927500"/>
              <a:ext cx="16450" cy="77000"/>
            </a:xfrm>
            <a:custGeom>
              <a:avLst/>
              <a:gdLst/>
              <a:ahLst/>
              <a:cxnLst/>
              <a:rect l="l" t="t" r="r" b="b"/>
              <a:pathLst>
                <a:path w="658" h="3080" extrusionOk="0">
                  <a:moveTo>
                    <a:pt x="89" y="0"/>
                  </a:moveTo>
                  <a:cubicBezTo>
                    <a:pt x="38" y="0"/>
                    <a:pt x="1" y="39"/>
                    <a:pt x="1" y="89"/>
                  </a:cubicBezTo>
                  <a:lnTo>
                    <a:pt x="1" y="2979"/>
                  </a:lnTo>
                  <a:cubicBezTo>
                    <a:pt x="1" y="3029"/>
                    <a:pt x="38" y="3080"/>
                    <a:pt x="89" y="3080"/>
                  </a:cubicBezTo>
                  <a:lnTo>
                    <a:pt x="568" y="3080"/>
                  </a:lnTo>
                  <a:cubicBezTo>
                    <a:pt x="619" y="3080"/>
                    <a:pt x="657" y="3029"/>
                    <a:pt x="657" y="2979"/>
                  </a:cubicBezTo>
                  <a:lnTo>
                    <a:pt x="657" y="89"/>
                  </a:lnTo>
                  <a:cubicBezTo>
                    <a:pt x="657" y="39"/>
                    <a:pt x="619" y="0"/>
                    <a:pt x="568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3743200" y="2961900"/>
              <a:ext cx="12650" cy="42600"/>
            </a:xfrm>
            <a:custGeom>
              <a:avLst/>
              <a:gdLst/>
              <a:ahLst/>
              <a:cxnLst/>
              <a:rect l="l" t="t" r="r" b="b"/>
              <a:pathLst>
                <a:path w="506" h="1704" extrusionOk="0">
                  <a:moveTo>
                    <a:pt x="76" y="1"/>
                  </a:moveTo>
                  <a:cubicBezTo>
                    <a:pt x="26" y="1"/>
                    <a:pt x="0" y="51"/>
                    <a:pt x="0" y="102"/>
                  </a:cubicBezTo>
                  <a:lnTo>
                    <a:pt x="0" y="1603"/>
                  </a:lnTo>
                  <a:cubicBezTo>
                    <a:pt x="0" y="1653"/>
                    <a:pt x="26" y="1704"/>
                    <a:pt x="76" y="1704"/>
                  </a:cubicBezTo>
                  <a:lnTo>
                    <a:pt x="429" y="1704"/>
                  </a:lnTo>
                  <a:cubicBezTo>
                    <a:pt x="467" y="1704"/>
                    <a:pt x="505" y="1653"/>
                    <a:pt x="505" y="1603"/>
                  </a:cubicBezTo>
                  <a:lnTo>
                    <a:pt x="505" y="102"/>
                  </a:lnTo>
                  <a:cubicBezTo>
                    <a:pt x="505" y="51"/>
                    <a:pt x="467" y="1"/>
                    <a:pt x="429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3768750" y="2975450"/>
              <a:ext cx="11700" cy="29050"/>
            </a:xfrm>
            <a:custGeom>
              <a:avLst/>
              <a:gdLst/>
              <a:ahLst/>
              <a:cxnLst/>
              <a:rect l="l" t="t" r="r" b="b"/>
              <a:pathLst>
                <a:path w="468" h="1162" extrusionOk="0">
                  <a:moveTo>
                    <a:pt x="76" y="1"/>
                  </a:moveTo>
                  <a:cubicBezTo>
                    <a:pt x="39" y="1"/>
                    <a:pt x="0" y="39"/>
                    <a:pt x="0" y="90"/>
                  </a:cubicBezTo>
                  <a:lnTo>
                    <a:pt x="0" y="1061"/>
                  </a:lnTo>
                  <a:cubicBezTo>
                    <a:pt x="0" y="1111"/>
                    <a:pt x="39" y="1162"/>
                    <a:pt x="76" y="1162"/>
                  </a:cubicBezTo>
                  <a:lnTo>
                    <a:pt x="392" y="1162"/>
                  </a:lnTo>
                  <a:cubicBezTo>
                    <a:pt x="429" y="1162"/>
                    <a:pt x="468" y="1111"/>
                    <a:pt x="468" y="1061"/>
                  </a:cubicBezTo>
                  <a:lnTo>
                    <a:pt x="468" y="90"/>
                  </a:lnTo>
                  <a:cubicBezTo>
                    <a:pt x="468" y="39"/>
                    <a:pt x="429" y="1"/>
                    <a:pt x="392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3793350" y="2941075"/>
              <a:ext cx="12975" cy="63425"/>
            </a:xfrm>
            <a:custGeom>
              <a:avLst/>
              <a:gdLst/>
              <a:ahLst/>
              <a:cxnLst/>
              <a:rect l="l" t="t" r="r" b="b"/>
              <a:pathLst>
                <a:path w="519" h="2537" extrusionOk="0">
                  <a:moveTo>
                    <a:pt x="76" y="1"/>
                  </a:moveTo>
                  <a:cubicBezTo>
                    <a:pt x="39" y="1"/>
                    <a:pt x="1" y="51"/>
                    <a:pt x="1" y="102"/>
                  </a:cubicBezTo>
                  <a:lnTo>
                    <a:pt x="1" y="2436"/>
                  </a:lnTo>
                  <a:cubicBezTo>
                    <a:pt x="1" y="2486"/>
                    <a:pt x="39" y="2537"/>
                    <a:pt x="76" y="2537"/>
                  </a:cubicBezTo>
                  <a:lnTo>
                    <a:pt x="430" y="2537"/>
                  </a:lnTo>
                  <a:cubicBezTo>
                    <a:pt x="480" y="2537"/>
                    <a:pt x="519" y="2486"/>
                    <a:pt x="519" y="2436"/>
                  </a:cubicBezTo>
                  <a:lnTo>
                    <a:pt x="519" y="102"/>
                  </a:lnTo>
                  <a:cubicBezTo>
                    <a:pt x="519" y="51"/>
                    <a:pt x="480" y="1"/>
                    <a:pt x="430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3818600" y="2966000"/>
              <a:ext cx="12650" cy="38500"/>
            </a:xfrm>
            <a:custGeom>
              <a:avLst/>
              <a:gdLst/>
              <a:ahLst/>
              <a:cxnLst/>
              <a:rect l="l" t="t" r="r" b="b"/>
              <a:pathLst>
                <a:path w="506" h="1540" extrusionOk="0">
                  <a:moveTo>
                    <a:pt x="76" y="0"/>
                  </a:moveTo>
                  <a:cubicBezTo>
                    <a:pt x="39" y="0"/>
                    <a:pt x="0" y="39"/>
                    <a:pt x="0" y="89"/>
                  </a:cubicBezTo>
                  <a:lnTo>
                    <a:pt x="0" y="1439"/>
                  </a:lnTo>
                  <a:cubicBezTo>
                    <a:pt x="0" y="1489"/>
                    <a:pt x="39" y="1540"/>
                    <a:pt x="76" y="1540"/>
                  </a:cubicBezTo>
                  <a:lnTo>
                    <a:pt x="429" y="1540"/>
                  </a:lnTo>
                  <a:cubicBezTo>
                    <a:pt x="468" y="1540"/>
                    <a:pt x="505" y="1489"/>
                    <a:pt x="505" y="1439"/>
                  </a:cubicBezTo>
                  <a:lnTo>
                    <a:pt x="505" y="89"/>
                  </a:lnTo>
                  <a:cubicBezTo>
                    <a:pt x="505" y="39"/>
                    <a:pt x="468" y="0"/>
                    <a:pt x="429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3843825" y="2971050"/>
              <a:ext cx="12650" cy="33450"/>
            </a:xfrm>
            <a:custGeom>
              <a:avLst/>
              <a:gdLst/>
              <a:ahLst/>
              <a:cxnLst/>
              <a:rect l="l" t="t" r="r" b="b"/>
              <a:pathLst>
                <a:path w="506" h="1338" extrusionOk="0">
                  <a:moveTo>
                    <a:pt x="77" y="0"/>
                  </a:moveTo>
                  <a:cubicBezTo>
                    <a:pt x="26" y="0"/>
                    <a:pt x="1" y="51"/>
                    <a:pt x="1" y="101"/>
                  </a:cubicBezTo>
                  <a:lnTo>
                    <a:pt x="1" y="1237"/>
                  </a:lnTo>
                  <a:cubicBezTo>
                    <a:pt x="1" y="1287"/>
                    <a:pt x="26" y="1338"/>
                    <a:pt x="77" y="1338"/>
                  </a:cubicBezTo>
                  <a:lnTo>
                    <a:pt x="430" y="1338"/>
                  </a:lnTo>
                  <a:cubicBezTo>
                    <a:pt x="468" y="1338"/>
                    <a:pt x="506" y="1287"/>
                    <a:pt x="506" y="1237"/>
                  </a:cubicBezTo>
                  <a:lnTo>
                    <a:pt x="506" y="101"/>
                  </a:lnTo>
                  <a:cubicBezTo>
                    <a:pt x="506" y="51"/>
                    <a:pt x="468" y="0"/>
                    <a:pt x="430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3868775" y="2948650"/>
              <a:ext cx="12950" cy="55850"/>
            </a:xfrm>
            <a:custGeom>
              <a:avLst/>
              <a:gdLst/>
              <a:ahLst/>
              <a:cxnLst/>
              <a:rect l="l" t="t" r="r" b="b"/>
              <a:pathLst>
                <a:path w="518" h="2234" extrusionOk="0">
                  <a:moveTo>
                    <a:pt x="76" y="1"/>
                  </a:moveTo>
                  <a:cubicBezTo>
                    <a:pt x="38" y="1"/>
                    <a:pt x="0" y="51"/>
                    <a:pt x="0" y="102"/>
                  </a:cubicBezTo>
                  <a:lnTo>
                    <a:pt x="0" y="2133"/>
                  </a:lnTo>
                  <a:cubicBezTo>
                    <a:pt x="0" y="2183"/>
                    <a:pt x="38" y="2234"/>
                    <a:pt x="76" y="2234"/>
                  </a:cubicBezTo>
                  <a:lnTo>
                    <a:pt x="442" y="2234"/>
                  </a:lnTo>
                  <a:cubicBezTo>
                    <a:pt x="480" y="2234"/>
                    <a:pt x="517" y="2183"/>
                    <a:pt x="517" y="2133"/>
                  </a:cubicBezTo>
                  <a:lnTo>
                    <a:pt x="517" y="102"/>
                  </a:lnTo>
                  <a:cubicBezTo>
                    <a:pt x="517" y="51"/>
                    <a:pt x="480" y="1"/>
                    <a:pt x="442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3893375" y="2941375"/>
              <a:ext cx="14225" cy="63125"/>
            </a:xfrm>
            <a:custGeom>
              <a:avLst/>
              <a:gdLst/>
              <a:ahLst/>
              <a:cxnLst/>
              <a:rect l="l" t="t" r="r" b="b"/>
              <a:pathLst>
                <a:path w="569" h="2525" extrusionOk="0">
                  <a:moveTo>
                    <a:pt x="77" y="1"/>
                  </a:moveTo>
                  <a:cubicBezTo>
                    <a:pt x="38" y="1"/>
                    <a:pt x="1" y="39"/>
                    <a:pt x="1" y="102"/>
                  </a:cubicBezTo>
                  <a:lnTo>
                    <a:pt x="1" y="2424"/>
                  </a:lnTo>
                  <a:cubicBezTo>
                    <a:pt x="1" y="2474"/>
                    <a:pt x="38" y="2525"/>
                    <a:pt x="77" y="2525"/>
                  </a:cubicBezTo>
                  <a:lnTo>
                    <a:pt x="481" y="2525"/>
                  </a:lnTo>
                  <a:cubicBezTo>
                    <a:pt x="531" y="2525"/>
                    <a:pt x="568" y="2474"/>
                    <a:pt x="568" y="2424"/>
                  </a:cubicBezTo>
                  <a:lnTo>
                    <a:pt x="568" y="102"/>
                  </a:lnTo>
                  <a:cubicBezTo>
                    <a:pt x="568" y="39"/>
                    <a:pt x="531" y="1"/>
                    <a:pt x="481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3918000" y="2896575"/>
              <a:ext cx="15175" cy="107925"/>
            </a:xfrm>
            <a:custGeom>
              <a:avLst/>
              <a:gdLst/>
              <a:ahLst/>
              <a:cxnLst/>
              <a:rect l="l" t="t" r="r" b="b"/>
              <a:pathLst>
                <a:path w="607" h="4317" extrusionOk="0">
                  <a:moveTo>
                    <a:pt x="88" y="1"/>
                  </a:moveTo>
                  <a:cubicBezTo>
                    <a:pt x="38" y="1"/>
                    <a:pt x="0" y="51"/>
                    <a:pt x="0" y="102"/>
                  </a:cubicBezTo>
                  <a:lnTo>
                    <a:pt x="0" y="4216"/>
                  </a:lnTo>
                  <a:cubicBezTo>
                    <a:pt x="0" y="4266"/>
                    <a:pt x="38" y="4317"/>
                    <a:pt x="88" y="4317"/>
                  </a:cubicBezTo>
                  <a:lnTo>
                    <a:pt x="517" y="4317"/>
                  </a:lnTo>
                  <a:cubicBezTo>
                    <a:pt x="568" y="4317"/>
                    <a:pt x="606" y="4266"/>
                    <a:pt x="606" y="4216"/>
                  </a:cubicBezTo>
                  <a:lnTo>
                    <a:pt x="606" y="102"/>
                  </a:lnTo>
                  <a:cubicBezTo>
                    <a:pt x="606" y="51"/>
                    <a:pt x="568" y="1"/>
                    <a:pt x="517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3943875" y="2952100"/>
              <a:ext cx="13575" cy="52400"/>
            </a:xfrm>
            <a:custGeom>
              <a:avLst/>
              <a:gdLst/>
              <a:ahLst/>
              <a:cxnLst/>
              <a:rect l="l" t="t" r="r" b="b"/>
              <a:pathLst>
                <a:path w="543" h="2096" extrusionOk="0">
                  <a:moveTo>
                    <a:pt x="88" y="1"/>
                  </a:moveTo>
                  <a:cubicBezTo>
                    <a:pt x="38" y="1"/>
                    <a:pt x="0" y="39"/>
                    <a:pt x="0" y="90"/>
                  </a:cubicBezTo>
                  <a:lnTo>
                    <a:pt x="0" y="1995"/>
                  </a:lnTo>
                  <a:cubicBezTo>
                    <a:pt x="0" y="2045"/>
                    <a:pt x="38" y="2096"/>
                    <a:pt x="88" y="2096"/>
                  </a:cubicBezTo>
                  <a:lnTo>
                    <a:pt x="467" y="2096"/>
                  </a:lnTo>
                  <a:cubicBezTo>
                    <a:pt x="505" y="2096"/>
                    <a:pt x="542" y="2045"/>
                    <a:pt x="542" y="1995"/>
                  </a:cubicBezTo>
                  <a:lnTo>
                    <a:pt x="542" y="90"/>
                  </a:lnTo>
                  <a:cubicBezTo>
                    <a:pt x="542" y="39"/>
                    <a:pt x="505" y="1"/>
                    <a:pt x="467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3968475" y="2950550"/>
              <a:ext cx="14850" cy="53950"/>
            </a:xfrm>
            <a:custGeom>
              <a:avLst/>
              <a:gdLst/>
              <a:ahLst/>
              <a:cxnLst/>
              <a:rect l="l" t="t" r="r" b="b"/>
              <a:pathLst>
                <a:path w="594" h="2158" extrusionOk="0">
                  <a:moveTo>
                    <a:pt x="76" y="0"/>
                  </a:moveTo>
                  <a:cubicBezTo>
                    <a:pt x="38" y="0"/>
                    <a:pt x="1" y="38"/>
                    <a:pt x="1" y="88"/>
                  </a:cubicBezTo>
                  <a:lnTo>
                    <a:pt x="1" y="2057"/>
                  </a:lnTo>
                  <a:cubicBezTo>
                    <a:pt x="1" y="2107"/>
                    <a:pt x="38" y="2158"/>
                    <a:pt x="76" y="2158"/>
                  </a:cubicBezTo>
                  <a:lnTo>
                    <a:pt x="518" y="2158"/>
                  </a:lnTo>
                  <a:cubicBezTo>
                    <a:pt x="556" y="2158"/>
                    <a:pt x="593" y="2107"/>
                    <a:pt x="593" y="2057"/>
                  </a:cubicBezTo>
                  <a:lnTo>
                    <a:pt x="593" y="88"/>
                  </a:lnTo>
                  <a:cubicBezTo>
                    <a:pt x="593" y="38"/>
                    <a:pt x="556" y="0"/>
                    <a:pt x="518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3994025" y="2978950"/>
              <a:ext cx="14225" cy="25550"/>
            </a:xfrm>
            <a:custGeom>
              <a:avLst/>
              <a:gdLst/>
              <a:ahLst/>
              <a:cxnLst/>
              <a:rect l="l" t="t" r="r" b="b"/>
              <a:pathLst>
                <a:path w="569" h="1022" extrusionOk="0">
                  <a:moveTo>
                    <a:pt x="76" y="0"/>
                  </a:moveTo>
                  <a:cubicBezTo>
                    <a:pt x="39" y="0"/>
                    <a:pt x="1" y="51"/>
                    <a:pt x="1" y="101"/>
                  </a:cubicBezTo>
                  <a:lnTo>
                    <a:pt x="1" y="921"/>
                  </a:lnTo>
                  <a:cubicBezTo>
                    <a:pt x="1" y="971"/>
                    <a:pt x="39" y="1022"/>
                    <a:pt x="76" y="1022"/>
                  </a:cubicBezTo>
                  <a:lnTo>
                    <a:pt x="480" y="1022"/>
                  </a:lnTo>
                  <a:cubicBezTo>
                    <a:pt x="531" y="1022"/>
                    <a:pt x="569" y="971"/>
                    <a:pt x="569" y="921"/>
                  </a:cubicBezTo>
                  <a:lnTo>
                    <a:pt x="569" y="101"/>
                  </a:lnTo>
                  <a:cubicBezTo>
                    <a:pt x="569" y="51"/>
                    <a:pt x="531" y="0"/>
                    <a:pt x="480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4019600" y="2944225"/>
              <a:ext cx="13275" cy="60275"/>
            </a:xfrm>
            <a:custGeom>
              <a:avLst/>
              <a:gdLst/>
              <a:ahLst/>
              <a:cxnLst/>
              <a:rect l="l" t="t" r="r" b="b"/>
              <a:pathLst>
                <a:path w="531" h="2411" extrusionOk="0">
                  <a:moveTo>
                    <a:pt x="88" y="1"/>
                  </a:moveTo>
                  <a:cubicBezTo>
                    <a:pt x="38" y="1"/>
                    <a:pt x="0" y="38"/>
                    <a:pt x="0" y="89"/>
                  </a:cubicBezTo>
                  <a:lnTo>
                    <a:pt x="0" y="2310"/>
                  </a:lnTo>
                  <a:cubicBezTo>
                    <a:pt x="0" y="2360"/>
                    <a:pt x="38" y="2411"/>
                    <a:pt x="88" y="2411"/>
                  </a:cubicBezTo>
                  <a:lnTo>
                    <a:pt x="442" y="2411"/>
                  </a:lnTo>
                  <a:cubicBezTo>
                    <a:pt x="492" y="2411"/>
                    <a:pt x="530" y="2360"/>
                    <a:pt x="530" y="2310"/>
                  </a:cubicBezTo>
                  <a:lnTo>
                    <a:pt x="530" y="89"/>
                  </a:lnTo>
                  <a:cubicBezTo>
                    <a:pt x="530" y="38"/>
                    <a:pt x="492" y="1"/>
                    <a:pt x="442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3666850" y="2978950"/>
              <a:ext cx="14200" cy="25550"/>
            </a:xfrm>
            <a:custGeom>
              <a:avLst/>
              <a:gdLst/>
              <a:ahLst/>
              <a:cxnLst/>
              <a:rect l="l" t="t" r="r" b="b"/>
              <a:pathLst>
                <a:path w="568" h="1022" extrusionOk="0">
                  <a:moveTo>
                    <a:pt x="88" y="0"/>
                  </a:moveTo>
                  <a:cubicBezTo>
                    <a:pt x="37" y="0"/>
                    <a:pt x="0" y="51"/>
                    <a:pt x="0" y="101"/>
                  </a:cubicBezTo>
                  <a:lnTo>
                    <a:pt x="0" y="921"/>
                  </a:lnTo>
                  <a:cubicBezTo>
                    <a:pt x="0" y="971"/>
                    <a:pt x="37" y="1022"/>
                    <a:pt x="88" y="1022"/>
                  </a:cubicBezTo>
                  <a:lnTo>
                    <a:pt x="492" y="1022"/>
                  </a:lnTo>
                  <a:cubicBezTo>
                    <a:pt x="530" y="1022"/>
                    <a:pt x="567" y="971"/>
                    <a:pt x="567" y="921"/>
                  </a:cubicBezTo>
                  <a:lnTo>
                    <a:pt x="567" y="101"/>
                  </a:lnTo>
                  <a:cubicBezTo>
                    <a:pt x="567" y="51"/>
                    <a:pt x="530" y="0"/>
                    <a:pt x="492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3692700" y="2944225"/>
              <a:ext cx="12950" cy="60275"/>
            </a:xfrm>
            <a:custGeom>
              <a:avLst/>
              <a:gdLst/>
              <a:ahLst/>
              <a:cxnLst/>
              <a:rect l="l" t="t" r="r" b="b"/>
              <a:pathLst>
                <a:path w="518" h="2411" extrusionOk="0">
                  <a:moveTo>
                    <a:pt x="77" y="1"/>
                  </a:moveTo>
                  <a:cubicBezTo>
                    <a:pt x="26" y="1"/>
                    <a:pt x="1" y="38"/>
                    <a:pt x="1" y="89"/>
                  </a:cubicBezTo>
                  <a:lnTo>
                    <a:pt x="1" y="2310"/>
                  </a:lnTo>
                  <a:cubicBezTo>
                    <a:pt x="1" y="2360"/>
                    <a:pt x="26" y="2411"/>
                    <a:pt x="77" y="2411"/>
                  </a:cubicBezTo>
                  <a:lnTo>
                    <a:pt x="442" y="2411"/>
                  </a:lnTo>
                  <a:cubicBezTo>
                    <a:pt x="481" y="2411"/>
                    <a:pt x="518" y="2360"/>
                    <a:pt x="518" y="2310"/>
                  </a:cubicBezTo>
                  <a:lnTo>
                    <a:pt x="518" y="89"/>
                  </a:lnTo>
                  <a:cubicBezTo>
                    <a:pt x="518" y="38"/>
                    <a:pt x="481" y="1"/>
                    <a:pt x="442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4068500" y="2927500"/>
              <a:ext cx="16125" cy="77000"/>
            </a:xfrm>
            <a:custGeom>
              <a:avLst/>
              <a:gdLst/>
              <a:ahLst/>
              <a:cxnLst/>
              <a:rect l="l" t="t" r="r" b="b"/>
              <a:pathLst>
                <a:path w="645" h="3080" extrusionOk="0">
                  <a:moveTo>
                    <a:pt x="76" y="0"/>
                  </a:moveTo>
                  <a:cubicBezTo>
                    <a:pt x="38" y="0"/>
                    <a:pt x="0" y="39"/>
                    <a:pt x="0" y="89"/>
                  </a:cubicBezTo>
                  <a:lnTo>
                    <a:pt x="0" y="2979"/>
                  </a:lnTo>
                  <a:cubicBezTo>
                    <a:pt x="0" y="3029"/>
                    <a:pt x="38" y="3080"/>
                    <a:pt x="76" y="3080"/>
                  </a:cubicBezTo>
                  <a:lnTo>
                    <a:pt x="569" y="3080"/>
                  </a:lnTo>
                  <a:cubicBezTo>
                    <a:pt x="606" y="3080"/>
                    <a:pt x="644" y="3029"/>
                    <a:pt x="644" y="2979"/>
                  </a:cubicBezTo>
                  <a:lnTo>
                    <a:pt x="644" y="89"/>
                  </a:lnTo>
                  <a:cubicBezTo>
                    <a:pt x="644" y="39"/>
                    <a:pt x="606" y="0"/>
                    <a:pt x="569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4095325" y="2961900"/>
              <a:ext cx="12950" cy="42600"/>
            </a:xfrm>
            <a:custGeom>
              <a:avLst/>
              <a:gdLst/>
              <a:ahLst/>
              <a:cxnLst/>
              <a:rect l="l" t="t" r="r" b="b"/>
              <a:pathLst>
                <a:path w="518" h="1704" extrusionOk="0">
                  <a:moveTo>
                    <a:pt x="76" y="1"/>
                  </a:moveTo>
                  <a:cubicBezTo>
                    <a:pt x="38" y="1"/>
                    <a:pt x="0" y="51"/>
                    <a:pt x="0" y="102"/>
                  </a:cubicBezTo>
                  <a:lnTo>
                    <a:pt x="0" y="1603"/>
                  </a:lnTo>
                  <a:cubicBezTo>
                    <a:pt x="0" y="1653"/>
                    <a:pt x="38" y="1704"/>
                    <a:pt x="76" y="1704"/>
                  </a:cubicBezTo>
                  <a:lnTo>
                    <a:pt x="429" y="1704"/>
                  </a:lnTo>
                  <a:cubicBezTo>
                    <a:pt x="480" y="1704"/>
                    <a:pt x="517" y="1653"/>
                    <a:pt x="517" y="1603"/>
                  </a:cubicBezTo>
                  <a:lnTo>
                    <a:pt x="517" y="102"/>
                  </a:lnTo>
                  <a:cubicBezTo>
                    <a:pt x="517" y="51"/>
                    <a:pt x="480" y="1"/>
                    <a:pt x="429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4120875" y="2975450"/>
              <a:ext cx="12000" cy="29050"/>
            </a:xfrm>
            <a:custGeom>
              <a:avLst/>
              <a:gdLst/>
              <a:ahLst/>
              <a:cxnLst/>
              <a:rect l="l" t="t" r="r" b="b"/>
              <a:pathLst>
                <a:path w="480" h="1162" extrusionOk="0">
                  <a:moveTo>
                    <a:pt x="89" y="1"/>
                  </a:moveTo>
                  <a:cubicBezTo>
                    <a:pt x="39" y="1"/>
                    <a:pt x="0" y="39"/>
                    <a:pt x="0" y="90"/>
                  </a:cubicBezTo>
                  <a:lnTo>
                    <a:pt x="0" y="1061"/>
                  </a:lnTo>
                  <a:cubicBezTo>
                    <a:pt x="0" y="1111"/>
                    <a:pt x="39" y="1162"/>
                    <a:pt x="89" y="1162"/>
                  </a:cubicBezTo>
                  <a:lnTo>
                    <a:pt x="392" y="1162"/>
                  </a:lnTo>
                  <a:cubicBezTo>
                    <a:pt x="442" y="1162"/>
                    <a:pt x="480" y="1111"/>
                    <a:pt x="480" y="1061"/>
                  </a:cubicBezTo>
                  <a:lnTo>
                    <a:pt x="480" y="90"/>
                  </a:lnTo>
                  <a:cubicBezTo>
                    <a:pt x="480" y="39"/>
                    <a:pt x="442" y="1"/>
                    <a:pt x="392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4145475" y="2941075"/>
              <a:ext cx="12975" cy="63425"/>
            </a:xfrm>
            <a:custGeom>
              <a:avLst/>
              <a:gdLst/>
              <a:ahLst/>
              <a:cxnLst/>
              <a:rect l="l" t="t" r="r" b="b"/>
              <a:pathLst>
                <a:path w="519" h="2537" extrusionOk="0">
                  <a:moveTo>
                    <a:pt x="89" y="1"/>
                  </a:moveTo>
                  <a:cubicBezTo>
                    <a:pt x="39" y="1"/>
                    <a:pt x="1" y="51"/>
                    <a:pt x="1" y="102"/>
                  </a:cubicBezTo>
                  <a:lnTo>
                    <a:pt x="1" y="2436"/>
                  </a:lnTo>
                  <a:cubicBezTo>
                    <a:pt x="1" y="2486"/>
                    <a:pt x="39" y="2537"/>
                    <a:pt x="89" y="2537"/>
                  </a:cubicBezTo>
                  <a:lnTo>
                    <a:pt x="443" y="2537"/>
                  </a:lnTo>
                  <a:cubicBezTo>
                    <a:pt x="480" y="2537"/>
                    <a:pt x="519" y="2486"/>
                    <a:pt x="519" y="2436"/>
                  </a:cubicBezTo>
                  <a:lnTo>
                    <a:pt x="519" y="102"/>
                  </a:lnTo>
                  <a:cubicBezTo>
                    <a:pt x="519" y="51"/>
                    <a:pt x="480" y="1"/>
                    <a:pt x="443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4170725" y="2966000"/>
              <a:ext cx="12975" cy="38500"/>
            </a:xfrm>
            <a:custGeom>
              <a:avLst/>
              <a:gdLst/>
              <a:ahLst/>
              <a:cxnLst/>
              <a:rect l="l" t="t" r="r" b="b"/>
              <a:pathLst>
                <a:path w="519" h="1540" extrusionOk="0">
                  <a:moveTo>
                    <a:pt x="89" y="0"/>
                  </a:moveTo>
                  <a:cubicBezTo>
                    <a:pt x="39" y="0"/>
                    <a:pt x="0" y="39"/>
                    <a:pt x="0" y="89"/>
                  </a:cubicBezTo>
                  <a:lnTo>
                    <a:pt x="0" y="1439"/>
                  </a:lnTo>
                  <a:cubicBezTo>
                    <a:pt x="0" y="1489"/>
                    <a:pt x="39" y="1540"/>
                    <a:pt x="89" y="1540"/>
                  </a:cubicBezTo>
                  <a:lnTo>
                    <a:pt x="429" y="1540"/>
                  </a:lnTo>
                  <a:cubicBezTo>
                    <a:pt x="480" y="1540"/>
                    <a:pt x="518" y="1489"/>
                    <a:pt x="518" y="1439"/>
                  </a:cubicBezTo>
                  <a:lnTo>
                    <a:pt x="518" y="89"/>
                  </a:lnTo>
                  <a:cubicBezTo>
                    <a:pt x="518" y="39"/>
                    <a:pt x="480" y="0"/>
                    <a:pt x="429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4195950" y="2971050"/>
              <a:ext cx="12650" cy="33450"/>
            </a:xfrm>
            <a:custGeom>
              <a:avLst/>
              <a:gdLst/>
              <a:ahLst/>
              <a:cxnLst/>
              <a:rect l="l" t="t" r="r" b="b"/>
              <a:pathLst>
                <a:path w="506" h="1338" extrusionOk="0">
                  <a:moveTo>
                    <a:pt x="77" y="0"/>
                  </a:moveTo>
                  <a:cubicBezTo>
                    <a:pt x="39" y="0"/>
                    <a:pt x="1" y="51"/>
                    <a:pt x="1" y="101"/>
                  </a:cubicBezTo>
                  <a:lnTo>
                    <a:pt x="1" y="1237"/>
                  </a:lnTo>
                  <a:cubicBezTo>
                    <a:pt x="1" y="1287"/>
                    <a:pt x="39" y="1338"/>
                    <a:pt x="77" y="1338"/>
                  </a:cubicBezTo>
                  <a:lnTo>
                    <a:pt x="430" y="1338"/>
                  </a:lnTo>
                  <a:cubicBezTo>
                    <a:pt x="481" y="1338"/>
                    <a:pt x="506" y="1287"/>
                    <a:pt x="506" y="1237"/>
                  </a:cubicBezTo>
                  <a:lnTo>
                    <a:pt x="506" y="101"/>
                  </a:lnTo>
                  <a:cubicBezTo>
                    <a:pt x="506" y="51"/>
                    <a:pt x="481" y="0"/>
                    <a:pt x="430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4044825" y="2944225"/>
              <a:ext cx="13300" cy="60275"/>
            </a:xfrm>
            <a:custGeom>
              <a:avLst/>
              <a:gdLst/>
              <a:ahLst/>
              <a:cxnLst/>
              <a:rect l="l" t="t" r="r" b="b"/>
              <a:pathLst>
                <a:path w="532" h="2411" extrusionOk="0">
                  <a:moveTo>
                    <a:pt x="77" y="1"/>
                  </a:moveTo>
                  <a:cubicBezTo>
                    <a:pt x="38" y="1"/>
                    <a:pt x="1" y="38"/>
                    <a:pt x="1" y="89"/>
                  </a:cubicBezTo>
                  <a:lnTo>
                    <a:pt x="1" y="2310"/>
                  </a:lnTo>
                  <a:cubicBezTo>
                    <a:pt x="1" y="2360"/>
                    <a:pt x="38" y="2411"/>
                    <a:pt x="77" y="2411"/>
                  </a:cubicBezTo>
                  <a:lnTo>
                    <a:pt x="442" y="2411"/>
                  </a:lnTo>
                  <a:cubicBezTo>
                    <a:pt x="493" y="2411"/>
                    <a:pt x="531" y="2360"/>
                    <a:pt x="531" y="2310"/>
                  </a:cubicBezTo>
                  <a:lnTo>
                    <a:pt x="531" y="89"/>
                  </a:lnTo>
                  <a:cubicBezTo>
                    <a:pt x="531" y="38"/>
                    <a:pt x="493" y="1"/>
                    <a:pt x="442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4397275" y="2961900"/>
              <a:ext cx="12625" cy="42600"/>
            </a:xfrm>
            <a:custGeom>
              <a:avLst/>
              <a:gdLst/>
              <a:ahLst/>
              <a:cxnLst/>
              <a:rect l="l" t="t" r="r" b="b"/>
              <a:pathLst>
                <a:path w="505" h="1704" extrusionOk="0">
                  <a:moveTo>
                    <a:pt x="76" y="1"/>
                  </a:moveTo>
                  <a:cubicBezTo>
                    <a:pt x="38" y="1"/>
                    <a:pt x="0" y="51"/>
                    <a:pt x="0" y="102"/>
                  </a:cubicBezTo>
                  <a:lnTo>
                    <a:pt x="0" y="1603"/>
                  </a:lnTo>
                  <a:cubicBezTo>
                    <a:pt x="0" y="1653"/>
                    <a:pt x="38" y="1704"/>
                    <a:pt x="76" y="1704"/>
                  </a:cubicBezTo>
                  <a:lnTo>
                    <a:pt x="429" y="1704"/>
                  </a:lnTo>
                  <a:cubicBezTo>
                    <a:pt x="480" y="1704"/>
                    <a:pt x="505" y="1653"/>
                    <a:pt x="505" y="1603"/>
                  </a:cubicBezTo>
                  <a:lnTo>
                    <a:pt x="505" y="102"/>
                  </a:lnTo>
                  <a:cubicBezTo>
                    <a:pt x="505" y="51"/>
                    <a:pt x="480" y="1"/>
                    <a:pt x="429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4422825" y="2975450"/>
              <a:ext cx="12025" cy="29050"/>
            </a:xfrm>
            <a:custGeom>
              <a:avLst/>
              <a:gdLst/>
              <a:ahLst/>
              <a:cxnLst/>
              <a:rect l="l" t="t" r="r" b="b"/>
              <a:pathLst>
                <a:path w="481" h="1162" extrusionOk="0">
                  <a:moveTo>
                    <a:pt x="89" y="1"/>
                  </a:moveTo>
                  <a:cubicBezTo>
                    <a:pt x="38" y="1"/>
                    <a:pt x="1" y="39"/>
                    <a:pt x="1" y="90"/>
                  </a:cubicBezTo>
                  <a:lnTo>
                    <a:pt x="1" y="1061"/>
                  </a:lnTo>
                  <a:cubicBezTo>
                    <a:pt x="1" y="1111"/>
                    <a:pt x="38" y="1162"/>
                    <a:pt x="89" y="1162"/>
                  </a:cubicBezTo>
                  <a:lnTo>
                    <a:pt x="392" y="1162"/>
                  </a:lnTo>
                  <a:cubicBezTo>
                    <a:pt x="442" y="1162"/>
                    <a:pt x="481" y="1111"/>
                    <a:pt x="481" y="1061"/>
                  </a:cubicBezTo>
                  <a:lnTo>
                    <a:pt x="481" y="90"/>
                  </a:lnTo>
                  <a:cubicBezTo>
                    <a:pt x="481" y="39"/>
                    <a:pt x="442" y="1"/>
                    <a:pt x="392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4447450" y="2941075"/>
              <a:ext cx="12950" cy="63425"/>
            </a:xfrm>
            <a:custGeom>
              <a:avLst/>
              <a:gdLst/>
              <a:ahLst/>
              <a:cxnLst/>
              <a:rect l="l" t="t" r="r" b="b"/>
              <a:pathLst>
                <a:path w="518" h="2537" extrusionOk="0">
                  <a:moveTo>
                    <a:pt x="88" y="1"/>
                  </a:moveTo>
                  <a:cubicBezTo>
                    <a:pt x="38" y="1"/>
                    <a:pt x="0" y="51"/>
                    <a:pt x="0" y="102"/>
                  </a:cubicBezTo>
                  <a:lnTo>
                    <a:pt x="0" y="2436"/>
                  </a:lnTo>
                  <a:cubicBezTo>
                    <a:pt x="0" y="2486"/>
                    <a:pt x="38" y="2537"/>
                    <a:pt x="88" y="2537"/>
                  </a:cubicBezTo>
                  <a:lnTo>
                    <a:pt x="429" y="2537"/>
                  </a:lnTo>
                  <a:cubicBezTo>
                    <a:pt x="480" y="2537"/>
                    <a:pt x="517" y="2486"/>
                    <a:pt x="517" y="2436"/>
                  </a:cubicBezTo>
                  <a:lnTo>
                    <a:pt x="517" y="102"/>
                  </a:lnTo>
                  <a:cubicBezTo>
                    <a:pt x="517" y="51"/>
                    <a:pt x="480" y="1"/>
                    <a:pt x="429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4472700" y="2966000"/>
              <a:ext cx="12925" cy="38500"/>
            </a:xfrm>
            <a:custGeom>
              <a:avLst/>
              <a:gdLst/>
              <a:ahLst/>
              <a:cxnLst/>
              <a:rect l="l" t="t" r="r" b="b"/>
              <a:pathLst>
                <a:path w="517" h="1540" extrusionOk="0">
                  <a:moveTo>
                    <a:pt x="88" y="0"/>
                  </a:moveTo>
                  <a:cubicBezTo>
                    <a:pt x="37" y="0"/>
                    <a:pt x="0" y="39"/>
                    <a:pt x="0" y="89"/>
                  </a:cubicBezTo>
                  <a:lnTo>
                    <a:pt x="0" y="1439"/>
                  </a:lnTo>
                  <a:cubicBezTo>
                    <a:pt x="0" y="1489"/>
                    <a:pt x="37" y="1540"/>
                    <a:pt x="88" y="1540"/>
                  </a:cubicBezTo>
                  <a:lnTo>
                    <a:pt x="429" y="1540"/>
                  </a:lnTo>
                  <a:cubicBezTo>
                    <a:pt x="480" y="1540"/>
                    <a:pt x="517" y="1489"/>
                    <a:pt x="517" y="1439"/>
                  </a:cubicBezTo>
                  <a:lnTo>
                    <a:pt x="517" y="89"/>
                  </a:lnTo>
                  <a:cubicBezTo>
                    <a:pt x="517" y="39"/>
                    <a:pt x="480" y="0"/>
                    <a:pt x="429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4497925" y="2971050"/>
              <a:ext cx="12650" cy="33450"/>
            </a:xfrm>
            <a:custGeom>
              <a:avLst/>
              <a:gdLst/>
              <a:ahLst/>
              <a:cxnLst/>
              <a:rect l="l" t="t" r="r" b="b"/>
              <a:pathLst>
                <a:path w="506" h="1338" extrusionOk="0">
                  <a:moveTo>
                    <a:pt x="76" y="0"/>
                  </a:moveTo>
                  <a:cubicBezTo>
                    <a:pt x="38" y="0"/>
                    <a:pt x="1" y="51"/>
                    <a:pt x="1" y="101"/>
                  </a:cubicBezTo>
                  <a:lnTo>
                    <a:pt x="1" y="1237"/>
                  </a:lnTo>
                  <a:cubicBezTo>
                    <a:pt x="1" y="1287"/>
                    <a:pt x="38" y="1338"/>
                    <a:pt x="76" y="1338"/>
                  </a:cubicBezTo>
                  <a:lnTo>
                    <a:pt x="430" y="1338"/>
                  </a:lnTo>
                  <a:cubicBezTo>
                    <a:pt x="467" y="1338"/>
                    <a:pt x="506" y="1287"/>
                    <a:pt x="506" y="1237"/>
                  </a:cubicBezTo>
                  <a:lnTo>
                    <a:pt x="506" y="101"/>
                  </a:lnTo>
                  <a:cubicBezTo>
                    <a:pt x="506" y="51"/>
                    <a:pt x="467" y="0"/>
                    <a:pt x="430" y="0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4522850" y="2948650"/>
              <a:ext cx="13275" cy="55850"/>
            </a:xfrm>
            <a:custGeom>
              <a:avLst/>
              <a:gdLst/>
              <a:ahLst/>
              <a:cxnLst/>
              <a:rect l="l" t="t" r="r" b="b"/>
              <a:pathLst>
                <a:path w="531" h="2234" extrusionOk="0">
                  <a:moveTo>
                    <a:pt x="76" y="1"/>
                  </a:moveTo>
                  <a:cubicBezTo>
                    <a:pt x="39" y="1"/>
                    <a:pt x="0" y="51"/>
                    <a:pt x="0" y="102"/>
                  </a:cubicBezTo>
                  <a:lnTo>
                    <a:pt x="0" y="2133"/>
                  </a:lnTo>
                  <a:cubicBezTo>
                    <a:pt x="0" y="2183"/>
                    <a:pt x="39" y="2234"/>
                    <a:pt x="76" y="2234"/>
                  </a:cubicBezTo>
                  <a:lnTo>
                    <a:pt x="443" y="2234"/>
                  </a:lnTo>
                  <a:cubicBezTo>
                    <a:pt x="493" y="2234"/>
                    <a:pt x="530" y="2183"/>
                    <a:pt x="530" y="2133"/>
                  </a:cubicBezTo>
                  <a:lnTo>
                    <a:pt x="530" y="102"/>
                  </a:lnTo>
                  <a:cubicBezTo>
                    <a:pt x="530" y="51"/>
                    <a:pt x="493" y="1"/>
                    <a:pt x="443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4547450" y="2941375"/>
              <a:ext cx="14250" cy="63125"/>
            </a:xfrm>
            <a:custGeom>
              <a:avLst/>
              <a:gdLst/>
              <a:ahLst/>
              <a:cxnLst/>
              <a:rect l="l" t="t" r="r" b="b"/>
              <a:pathLst>
                <a:path w="570" h="2525" extrusionOk="0">
                  <a:moveTo>
                    <a:pt x="90" y="1"/>
                  </a:moveTo>
                  <a:cubicBezTo>
                    <a:pt x="39" y="1"/>
                    <a:pt x="1" y="39"/>
                    <a:pt x="1" y="102"/>
                  </a:cubicBezTo>
                  <a:lnTo>
                    <a:pt x="1" y="2424"/>
                  </a:lnTo>
                  <a:cubicBezTo>
                    <a:pt x="1" y="2474"/>
                    <a:pt x="39" y="2525"/>
                    <a:pt x="90" y="2525"/>
                  </a:cubicBezTo>
                  <a:lnTo>
                    <a:pt x="493" y="2525"/>
                  </a:lnTo>
                  <a:cubicBezTo>
                    <a:pt x="531" y="2525"/>
                    <a:pt x="569" y="2474"/>
                    <a:pt x="569" y="2424"/>
                  </a:cubicBezTo>
                  <a:lnTo>
                    <a:pt x="569" y="102"/>
                  </a:lnTo>
                  <a:cubicBezTo>
                    <a:pt x="569" y="39"/>
                    <a:pt x="531" y="1"/>
                    <a:pt x="493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4572400" y="2896575"/>
              <a:ext cx="14825" cy="107925"/>
            </a:xfrm>
            <a:custGeom>
              <a:avLst/>
              <a:gdLst/>
              <a:ahLst/>
              <a:cxnLst/>
              <a:rect l="l" t="t" r="r" b="b"/>
              <a:pathLst>
                <a:path w="593" h="4317" extrusionOk="0">
                  <a:moveTo>
                    <a:pt x="76" y="1"/>
                  </a:moveTo>
                  <a:cubicBezTo>
                    <a:pt x="38" y="1"/>
                    <a:pt x="0" y="51"/>
                    <a:pt x="0" y="102"/>
                  </a:cubicBezTo>
                  <a:lnTo>
                    <a:pt x="0" y="4216"/>
                  </a:lnTo>
                  <a:cubicBezTo>
                    <a:pt x="0" y="4266"/>
                    <a:pt x="38" y="4317"/>
                    <a:pt x="76" y="4317"/>
                  </a:cubicBezTo>
                  <a:lnTo>
                    <a:pt x="505" y="4317"/>
                  </a:lnTo>
                  <a:cubicBezTo>
                    <a:pt x="556" y="4317"/>
                    <a:pt x="593" y="4266"/>
                    <a:pt x="593" y="4216"/>
                  </a:cubicBezTo>
                  <a:lnTo>
                    <a:pt x="593" y="102"/>
                  </a:lnTo>
                  <a:cubicBezTo>
                    <a:pt x="593" y="51"/>
                    <a:pt x="556" y="1"/>
                    <a:pt x="505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4598275" y="2952100"/>
              <a:ext cx="13275" cy="52400"/>
            </a:xfrm>
            <a:custGeom>
              <a:avLst/>
              <a:gdLst/>
              <a:ahLst/>
              <a:cxnLst/>
              <a:rect l="l" t="t" r="r" b="b"/>
              <a:pathLst>
                <a:path w="531" h="2096" extrusionOk="0">
                  <a:moveTo>
                    <a:pt x="76" y="1"/>
                  </a:moveTo>
                  <a:cubicBezTo>
                    <a:pt x="38" y="1"/>
                    <a:pt x="0" y="39"/>
                    <a:pt x="0" y="90"/>
                  </a:cubicBezTo>
                  <a:lnTo>
                    <a:pt x="0" y="1995"/>
                  </a:lnTo>
                  <a:cubicBezTo>
                    <a:pt x="0" y="2045"/>
                    <a:pt x="38" y="2096"/>
                    <a:pt x="76" y="2096"/>
                  </a:cubicBezTo>
                  <a:lnTo>
                    <a:pt x="455" y="2096"/>
                  </a:lnTo>
                  <a:cubicBezTo>
                    <a:pt x="505" y="2096"/>
                    <a:pt x="530" y="2045"/>
                    <a:pt x="530" y="1995"/>
                  </a:cubicBezTo>
                  <a:lnTo>
                    <a:pt x="530" y="90"/>
                  </a:lnTo>
                  <a:cubicBezTo>
                    <a:pt x="530" y="39"/>
                    <a:pt x="505" y="1"/>
                    <a:pt x="455" y="1"/>
                  </a:cubicBez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4747138" y="3052138"/>
            <a:ext cx="1749300" cy="107625"/>
            <a:chOff x="2436275" y="4192900"/>
            <a:chExt cx="1749300" cy="107625"/>
          </a:xfrm>
        </p:grpSpPr>
        <p:sp>
          <p:nvSpPr>
            <p:cNvPr id="1268" name="Google Shape;1268;p48"/>
            <p:cNvSpPr/>
            <p:nvPr/>
          </p:nvSpPr>
          <p:spPr>
            <a:xfrm>
              <a:off x="2736350" y="4208050"/>
              <a:ext cx="16450" cy="77000"/>
            </a:xfrm>
            <a:custGeom>
              <a:avLst/>
              <a:gdLst/>
              <a:ahLst/>
              <a:cxnLst/>
              <a:rect l="l" t="t" r="r" b="b"/>
              <a:pathLst>
                <a:path w="658" h="3080" extrusionOk="0">
                  <a:moveTo>
                    <a:pt x="89" y="0"/>
                  </a:moveTo>
                  <a:cubicBezTo>
                    <a:pt x="38" y="0"/>
                    <a:pt x="1" y="51"/>
                    <a:pt x="1" y="101"/>
                  </a:cubicBezTo>
                  <a:lnTo>
                    <a:pt x="1" y="2992"/>
                  </a:lnTo>
                  <a:cubicBezTo>
                    <a:pt x="1" y="3043"/>
                    <a:pt x="38" y="3080"/>
                    <a:pt x="89" y="3080"/>
                  </a:cubicBezTo>
                  <a:lnTo>
                    <a:pt x="581" y="3080"/>
                  </a:lnTo>
                  <a:cubicBezTo>
                    <a:pt x="619" y="3080"/>
                    <a:pt x="657" y="3043"/>
                    <a:pt x="657" y="2992"/>
                  </a:cubicBezTo>
                  <a:lnTo>
                    <a:pt x="657" y="101"/>
                  </a:lnTo>
                  <a:cubicBezTo>
                    <a:pt x="657" y="51"/>
                    <a:pt x="619" y="0"/>
                    <a:pt x="581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2763500" y="4225425"/>
              <a:ext cx="12650" cy="42300"/>
            </a:xfrm>
            <a:custGeom>
              <a:avLst/>
              <a:gdLst/>
              <a:ahLst/>
              <a:cxnLst/>
              <a:rect l="l" t="t" r="r" b="b"/>
              <a:pathLst>
                <a:path w="506" h="1692" extrusionOk="0">
                  <a:moveTo>
                    <a:pt x="76" y="0"/>
                  </a:moveTo>
                  <a:cubicBezTo>
                    <a:pt x="38" y="0"/>
                    <a:pt x="0" y="37"/>
                    <a:pt x="0" y="101"/>
                  </a:cubicBezTo>
                  <a:lnTo>
                    <a:pt x="0" y="1602"/>
                  </a:lnTo>
                  <a:cubicBezTo>
                    <a:pt x="0" y="1653"/>
                    <a:pt x="38" y="1691"/>
                    <a:pt x="76" y="1691"/>
                  </a:cubicBezTo>
                  <a:lnTo>
                    <a:pt x="429" y="1691"/>
                  </a:lnTo>
                  <a:cubicBezTo>
                    <a:pt x="467" y="1691"/>
                    <a:pt x="505" y="1653"/>
                    <a:pt x="505" y="1602"/>
                  </a:cubicBezTo>
                  <a:lnTo>
                    <a:pt x="505" y="101"/>
                  </a:lnTo>
                  <a:cubicBezTo>
                    <a:pt x="505" y="37"/>
                    <a:pt x="467" y="0"/>
                    <a:pt x="429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2789050" y="4232025"/>
              <a:ext cx="11700" cy="29050"/>
            </a:xfrm>
            <a:custGeom>
              <a:avLst/>
              <a:gdLst/>
              <a:ahLst/>
              <a:cxnLst/>
              <a:rect l="l" t="t" r="r" b="b"/>
              <a:pathLst>
                <a:path w="468" h="1162" extrusionOk="0">
                  <a:moveTo>
                    <a:pt x="89" y="1"/>
                  </a:moveTo>
                  <a:cubicBezTo>
                    <a:pt x="38" y="1"/>
                    <a:pt x="0" y="51"/>
                    <a:pt x="0" y="102"/>
                  </a:cubicBezTo>
                  <a:lnTo>
                    <a:pt x="0" y="1074"/>
                  </a:lnTo>
                  <a:cubicBezTo>
                    <a:pt x="0" y="1124"/>
                    <a:pt x="38" y="1162"/>
                    <a:pt x="89" y="1162"/>
                  </a:cubicBezTo>
                  <a:lnTo>
                    <a:pt x="392" y="1162"/>
                  </a:lnTo>
                  <a:cubicBezTo>
                    <a:pt x="429" y="1162"/>
                    <a:pt x="468" y="1124"/>
                    <a:pt x="468" y="1074"/>
                  </a:cubicBezTo>
                  <a:lnTo>
                    <a:pt x="468" y="102"/>
                  </a:lnTo>
                  <a:cubicBezTo>
                    <a:pt x="468" y="51"/>
                    <a:pt x="429" y="1"/>
                    <a:pt x="392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2813650" y="4215000"/>
              <a:ext cx="12975" cy="63450"/>
            </a:xfrm>
            <a:custGeom>
              <a:avLst/>
              <a:gdLst/>
              <a:ahLst/>
              <a:cxnLst/>
              <a:rect l="l" t="t" r="r" b="b"/>
              <a:pathLst>
                <a:path w="519" h="2538" extrusionOk="0">
                  <a:moveTo>
                    <a:pt x="89" y="0"/>
                  </a:moveTo>
                  <a:cubicBezTo>
                    <a:pt x="39" y="0"/>
                    <a:pt x="1" y="38"/>
                    <a:pt x="1" y="89"/>
                  </a:cubicBezTo>
                  <a:lnTo>
                    <a:pt x="1" y="2436"/>
                  </a:lnTo>
                  <a:cubicBezTo>
                    <a:pt x="1" y="2487"/>
                    <a:pt x="39" y="2537"/>
                    <a:pt x="89" y="2537"/>
                  </a:cubicBezTo>
                  <a:lnTo>
                    <a:pt x="430" y="2537"/>
                  </a:lnTo>
                  <a:cubicBezTo>
                    <a:pt x="480" y="2537"/>
                    <a:pt x="518" y="2487"/>
                    <a:pt x="518" y="2436"/>
                  </a:cubicBezTo>
                  <a:lnTo>
                    <a:pt x="518" y="89"/>
                  </a:lnTo>
                  <a:cubicBezTo>
                    <a:pt x="518" y="38"/>
                    <a:pt x="480" y="0"/>
                    <a:pt x="430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2838900" y="4227300"/>
              <a:ext cx="12975" cy="38525"/>
            </a:xfrm>
            <a:custGeom>
              <a:avLst/>
              <a:gdLst/>
              <a:ahLst/>
              <a:cxnLst/>
              <a:rect l="l" t="t" r="r" b="b"/>
              <a:pathLst>
                <a:path w="519" h="1541" extrusionOk="0">
                  <a:moveTo>
                    <a:pt x="76" y="1"/>
                  </a:moveTo>
                  <a:cubicBezTo>
                    <a:pt x="39" y="1"/>
                    <a:pt x="0" y="51"/>
                    <a:pt x="0" y="102"/>
                  </a:cubicBezTo>
                  <a:lnTo>
                    <a:pt x="0" y="1452"/>
                  </a:lnTo>
                  <a:cubicBezTo>
                    <a:pt x="0" y="1502"/>
                    <a:pt x="39" y="1541"/>
                    <a:pt x="76" y="1541"/>
                  </a:cubicBezTo>
                  <a:lnTo>
                    <a:pt x="429" y="1541"/>
                  </a:lnTo>
                  <a:cubicBezTo>
                    <a:pt x="480" y="1541"/>
                    <a:pt x="518" y="1502"/>
                    <a:pt x="518" y="1452"/>
                  </a:cubicBezTo>
                  <a:lnTo>
                    <a:pt x="518" y="102"/>
                  </a:lnTo>
                  <a:cubicBezTo>
                    <a:pt x="518" y="51"/>
                    <a:pt x="480" y="1"/>
                    <a:pt x="429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2864125" y="4230125"/>
              <a:ext cx="12650" cy="33175"/>
            </a:xfrm>
            <a:custGeom>
              <a:avLst/>
              <a:gdLst/>
              <a:ahLst/>
              <a:cxnLst/>
              <a:rect l="l" t="t" r="r" b="b"/>
              <a:pathLst>
                <a:path w="506" h="1327" extrusionOk="0">
                  <a:moveTo>
                    <a:pt x="77" y="1"/>
                  </a:moveTo>
                  <a:cubicBezTo>
                    <a:pt x="39" y="1"/>
                    <a:pt x="1" y="39"/>
                    <a:pt x="1" y="90"/>
                  </a:cubicBezTo>
                  <a:lnTo>
                    <a:pt x="1" y="1238"/>
                  </a:lnTo>
                  <a:cubicBezTo>
                    <a:pt x="1" y="1288"/>
                    <a:pt x="39" y="1327"/>
                    <a:pt x="77" y="1327"/>
                  </a:cubicBezTo>
                  <a:lnTo>
                    <a:pt x="430" y="1327"/>
                  </a:lnTo>
                  <a:cubicBezTo>
                    <a:pt x="468" y="1327"/>
                    <a:pt x="506" y="1288"/>
                    <a:pt x="506" y="1238"/>
                  </a:cubicBezTo>
                  <a:lnTo>
                    <a:pt x="506" y="90"/>
                  </a:lnTo>
                  <a:cubicBezTo>
                    <a:pt x="506" y="39"/>
                    <a:pt x="468" y="1"/>
                    <a:pt x="430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2889075" y="4218775"/>
              <a:ext cx="13275" cy="55875"/>
            </a:xfrm>
            <a:custGeom>
              <a:avLst/>
              <a:gdLst/>
              <a:ahLst/>
              <a:cxnLst/>
              <a:rect l="l" t="t" r="r" b="b"/>
              <a:pathLst>
                <a:path w="531" h="2235" extrusionOk="0">
                  <a:moveTo>
                    <a:pt x="76" y="1"/>
                  </a:moveTo>
                  <a:cubicBezTo>
                    <a:pt x="38" y="1"/>
                    <a:pt x="0" y="39"/>
                    <a:pt x="0" y="102"/>
                  </a:cubicBezTo>
                  <a:lnTo>
                    <a:pt x="0" y="2134"/>
                  </a:lnTo>
                  <a:cubicBezTo>
                    <a:pt x="0" y="2184"/>
                    <a:pt x="38" y="2235"/>
                    <a:pt x="76" y="2235"/>
                  </a:cubicBezTo>
                  <a:lnTo>
                    <a:pt x="442" y="2235"/>
                  </a:lnTo>
                  <a:cubicBezTo>
                    <a:pt x="492" y="2235"/>
                    <a:pt x="531" y="2184"/>
                    <a:pt x="531" y="2134"/>
                  </a:cubicBezTo>
                  <a:lnTo>
                    <a:pt x="531" y="102"/>
                  </a:lnTo>
                  <a:cubicBezTo>
                    <a:pt x="531" y="39"/>
                    <a:pt x="492" y="1"/>
                    <a:pt x="442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2913675" y="4215325"/>
              <a:ext cx="14225" cy="62800"/>
            </a:xfrm>
            <a:custGeom>
              <a:avLst/>
              <a:gdLst/>
              <a:ahLst/>
              <a:cxnLst/>
              <a:rect l="l" t="t" r="r" b="b"/>
              <a:pathLst>
                <a:path w="569" h="2512" extrusionOk="0">
                  <a:moveTo>
                    <a:pt x="77" y="0"/>
                  </a:moveTo>
                  <a:cubicBezTo>
                    <a:pt x="38" y="0"/>
                    <a:pt x="1" y="38"/>
                    <a:pt x="1" y="88"/>
                  </a:cubicBezTo>
                  <a:lnTo>
                    <a:pt x="1" y="2423"/>
                  </a:lnTo>
                  <a:cubicBezTo>
                    <a:pt x="1" y="2474"/>
                    <a:pt x="38" y="2511"/>
                    <a:pt x="77" y="2511"/>
                  </a:cubicBezTo>
                  <a:lnTo>
                    <a:pt x="480" y="2511"/>
                  </a:lnTo>
                  <a:cubicBezTo>
                    <a:pt x="531" y="2511"/>
                    <a:pt x="568" y="2474"/>
                    <a:pt x="568" y="2423"/>
                  </a:cubicBezTo>
                  <a:lnTo>
                    <a:pt x="568" y="88"/>
                  </a:lnTo>
                  <a:cubicBezTo>
                    <a:pt x="568" y="38"/>
                    <a:pt x="531" y="0"/>
                    <a:pt x="480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2938600" y="4192900"/>
              <a:ext cx="14875" cy="107625"/>
            </a:xfrm>
            <a:custGeom>
              <a:avLst/>
              <a:gdLst/>
              <a:ahLst/>
              <a:cxnLst/>
              <a:rect l="l" t="t" r="r" b="b"/>
              <a:pathLst>
                <a:path w="595" h="4305" extrusionOk="0">
                  <a:moveTo>
                    <a:pt x="76" y="1"/>
                  </a:moveTo>
                  <a:cubicBezTo>
                    <a:pt x="26" y="1"/>
                    <a:pt x="0" y="39"/>
                    <a:pt x="0" y="89"/>
                  </a:cubicBezTo>
                  <a:lnTo>
                    <a:pt x="0" y="4216"/>
                  </a:lnTo>
                  <a:cubicBezTo>
                    <a:pt x="0" y="4267"/>
                    <a:pt x="26" y="4305"/>
                    <a:pt x="76" y="4305"/>
                  </a:cubicBezTo>
                  <a:lnTo>
                    <a:pt x="505" y="4305"/>
                  </a:lnTo>
                  <a:cubicBezTo>
                    <a:pt x="556" y="4305"/>
                    <a:pt x="594" y="4267"/>
                    <a:pt x="594" y="4216"/>
                  </a:cubicBezTo>
                  <a:lnTo>
                    <a:pt x="594" y="89"/>
                  </a:lnTo>
                  <a:cubicBezTo>
                    <a:pt x="594" y="39"/>
                    <a:pt x="556" y="1"/>
                    <a:pt x="505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2964475" y="4220375"/>
              <a:ext cx="13275" cy="52400"/>
            </a:xfrm>
            <a:custGeom>
              <a:avLst/>
              <a:gdLst/>
              <a:ahLst/>
              <a:cxnLst/>
              <a:rect l="l" t="t" r="r" b="b"/>
              <a:pathLst>
                <a:path w="531" h="2096" extrusionOk="0">
                  <a:moveTo>
                    <a:pt x="76" y="0"/>
                  </a:moveTo>
                  <a:cubicBezTo>
                    <a:pt x="26" y="0"/>
                    <a:pt x="0" y="51"/>
                    <a:pt x="0" y="101"/>
                  </a:cubicBezTo>
                  <a:lnTo>
                    <a:pt x="0" y="2006"/>
                  </a:lnTo>
                  <a:cubicBezTo>
                    <a:pt x="0" y="2057"/>
                    <a:pt x="26" y="2095"/>
                    <a:pt x="76" y="2095"/>
                  </a:cubicBezTo>
                  <a:lnTo>
                    <a:pt x="455" y="2095"/>
                  </a:lnTo>
                  <a:cubicBezTo>
                    <a:pt x="493" y="2095"/>
                    <a:pt x="530" y="2057"/>
                    <a:pt x="530" y="2006"/>
                  </a:cubicBezTo>
                  <a:lnTo>
                    <a:pt x="530" y="101"/>
                  </a:lnTo>
                  <a:cubicBezTo>
                    <a:pt x="530" y="51"/>
                    <a:pt x="493" y="0"/>
                    <a:pt x="455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2988775" y="4219725"/>
              <a:ext cx="14850" cy="53975"/>
            </a:xfrm>
            <a:custGeom>
              <a:avLst/>
              <a:gdLst/>
              <a:ahLst/>
              <a:cxnLst/>
              <a:rect l="l" t="t" r="r" b="b"/>
              <a:pathLst>
                <a:path w="594" h="2159" extrusionOk="0">
                  <a:moveTo>
                    <a:pt x="88" y="1"/>
                  </a:moveTo>
                  <a:cubicBezTo>
                    <a:pt x="38" y="1"/>
                    <a:pt x="1" y="38"/>
                    <a:pt x="1" y="89"/>
                  </a:cubicBezTo>
                  <a:lnTo>
                    <a:pt x="1" y="2058"/>
                  </a:lnTo>
                  <a:cubicBezTo>
                    <a:pt x="1" y="2108"/>
                    <a:pt x="38" y="2159"/>
                    <a:pt x="88" y="2159"/>
                  </a:cubicBezTo>
                  <a:lnTo>
                    <a:pt x="518" y="2159"/>
                  </a:lnTo>
                  <a:cubicBezTo>
                    <a:pt x="556" y="2159"/>
                    <a:pt x="593" y="2108"/>
                    <a:pt x="593" y="2058"/>
                  </a:cubicBezTo>
                  <a:lnTo>
                    <a:pt x="593" y="89"/>
                  </a:lnTo>
                  <a:cubicBezTo>
                    <a:pt x="593" y="38"/>
                    <a:pt x="556" y="1"/>
                    <a:pt x="518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3014325" y="4233925"/>
              <a:ext cx="14225" cy="25600"/>
            </a:xfrm>
            <a:custGeom>
              <a:avLst/>
              <a:gdLst/>
              <a:ahLst/>
              <a:cxnLst/>
              <a:rect l="l" t="t" r="r" b="b"/>
              <a:pathLst>
                <a:path w="569" h="1024" extrusionOk="0">
                  <a:moveTo>
                    <a:pt x="76" y="0"/>
                  </a:moveTo>
                  <a:cubicBezTo>
                    <a:pt x="39" y="0"/>
                    <a:pt x="0" y="39"/>
                    <a:pt x="0" y="101"/>
                  </a:cubicBezTo>
                  <a:lnTo>
                    <a:pt x="0" y="922"/>
                  </a:lnTo>
                  <a:cubicBezTo>
                    <a:pt x="0" y="973"/>
                    <a:pt x="39" y="1023"/>
                    <a:pt x="76" y="1023"/>
                  </a:cubicBezTo>
                  <a:lnTo>
                    <a:pt x="480" y="1023"/>
                  </a:lnTo>
                  <a:cubicBezTo>
                    <a:pt x="531" y="1023"/>
                    <a:pt x="569" y="973"/>
                    <a:pt x="569" y="922"/>
                  </a:cubicBezTo>
                  <a:lnTo>
                    <a:pt x="569" y="101"/>
                  </a:lnTo>
                  <a:cubicBezTo>
                    <a:pt x="569" y="39"/>
                    <a:pt x="531" y="0"/>
                    <a:pt x="480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3039900" y="4216575"/>
              <a:ext cx="13275" cy="60275"/>
            </a:xfrm>
            <a:custGeom>
              <a:avLst/>
              <a:gdLst/>
              <a:ahLst/>
              <a:cxnLst/>
              <a:rect l="l" t="t" r="r" b="b"/>
              <a:pathLst>
                <a:path w="531" h="2411" extrusionOk="0">
                  <a:moveTo>
                    <a:pt x="88" y="1"/>
                  </a:moveTo>
                  <a:cubicBezTo>
                    <a:pt x="38" y="1"/>
                    <a:pt x="0" y="38"/>
                    <a:pt x="0" y="89"/>
                  </a:cubicBezTo>
                  <a:lnTo>
                    <a:pt x="0" y="2310"/>
                  </a:lnTo>
                  <a:cubicBezTo>
                    <a:pt x="0" y="2360"/>
                    <a:pt x="38" y="2411"/>
                    <a:pt x="88" y="2411"/>
                  </a:cubicBezTo>
                  <a:lnTo>
                    <a:pt x="455" y="2411"/>
                  </a:lnTo>
                  <a:cubicBezTo>
                    <a:pt x="492" y="2411"/>
                    <a:pt x="530" y="2360"/>
                    <a:pt x="530" y="2310"/>
                  </a:cubicBezTo>
                  <a:lnTo>
                    <a:pt x="530" y="89"/>
                  </a:lnTo>
                  <a:cubicBezTo>
                    <a:pt x="530" y="38"/>
                    <a:pt x="492" y="1"/>
                    <a:pt x="455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2436275" y="4225425"/>
              <a:ext cx="12975" cy="42600"/>
            </a:xfrm>
            <a:custGeom>
              <a:avLst/>
              <a:gdLst/>
              <a:ahLst/>
              <a:cxnLst/>
              <a:rect l="l" t="t" r="r" b="b"/>
              <a:pathLst>
                <a:path w="519" h="1704" extrusionOk="0">
                  <a:moveTo>
                    <a:pt x="90" y="0"/>
                  </a:moveTo>
                  <a:cubicBezTo>
                    <a:pt x="39" y="0"/>
                    <a:pt x="1" y="37"/>
                    <a:pt x="1" y="101"/>
                  </a:cubicBezTo>
                  <a:lnTo>
                    <a:pt x="1" y="1602"/>
                  </a:lnTo>
                  <a:cubicBezTo>
                    <a:pt x="1" y="1653"/>
                    <a:pt x="39" y="1703"/>
                    <a:pt x="90" y="1703"/>
                  </a:cubicBezTo>
                  <a:lnTo>
                    <a:pt x="430" y="1703"/>
                  </a:lnTo>
                  <a:cubicBezTo>
                    <a:pt x="480" y="1703"/>
                    <a:pt x="519" y="1653"/>
                    <a:pt x="519" y="1602"/>
                  </a:cubicBezTo>
                  <a:lnTo>
                    <a:pt x="519" y="101"/>
                  </a:lnTo>
                  <a:cubicBezTo>
                    <a:pt x="519" y="37"/>
                    <a:pt x="480" y="0"/>
                    <a:pt x="430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2461850" y="4232025"/>
              <a:ext cx="12025" cy="29050"/>
            </a:xfrm>
            <a:custGeom>
              <a:avLst/>
              <a:gdLst/>
              <a:ahLst/>
              <a:cxnLst/>
              <a:rect l="l" t="t" r="r" b="b"/>
              <a:pathLst>
                <a:path w="481" h="1162" extrusionOk="0">
                  <a:moveTo>
                    <a:pt x="88" y="1"/>
                  </a:moveTo>
                  <a:cubicBezTo>
                    <a:pt x="38" y="1"/>
                    <a:pt x="1" y="51"/>
                    <a:pt x="1" y="102"/>
                  </a:cubicBezTo>
                  <a:lnTo>
                    <a:pt x="1" y="1074"/>
                  </a:lnTo>
                  <a:cubicBezTo>
                    <a:pt x="1" y="1124"/>
                    <a:pt x="38" y="1162"/>
                    <a:pt x="88" y="1162"/>
                  </a:cubicBezTo>
                  <a:lnTo>
                    <a:pt x="391" y="1162"/>
                  </a:lnTo>
                  <a:cubicBezTo>
                    <a:pt x="442" y="1162"/>
                    <a:pt x="480" y="1124"/>
                    <a:pt x="480" y="1074"/>
                  </a:cubicBezTo>
                  <a:lnTo>
                    <a:pt x="480" y="102"/>
                  </a:lnTo>
                  <a:cubicBezTo>
                    <a:pt x="480" y="51"/>
                    <a:pt x="442" y="1"/>
                    <a:pt x="391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2486775" y="4215000"/>
              <a:ext cx="12650" cy="63450"/>
            </a:xfrm>
            <a:custGeom>
              <a:avLst/>
              <a:gdLst/>
              <a:ahLst/>
              <a:cxnLst/>
              <a:rect l="l" t="t" r="r" b="b"/>
              <a:pathLst>
                <a:path w="506" h="2538" extrusionOk="0">
                  <a:moveTo>
                    <a:pt x="76" y="0"/>
                  </a:moveTo>
                  <a:cubicBezTo>
                    <a:pt x="25" y="0"/>
                    <a:pt x="0" y="38"/>
                    <a:pt x="0" y="89"/>
                  </a:cubicBezTo>
                  <a:lnTo>
                    <a:pt x="0" y="2436"/>
                  </a:lnTo>
                  <a:cubicBezTo>
                    <a:pt x="0" y="2487"/>
                    <a:pt x="25" y="2537"/>
                    <a:pt x="76" y="2537"/>
                  </a:cubicBezTo>
                  <a:lnTo>
                    <a:pt x="429" y="2537"/>
                  </a:lnTo>
                  <a:cubicBezTo>
                    <a:pt x="468" y="2537"/>
                    <a:pt x="505" y="2487"/>
                    <a:pt x="505" y="2436"/>
                  </a:cubicBezTo>
                  <a:lnTo>
                    <a:pt x="505" y="89"/>
                  </a:lnTo>
                  <a:cubicBezTo>
                    <a:pt x="505" y="38"/>
                    <a:pt x="468" y="0"/>
                    <a:pt x="429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2511700" y="4227300"/>
              <a:ext cx="12950" cy="38525"/>
            </a:xfrm>
            <a:custGeom>
              <a:avLst/>
              <a:gdLst/>
              <a:ahLst/>
              <a:cxnLst/>
              <a:rect l="l" t="t" r="r" b="b"/>
              <a:pathLst>
                <a:path w="518" h="1541" extrusionOk="0">
                  <a:moveTo>
                    <a:pt x="89" y="1"/>
                  </a:moveTo>
                  <a:cubicBezTo>
                    <a:pt x="38" y="1"/>
                    <a:pt x="1" y="51"/>
                    <a:pt x="1" y="102"/>
                  </a:cubicBezTo>
                  <a:lnTo>
                    <a:pt x="1" y="1452"/>
                  </a:lnTo>
                  <a:cubicBezTo>
                    <a:pt x="1" y="1502"/>
                    <a:pt x="38" y="1541"/>
                    <a:pt x="89" y="1541"/>
                  </a:cubicBezTo>
                  <a:lnTo>
                    <a:pt x="430" y="1541"/>
                  </a:lnTo>
                  <a:cubicBezTo>
                    <a:pt x="480" y="1541"/>
                    <a:pt x="518" y="1502"/>
                    <a:pt x="518" y="1452"/>
                  </a:cubicBezTo>
                  <a:lnTo>
                    <a:pt x="518" y="102"/>
                  </a:lnTo>
                  <a:cubicBezTo>
                    <a:pt x="518" y="51"/>
                    <a:pt x="480" y="1"/>
                    <a:pt x="430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2536950" y="4230125"/>
              <a:ext cx="12950" cy="33175"/>
            </a:xfrm>
            <a:custGeom>
              <a:avLst/>
              <a:gdLst/>
              <a:ahLst/>
              <a:cxnLst/>
              <a:rect l="l" t="t" r="r" b="b"/>
              <a:pathLst>
                <a:path w="518" h="1327" extrusionOk="0">
                  <a:moveTo>
                    <a:pt x="76" y="1"/>
                  </a:moveTo>
                  <a:cubicBezTo>
                    <a:pt x="38" y="1"/>
                    <a:pt x="0" y="39"/>
                    <a:pt x="0" y="90"/>
                  </a:cubicBezTo>
                  <a:lnTo>
                    <a:pt x="0" y="1238"/>
                  </a:lnTo>
                  <a:cubicBezTo>
                    <a:pt x="0" y="1288"/>
                    <a:pt x="38" y="1327"/>
                    <a:pt x="76" y="1327"/>
                  </a:cubicBezTo>
                  <a:lnTo>
                    <a:pt x="430" y="1327"/>
                  </a:lnTo>
                  <a:cubicBezTo>
                    <a:pt x="480" y="1327"/>
                    <a:pt x="517" y="1288"/>
                    <a:pt x="517" y="1238"/>
                  </a:cubicBezTo>
                  <a:lnTo>
                    <a:pt x="517" y="90"/>
                  </a:lnTo>
                  <a:cubicBezTo>
                    <a:pt x="517" y="39"/>
                    <a:pt x="480" y="1"/>
                    <a:pt x="430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2561850" y="4218775"/>
              <a:ext cx="13300" cy="55875"/>
            </a:xfrm>
            <a:custGeom>
              <a:avLst/>
              <a:gdLst/>
              <a:ahLst/>
              <a:cxnLst/>
              <a:rect l="l" t="t" r="r" b="b"/>
              <a:pathLst>
                <a:path w="532" h="2235" extrusionOk="0">
                  <a:moveTo>
                    <a:pt x="90" y="1"/>
                  </a:moveTo>
                  <a:cubicBezTo>
                    <a:pt x="39" y="1"/>
                    <a:pt x="1" y="39"/>
                    <a:pt x="1" y="102"/>
                  </a:cubicBezTo>
                  <a:lnTo>
                    <a:pt x="1" y="2134"/>
                  </a:lnTo>
                  <a:cubicBezTo>
                    <a:pt x="1" y="2184"/>
                    <a:pt x="39" y="2235"/>
                    <a:pt x="90" y="2235"/>
                  </a:cubicBezTo>
                  <a:lnTo>
                    <a:pt x="443" y="2235"/>
                  </a:lnTo>
                  <a:cubicBezTo>
                    <a:pt x="494" y="2235"/>
                    <a:pt x="531" y="2184"/>
                    <a:pt x="531" y="2134"/>
                  </a:cubicBezTo>
                  <a:lnTo>
                    <a:pt x="531" y="102"/>
                  </a:lnTo>
                  <a:cubicBezTo>
                    <a:pt x="531" y="39"/>
                    <a:pt x="494" y="1"/>
                    <a:pt x="443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2586475" y="4215325"/>
              <a:ext cx="14225" cy="62800"/>
            </a:xfrm>
            <a:custGeom>
              <a:avLst/>
              <a:gdLst/>
              <a:ahLst/>
              <a:cxnLst/>
              <a:rect l="l" t="t" r="r" b="b"/>
              <a:pathLst>
                <a:path w="569" h="2512" extrusionOk="0">
                  <a:moveTo>
                    <a:pt x="89" y="0"/>
                  </a:moveTo>
                  <a:cubicBezTo>
                    <a:pt x="39" y="0"/>
                    <a:pt x="0" y="38"/>
                    <a:pt x="0" y="88"/>
                  </a:cubicBezTo>
                  <a:lnTo>
                    <a:pt x="0" y="2423"/>
                  </a:lnTo>
                  <a:cubicBezTo>
                    <a:pt x="0" y="2474"/>
                    <a:pt x="39" y="2511"/>
                    <a:pt x="89" y="2511"/>
                  </a:cubicBezTo>
                  <a:lnTo>
                    <a:pt x="493" y="2511"/>
                  </a:lnTo>
                  <a:cubicBezTo>
                    <a:pt x="530" y="2511"/>
                    <a:pt x="569" y="2474"/>
                    <a:pt x="569" y="2423"/>
                  </a:cubicBezTo>
                  <a:lnTo>
                    <a:pt x="569" y="88"/>
                  </a:lnTo>
                  <a:cubicBezTo>
                    <a:pt x="569" y="38"/>
                    <a:pt x="530" y="0"/>
                    <a:pt x="493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2611400" y="4192900"/>
              <a:ext cx="14850" cy="107625"/>
            </a:xfrm>
            <a:custGeom>
              <a:avLst/>
              <a:gdLst/>
              <a:ahLst/>
              <a:cxnLst/>
              <a:rect l="l" t="t" r="r" b="b"/>
              <a:pathLst>
                <a:path w="594" h="4305" extrusionOk="0">
                  <a:moveTo>
                    <a:pt x="77" y="1"/>
                  </a:moveTo>
                  <a:cubicBezTo>
                    <a:pt x="38" y="1"/>
                    <a:pt x="1" y="39"/>
                    <a:pt x="1" y="89"/>
                  </a:cubicBezTo>
                  <a:lnTo>
                    <a:pt x="1" y="4216"/>
                  </a:lnTo>
                  <a:cubicBezTo>
                    <a:pt x="1" y="4267"/>
                    <a:pt x="38" y="4305"/>
                    <a:pt x="77" y="4305"/>
                  </a:cubicBezTo>
                  <a:lnTo>
                    <a:pt x="518" y="4305"/>
                  </a:lnTo>
                  <a:cubicBezTo>
                    <a:pt x="556" y="4305"/>
                    <a:pt x="594" y="4267"/>
                    <a:pt x="594" y="4216"/>
                  </a:cubicBezTo>
                  <a:lnTo>
                    <a:pt x="594" y="89"/>
                  </a:lnTo>
                  <a:cubicBezTo>
                    <a:pt x="594" y="39"/>
                    <a:pt x="556" y="1"/>
                    <a:pt x="518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2637275" y="4220375"/>
              <a:ext cx="13600" cy="52400"/>
            </a:xfrm>
            <a:custGeom>
              <a:avLst/>
              <a:gdLst/>
              <a:ahLst/>
              <a:cxnLst/>
              <a:rect l="l" t="t" r="r" b="b"/>
              <a:pathLst>
                <a:path w="544" h="2096" extrusionOk="0">
                  <a:moveTo>
                    <a:pt x="77" y="0"/>
                  </a:moveTo>
                  <a:cubicBezTo>
                    <a:pt x="38" y="0"/>
                    <a:pt x="1" y="51"/>
                    <a:pt x="1" y="101"/>
                  </a:cubicBezTo>
                  <a:lnTo>
                    <a:pt x="1" y="2006"/>
                  </a:lnTo>
                  <a:cubicBezTo>
                    <a:pt x="1" y="2057"/>
                    <a:pt x="38" y="2095"/>
                    <a:pt x="77" y="2095"/>
                  </a:cubicBezTo>
                  <a:lnTo>
                    <a:pt x="455" y="2095"/>
                  </a:lnTo>
                  <a:cubicBezTo>
                    <a:pt x="506" y="2095"/>
                    <a:pt x="543" y="2057"/>
                    <a:pt x="543" y="2006"/>
                  </a:cubicBezTo>
                  <a:lnTo>
                    <a:pt x="543" y="101"/>
                  </a:lnTo>
                  <a:cubicBezTo>
                    <a:pt x="543" y="51"/>
                    <a:pt x="506" y="0"/>
                    <a:pt x="455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2661575" y="4219725"/>
              <a:ext cx="15150" cy="53975"/>
            </a:xfrm>
            <a:custGeom>
              <a:avLst/>
              <a:gdLst/>
              <a:ahLst/>
              <a:cxnLst/>
              <a:rect l="l" t="t" r="r" b="b"/>
              <a:pathLst>
                <a:path w="606" h="2159" extrusionOk="0">
                  <a:moveTo>
                    <a:pt x="89" y="1"/>
                  </a:moveTo>
                  <a:cubicBezTo>
                    <a:pt x="39" y="1"/>
                    <a:pt x="0" y="38"/>
                    <a:pt x="0" y="89"/>
                  </a:cubicBezTo>
                  <a:lnTo>
                    <a:pt x="0" y="2058"/>
                  </a:lnTo>
                  <a:cubicBezTo>
                    <a:pt x="0" y="2108"/>
                    <a:pt x="39" y="2159"/>
                    <a:pt x="89" y="2159"/>
                  </a:cubicBezTo>
                  <a:lnTo>
                    <a:pt x="518" y="2159"/>
                  </a:lnTo>
                  <a:cubicBezTo>
                    <a:pt x="569" y="2159"/>
                    <a:pt x="606" y="2108"/>
                    <a:pt x="606" y="2058"/>
                  </a:cubicBezTo>
                  <a:lnTo>
                    <a:pt x="606" y="89"/>
                  </a:lnTo>
                  <a:cubicBezTo>
                    <a:pt x="606" y="38"/>
                    <a:pt x="569" y="1"/>
                    <a:pt x="518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687125" y="4233925"/>
              <a:ext cx="14225" cy="25600"/>
            </a:xfrm>
            <a:custGeom>
              <a:avLst/>
              <a:gdLst/>
              <a:ahLst/>
              <a:cxnLst/>
              <a:rect l="l" t="t" r="r" b="b"/>
              <a:pathLst>
                <a:path w="569" h="1024" extrusionOk="0">
                  <a:moveTo>
                    <a:pt x="89" y="0"/>
                  </a:moveTo>
                  <a:cubicBezTo>
                    <a:pt x="38" y="0"/>
                    <a:pt x="1" y="39"/>
                    <a:pt x="1" y="101"/>
                  </a:cubicBezTo>
                  <a:lnTo>
                    <a:pt x="1" y="922"/>
                  </a:lnTo>
                  <a:cubicBezTo>
                    <a:pt x="1" y="973"/>
                    <a:pt x="38" y="1023"/>
                    <a:pt x="89" y="1023"/>
                  </a:cubicBezTo>
                  <a:lnTo>
                    <a:pt x="493" y="1023"/>
                  </a:lnTo>
                  <a:cubicBezTo>
                    <a:pt x="531" y="1023"/>
                    <a:pt x="568" y="973"/>
                    <a:pt x="568" y="922"/>
                  </a:cubicBezTo>
                  <a:lnTo>
                    <a:pt x="568" y="101"/>
                  </a:lnTo>
                  <a:cubicBezTo>
                    <a:pt x="568" y="39"/>
                    <a:pt x="531" y="0"/>
                    <a:pt x="493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2713000" y="4216575"/>
              <a:ext cx="12950" cy="60275"/>
            </a:xfrm>
            <a:custGeom>
              <a:avLst/>
              <a:gdLst/>
              <a:ahLst/>
              <a:cxnLst/>
              <a:rect l="l" t="t" r="r" b="b"/>
              <a:pathLst>
                <a:path w="518" h="2411" extrusionOk="0">
                  <a:moveTo>
                    <a:pt x="77" y="1"/>
                  </a:moveTo>
                  <a:cubicBezTo>
                    <a:pt x="38" y="1"/>
                    <a:pt x="1" y="38"/>
                    <a:pt x="1" y="89"/>
                  </a:cubicBezTo>
                  <a:lnTo>
                    <a:pt x="1" y="2310"/>
                  </a:lnTo>
                  <a:cubicBezTo>
                    <a:pt x="1" y="2360"/>
                    <a:pt x="38" y="2411"/>
                    <a:pt x="77" y="2411"/>
                  </a:cubicBezTo>
                  <a:lnTo>
                    <a:pt x="442" y="2411"/>
                  </a:lnTo>
                  <a:cubicBezTo>
                    <a:pt x="481" y="2411"/>
                    <a:pt x="518" y="2360"/>
                    <a:pt x="518" y="2310"/>
                  </a:cubicBezTo>
                  <a:lnTo>
                    <a:pt x="518" y="89"/>
                  </a:lnTo>
                  <a:cubicBezTo>
                    <a:pt x="518" y="38"/>
                    <a:pt x="481" y="1"/>
                    <a:pt x="442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3088775" y="4208050"/>
              <a:ext cx="16150" cy="77000"/>
            </a:xfrm>
            <a:custGeom>
              <a:avLst/>
              <a:gdLst/>
              <a:ahLst/>
              <a:cxnLst/>
              <a:rect l="l" t="t" r="r" b="b"/>
              <a:pathLst>
                <a:path w="646" h="3080" extrusionOk="0">
                  <a:moveTo>
                    <a:pt x="77" y="0"/>
                  </a:moveTo>
                  <a:cubicBezTo>
                    <a:pt x="39" y="0"/>
                    <a:pt x="1" y="51"/>
                    <a:pt x="1" y="101"/>
                  </a:cubicBezTo>
                  <a:lnTo>
                    <a:pt x="1" y="2992"/>
                  </a:lnTo>
                  <a:cubicBezTo>
                    <a:pt x="1" y="3043"/>
                    <a:pt x="39" y="3080"/>
                    <a:pt x="77" y="3080"/>
                  </a:cubicBezTo>
                  <a:lnTo>
                    <a:pt x="569" y="3080"/>
                  </a:lnTo>
                  <a:cubicBezTo>
                    <a:pt x="620" y="3080"/>
                    <a:pt x="645" y="3043"/>
                    <a:pt x="645" y="2992"/>
                  </a:cubicBezTo>
                  <a:lnTo>
                    <a:pt x="645" y="101"/>
                  </a:lnTo>
                  <a:cubicBezTo>
                    <a:pt x="645" y="51"/>
                    <a:pt x="620" y="0"/>
                    <a:pt x="569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3115625" y="4225425"/>
              <a:ext cx="12950" cy="42600"/>
            </a:xfrm>
            <a:custGeom>
              <a:avLst/>
              <a:gdLst/>
              <a:ahLst/>
              <a:cxnLst/>
              <a:rect l="l" t="t" r="r" b="b"/>
              <a:pathLst>
                <a:path w="518" h="1704" extrusionOk="0">
                  <a:moveTo>
                    <a:pt x="88" y="0"/>
                  </a:moveTo>
                  <a:cubicBezTo>
                    <a:pt x="38" y="0"/>
                    <a:pt x="0" y="37"/>
                    <a:pt x="0" y="101"/>
                  </a:cubicBezTo>
                  <a:lnTo>
                    <a:pt x="0" y="1602"/>
                  </a:lnTo>
                  <a:cubicBezTo>
                    <a:pt x="0" y="1653"/>
                    <a:pt x="38" y="1703"/>
                    <a:pt x="88" y="1703"/>
                  </a:cubicBezTo>
                  <a:lnTo>
                    <a:pt x="429" y="1703"/>
                  </a:lnTo>
                  <a:cubicBezTo>
                    <a:pt x="480" y="1703"/>
                    <a:pt x="517" y="1653"/>
                    <a:pt x="517" y="1602"/>
                  </a:cubicBezTo>
                  <a:lnTo>
                    <a:pt x="517" y="101"/>
                  </a:lnTo>
                  <a:cubicBezTo>
                    <a:pt x="517" y="37"/>
                    <a:pt x="480" y="0"/>
                    <a:pt x="429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3141175" y="4232025"/>
              <a:ext cx="12000" cy="29050"/>
            </a:xfrm>
            <a:custGeom>
              <a:avLst/>
              <a:gdLst/>
              <a:ahLst/>
              <a:cxnLst/>
              <a:rect l="l" t="t" r="r" b="b"/>
              <a:pathLst>
                <a:path w="480" h="1162" extrusionOk="0">
                  <a:moveTo>
                    <a:pt x="89" y="1"/>
                  </a:moveTo>
                  <a:cubicBezTo>
                    <a:pt x="38" y="1"/>
                    <a:pt x="0" y="51"/>
                    <a:pt x="0" y="102"/>
                  </a:cubicBezTo>
                  <a:lnTo>
                    <a:pt x="0" y="1074"/>
                  </a:lnTo>
                  <a:cubicBezTo>
                    <a:pt x="0" y="1124"/>
                    <a:pt x="38" y="1162"/>
                    <a:pt x="89" y="1162"/>
                  </a:cubicBezTo>
                  <a:lnTo>
                    <a:pt x="392" y="1162"/>
                  </a:lnTo>
                  <a:cubicBezTo>
                    <a:pt x="442" y="1162"/>
                    <a:pt x="480" y="1124"/>
                    <a:pt x="480" y="1074"/>
                  </a:cubicBezTo>
                  <a:lnTo>
                    <a:pt x="480" y="102"/>
                  </a:lnTo>
                  <a:cubicBezTo>
                    <a:pt x="480" y="51"/>
                    <a:pt x="442" y="1"/>
                    <a:pt x="392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3166100" y="4215000"/>
              <a:ext cx="12650" cy="63450"/>
            </a:xfrm>
            <a:custGeom>
              <a:avLst/>
              <a:gdLst/>
              <a:ahLst/>
              <a:cxnLst/>
              <a:rect l="l" t="t" r="r" b="b"/>
              <a:pathLst>
                <a:path w="506" h="2538" extrusionOk="0">
                  <a:moveTo>
                    <a:pt x="76" y="0"/>
                  </a:moveTo>
                  <a:cubicBezTo>
                    <a:pt x="26" y="0"/>
                    <a:pt x="1" y="38"/>
                    <a:pt x="1" y="89"/>
                  </a:cubicBezTo>
                  <a:lnTo>
                    <a:pt x="1" y="2436"/>
                  </a:lnTo>
                  <a:cubicBezTo>
                    <a:pt x="1" y="2487"/>
                    <a:pt x="26" y="2537"/>
                    <a:pt x="76" y="2537"/>
                  </a:cubicBezTo>
                  <a:lnTo>
                    <a:pt x="430" y="2537"/>
                  </a:lnTo>
                  <a:cubicBezTo>
                    <a:pt x="467" y="2537"/>
                    <a:pt x="505" y="2487"/>
                    <a:pt x="505" y="2436"/>
                  </a:cubicBezTo>
                  <a:lnTo>
                    <a:pt x="505" y="89"/>
                  </a:lnTo>
                  <a:cubicBezTo>
                    <a:pt x="505" y="38"/>
                    <a:pt x="467" y="0"/>
                    <a:pt x="430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3191025" y="4227300"/>
              <a:ext cx="12975" cy="38525"/>
            </a:xfrm>
            <a:custGeom>
              <a:avLst/>
              <a:gdLst/>
              <a:ahLst/>
              <a:cxnLst/>
              <a:rect l="l" t="t" r="r" b="b"/>
              <a:pathLst>
                <a:path w="519" h="1541" extrusionOk="0">
                  <a:moveTo>
                    <a:pt x="89" y="1"/>
                  </a:moveTo>
                  <a:cubicBezTo>
                    <a:pt x="39" y="1"/>
                    <a:pt x="0" y="51"/>
                    <a:pt x="0" y="102"/>
                  </a:cubicBezTo>
                  <a:lnTo>
                    <a:pt x="0" y="1452"/>
                  </a:lnTo>
                  <a:cubicBezTo>
                    <a:pt x="0" y="1502"/>
                    <a:pt x="39" y="1541"/>
                    <a:pt x="89" y="1541"/>
                  </a:cubicBezTo>
                  <a:lnTo>
                    <a:pt x="429" y="1541"/>
                  </a:lnTo>
                  <a:cubicBezTo>
                    <a:pt x="480" y="1541"/>
                    <a:pt x="518" y="1502"/>
                    <a:pt x="518" y="1452"/>
                  </a:cubicBezTo>
                  <a:lnTo>
                    <a:pt x="518" y="102"/>
                  </a:lnTo>
                  <a:cubicBezTo>
                    <a:pt x="518" y="51"/>
                    <a:pt x="480" y="1"/>
                    <a:pt x="429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3216250" y="4230125"/>
              <a:ext cx="12975" cy="33175"/>
            </a:xfrm>
            <a:custGeom>
              <a:avLst/>
              <a:gdLst/>
              <a:ahLst/>
              <a:cxnLst/>
              <a:rect l="l" t="t" r="r" b="b"/>
              <a:pathLst>
                <a:path w="519" h="1327" extrusionOk="0">
                  <a:moveTo>
                    <a:pt x="90" y="1"/>
                  </a:moveTo>
                  <a:cubicBezTo>
                    <a:pt x="39" y="1"/>
                    <a:pt x="1" y="39"/>
                    <a:pt x="1" y="90"/>
                  </a:cubicBezTo>
                  <a:lnTo>
                    <a:pt x="1" y="1238"/>
                  </a:lnTo>
                  <a:cubicBezTo>
                    <a:pt x="1" y="1288"/>
                    <a:pt x="39" y="1327"/>
                    <a:pt x="90" y="1327"/>
                  </a:cubicBezTo>
                  <a:lnTo>
                    <a:pt x="430" y="1327"/>
                  </a:lnTo>
                  <a:cubicBezTo>
                    <a:pt x="480" y="1327"/>
                    <a:pt x="519" y="1288"/>
                    <a:pt x="519" y="1238"/>
                  </a:cubicBezTo>
                  <a:lnTo>
                    <a:pt x="519" y="90"/>
                  </a:lnTo>
                  <a:cubicBezTo>
                    <a:pt x="519" y="39"/>
                    <a:pt x="480" y="1"/>
                    <a:pt x="430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3065125" y="4216575"/>
              <a:ext cx="13275" cy="60275"/>
            </a:xfrm>
            <a:custGeom>
              <a:avLst/>
              <a:gdLst/>
              <a:ahLst/>
              <a:cxnLst/>
              <a:rect l="l" t="t" r="r" b="b"/>
              <a:pathLst>
                <a:path w="531" h="2411" extrusionOk="0">
                  <a:moveTo>
                    <a:pt x="89" y="1"/>
                  </a:moveTo>
                  <a:cubicBezTo>
                    <a:pt x="38" y="1"/>
                    <a:pt x="1" y="38"/>
                    <a:pt x="1" y="89"/>
                  </a:cubicBezTo>
                  <a:lnTo>
                    <a:pt x="1" y="2310"/>
                  </a:lnTo>
                  <a:cubicBezTo>
                    <a:pt x="1" y="2360"/>
                    <a:pt x="38" y="2411"/>
                    <a:pt x="89" y="2411"/>
                  </a:cubicBezTo>
                  <a:lnTo>
                    <a:pt x="442" y="2411"/>
                  </a:lnTo>
                  <a:cubicBezTo>
                    <a:pt x="493" y="2411"/>
                    <a:pt x="531" y="2360"/>
                    <a:pt x="531" y="2310"/>
                  </a:cubicBezTo>
                  <a:lnTo>
                    <a:pt x="531" y="89"/>
                  </a:lnTo>
                  <a:cubicBezTo>
                    <a:pt x="531" y="38"/>
                    <a:pt x="493" y="1"/>
                    <a:pt x="442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3944175" y="4208050"/>
              <a:ext cx="16450" cy="77000"/>
            </a:xfrm>
            <a:custGeom>
              <a:avLst/>
              <a:gdLst/>
              <a:ahLst/>
              <a:cxnLst/>
              <a:rect l="l" t="t" r="r" b="b"/>
              <a:pathLst>
                <a:path w="658" h="3080" extrusionOk="0">
                  <a:moveTo>
                    <a:pt x="77" y="0"/>
                  </a:moveTo>
                  <a:cubicBezTo>
                    <a:pt x="38" y="0"/>
                    <a:pt x="1" y="51"/>
                    <a:pt x="1" y="101"/>
                  </a:cubicBezTo>
                  <a:lnTo>
                    <a:pt x="1" y="2992"/>
                  </a:lnTo>
                  <a:cubicBezTo>
                    <a:pt x="1" y="3043"/>
                    <a:pt x="38" y="3080"/>
                    <a:pt x="77" y="3080"/>
                  </a:cubicBezTo>
                  <a:lnTo>
                    <a:pt x="568" y="3080"/>
                  </a:lnTo>
                  <a:cubicBezTo>
                    <a:pt x="619" y="3080"/>
                    <a:pt x="657" y="3043"/>
                    <a:pt x="657" y="2992"/>
                  </a:cubicBezTo>
                  <a:lnTo>
                    <a:pt x="657" y="101"/>
                  </a:lnTo>
                  <a:cubicBezTo>
                    <a:pt x="657" y="51"/>
                    <a:pt x="619" y="0"/>
                    <a:pt x="568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3794300" y="4215325"/>
              <a:ext cx="14225" cy="62800"/>
            </a:xfrm>
            <a:custGeom>
              <a:avLst/>
              <a:gdLst/>
              <a:ahLst/>
              <a:cxnLst/>
              <a:rect l="l" t="t" r="r" b="b"/>
              <a:pathLst>
                <a:path w="569" h="2512" extrusionOk="0">
                  <a:moveTo>
                    <a:pt x="76" y="0"/>
                  </a:moveTo>
                  <a:cubicBezTo>
                    <a:pt x="39" y="0"/>
                    <a:pt x="0" y="38"/>
                    <a:pt x="0" y="88"/>
                  </a:cubicBezTo>
                  <a:lnTo>
                    <a:pt x="0" y="2423"/>
                  </a:lnTo>
                  <a:cubicBezTo>
                    <a:pt x="0" y="2474"/>
                    <a:pt x="39" y="2511"/>
                    <a:pt x="76" y="2511"/>
                  </a:cubicBezTo>
                  <a:lnTo>
                    <a:pt x="480" y="2511"/>
                  </a:lnTo>
                  <a:cubicBezTo>
                    <a:pt x="531" y="2511"/>
                    <a:pt x="569" y="2474"/>
                    <a:pt x="569" y="2423"/>
                  </a:cubicBezTo>
                  <a:lnTo>
                    <a:pt x="569" y="88"/>
                  </a:lnTo>
                  <a:cubicBezTo>
                    <a:pt x="569" y="38"/>
                    <a:pt x="531" y="0"/>
                    <a:pt x="480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819250" y="4192900"/>
              <a:ext cx="14825" cy="107625"/>
            </a:xfrm>
            <a:custGeom>
              <a:avLst/>
              <a:gdLst/>
              <a:ahLst/>
              <a:cxnLst/>
              <a:rect l="l" t="t" r="r" b="b"/>
              <a:pathLst>
                <a:path w="593" h="4305" extrusionOk="0">
                  <a:moveTo>
                    <a:pt x="76" y="1"/>
                  </a:moveTo>
                  <a:cubicBezTo>
                    <a:pt x="25" y="1"/>
                    <a:pt x="0" y="39"/>
                    <a:pt x="0" y="89"/>
                  </a:cubicBezTo>
                  <a:lnTo>
                    <a:pt x="0" y="4216"/>
                  </a:lnTo>
                  <a:cubicBezTo>
                    <a:pt x="0" y="4267"/>
                    <a:pt x="25" y="4305"/>
                    <a:pt x="76" y="4305"/>
                  </a:cubicBezTo>
                  <a:lnTo>
                    <a:pt x="505" y="4305"/>
                  </a:lnTo>
                  <a:cubicBezTo>
                    <a:pt x="555" y="4305"/>
                    <a:pt x="593" y="4267"/>
                    <a:pt x="593" y="4216"/>
                  </a:cubicBezTo>
                  <a:lnTo>
                    <a:pt x="593" y="89"/>
                  </a:lnTo>
                  <a:cubicBezTo>
                    <a:pt x="593" y="39"/>
                    <a:pt x="555" y="1"/>
                    <a:pt x="505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844775" y="4220375"/>
              <a:ext cx="13625" cy="52400"/>
            </a:xfrm>
            <a:custGeom>
              <a:avLst/>
              <a:gdLst/>
              <a:ahLst/>
              <a:cxnLst/>
              <a:rect l="l" t="t" r="r" b="b"/>
              <a:pathLst>
                <a:path w="545" h="2096" extrusionOk="0">
                  <a:moveTo>
                    <a:pt x="90" y="0"/>
                  </a:moveTo>
                  <a:cubicBezTo>
                    <a:pt x="39" y="0"/>
                    <a:pt x="1" y="51"/>
                    <a:pt x="1" y="101"/>
                  </a:cubicBezTo>
                  <a:lnTo>
                    <a:pt x="1" y="2006"/>
                  </a:lnTo>
                  <a:cubicBezTo>
                    <a:pt x="1" y="2057"/>
                    <a:pt x="39" y="2095"/>
                    <a:pt x="90" y="2095"/>
                  </a:cubicBezTo>
                  <a:lnTo>
                    <a:pt x="468" y="2095"/>
                  </a:lnTo>
                  <a:cubicBezTo>
                    <a:pt x="506" y="2095"/>
                    <a:pt x="544" y="2057"/>
                    <a:pt x="544" y="2006"/>
                  </a:cubicBezTo>
                  <a:lnTo>
                    <a:pt x="544" y="101"/>
                  </a:lnTo>
                  <a:cubicBezTo>
                    <a:pt x="544" y="51"/>
                    <a:pt x="506" y="0"/>
                    <a:pt x="468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869400" y="4219725"/>
              <a:ext cx="14850" cy="53975"/>
            </a:xfrm>
            <a:custGeom>
              <a:avLst/>
              <a:gdLst/>
              <a:ahLst/>
              <a:cxnLst/>
              <a:rect l="l" t="t" r="r" b="b"/>
              <a:pathLst>
                <a:path w="594" h="2159" extrusionOk="0">
                  <a:moveTo>
                    <a:pt x="76" y="1"/>
                  </a:moveTo>
                  <a:cubicBezTo>
                    <a:pt x="39" y="1"/>
                    <a:pt x="0" y="38"/>
                    <a:pt x="0" y="89"/>
                  </a:cubicBezTo>
                  <a:lnTo>
                    <a:pt x="0" y="2058"/>
                  </a:lnTo>
                  <a:cubicBezTo>
                    <a:pt x="0" y="2108"/>
                    <a:pt x="39" y="2159"/>
                    <a:pt x="76" y="2159"/>
                  </a:cubicBezTo>
                  <a:lnTo>
                    <a:pt x="518" y="2159"/>
                  </a:lnTo>
                  <a:cubicBezTo>
                    <a:pt x="556" y="2159"/>
                    <a:pt x="594" y="2108"/>
                    <a:pt x="594" y="2058"/>
                  </a:cubicBezTo>
                  <a:lnTo>
                    <a:pt x="594" y="89"/>
                  </a:lnTo>
                  <a:cubicBezTo>
                    <a:pt x="594" y="38"/>
                    <a:pt x="556" y="1"/>
                    <a:pt x="518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3894975" y="4233925"/>
              <a:ext cx="14200" cy="25600"/>
            </a:xfrm>
            <a:custGeom>
              <a:avLst/>
              <a:gdLst/>
              <a:ahLst/>
              <a:cxnLst/>
              <a:rect l="l" t="t" r="r" b="b"/>
              <a:pathLst>
                <a:path w="568" h="1024" extrusionOk="0">
                  <a:moveTo>
                    <a:pt x="76" y="0"/>
                  </a:moveTo>
                  <a:cubicBezTo>
                    <a:pt x="37" y="0"/>
                    <a:pt x="0" y="39"/>
                    <a:pt x="0" y="101"/>
                  </a:cubicBezTo>
                  <a:lnTo>
                    <a:pt x="0" y="922"/>
                  </a:lnTo>
                  <a:cubicBezTo>
                    <a:pt x="0" y="973"/>
                    <a:pt x="37" y="1023"/>
                    <a:pt x="76" y="1023"/>
                  </a:cubicBezTo>
                  <a:lnTo>
                    <a:pt x="480" y="1023"/>
                  </a:lnTo>
                  <a:cubicBezTo>
                    <a:pt x="530" y="1023"/>
                    <a:pt x="568" y="973"/>
                    <a:pt x="568" y="922"/>
                  </a:cubicBezTo>
                  <a:lnTo>
                    <a:pt x="568" y="101"/>
                  </a:lnTo>
                  <a:cubicBezTo>
                    <a:pt x="568" y="39"/>
                    <a:pt x="530" y="0"/>
                    <a:pt x="480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3920500" y="4216575"/>
              <a:ext cx="13275" cy="60275"/>
            </a:xfrm>
            <a:custGeom>
              <a:avLst/>
              <a:gdLst/>
              <a:ahLst/>
              <a:cxnLst/>
              <a:rect l="l" t="t" r="r" b="b"/>
              <a:pathLst>
                <a:path w="531" h="2411" extrusionOk="0">
                  <a:moveTo>
                    <a:pt x="90" y="1"/>
                  </a:moveTo>
                  <a:cubicBezTo>
                    <a:pt x="39" y="1"/>
                    <a:pt x="1" y="38"/>
                    <a:pt x="1" y="89"/>
                  </a:cubicBezTo>
                  <a:lnTo>
                    <a:pt x="1" y="2310"/>
                  </a:lnTo>
                  <a:cubicBezTo>
                    <a:pt x="1" y="2360"/>
                    <a:pt x="39" y="2411"/>
                    <a:pt x="90" y="2411"/>
                  </a:cubicBezTo>
                  <a:lnTo>
                    <a:pt x="443" y="2411"/>
                  </a:lnTo>
                  <a:cubicBezTo>
                    <a:pt x="494" y="2411"/>
                    <a:pt x="531" y="2360"/>
                    <a:pt x="531" y="2310"/>
                  </a:cubicBezTo>
                  <a:lnTo>
                    <a:pt x="531" y="89"/>
                  </a:lnTo>
                  <a:cubicBezTo>
                    <a:pt x="531" y="38"/>
                    <a:pt x="494" y="1"/>
                    <a:pt x="443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3290100" y="4208050"/>
              <a:ext cx="16125" cy="77000"/>
            </a:xfrm>
            <a:custGeom>
              <a:avLst/>
              <a:gdLst/>
              <a:ahLst/>
              <a:cxnLst/>
              <a:rect l="l" t="t" r="r" b="b"/>
              <a:pathLst>
                <a:path w="645" h="3080" extrusionOk="0">
                  <a:moveTo>
                    <a:pt x="76" y="0"/>
                  </a:moveTo>
                  <a:cubicBezTo>
                    <a:pt x="39" y="0"/>
                    <a:pt x="0" y="51"/>
                    <a:pt x="0" y="101"/>
                  </a:cubicBezTo>
                  <a:lnTo>
                    <a:pt x="0" y="2992"/>
                  </a:lnTo>
                  <a:cubicBezTo>
                    <a:pt x="0" y="3043"/>
                    <a:pt x="39" y="3080"/>
                    <a:pt x="76" y="3080"/>
                  </a:cubicBezTo>
                  <a:lnTo>
                    <a:pt x="569" y="3080"/>
                  </a:lnTo>
                  <a:cubicBezTo>
                    <a:pt x="619" y="3080"/>
                    <a:pt x="644" y="3043"/>
                    <a:pt x="644" y="2992"/>
                  </a:cubicBezTo>
                  <a:lnTo>
                    <a:pt x="644" y="101"/>
                  </a:lnTo>
                  <a:cubicBezTo>
                    <a:pt x="644" y="51"/>
                    <a:pt x="619" y="0"/>
                    <a:pt x="569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3316925" y="4225425"/>
              <a:ext cx="12950" cy="42600"/>
            </a:xfrm>
            <a:custGeom>
              <a:avLst/>
              <a:gdLst/>
              <a:ahLst/>
              <a:cxnLst/>
              <a:rect l="l" t="t" r="r" b="b"/>
              <a:pathLst>
                <a:path w="518" h="1704" extrusionOk="0">
                  <a:moveTo>
                    <a:pt x="76" y="0"/>
                  </a:moveTo>
                  <a:cubicBezTo>
                    <a:pt x="38" y="0"/>
                    <a:pt x="0" y="37"/>
                    <a:pt x="0" y="101"/>
                  </a:cubicBezTo>
                  <a:lnTo>
                    <a:pt x="0" y="1602"/>
                  </a:lnTo>
                  <a:cubicBezTo>
                    <a:pt x="0" y="1653"/>
                    <a:pt x="38" y="1703"/>
                    <a:pt x="76" y="1703"/>
                  </a:cubicBezTo>
                  <a:lnTo>
                    <a:pt x="430" y="1703"/>
                  </a:lnTo>
                  <a:cubicBezTo>
                    <a:pt x="480" y="1703"/>
                    <a:pt x="517" y="1653"/>
                    <a:pt x="517" y="1602"/>
                  </a:cubicBezTo>
                  <a:lnTo>
                    <a:pt x="517" y="101"/>
                  </a:lnTo>
                  <a:cubicBezTo>
                    <a:pt x="517" y="37"/>
                    <a:pt x="480" y="0"/>
                    <a:pt x="430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3342475" y="4232025"/>
              <a:ext cx="12000" cy="29050"/>
            </a:xfrm>
            <a:custGeom>
              <a:avLst/>
              <a:gdLst/>
              <a:ahLst/>
              <a:cxnLst/>
              <a:rect l="l" t="t" r="r" b="b"/>
              <a:pathLst>
                <a:path w="480" h="1162" extrusionOk="0">
                  <a:moveTo>
                    <a:pt x="89" y="1"/>
                  </a:moveTo>
                  <a:cubicBezTo>
                    <a:pt x="39" y="1"/>
                    <a:pt x="0" y="51"/>
                    <a:pt x="0" y="102"/>
                  </a:cubicBezTo>
                  <a:lnTo>
                    <a:pt x="0" y="1074"/>
                  </a:lnTo>
                  <a:cubicBezTo>
                    <a:pt x="0" y="1124"/>
                    <a:pt x="39" y="1162"/>
                    <a:pt x="89" y="1162"/>
                  </a:cubicBezTo>
                  <a:lnTo>
                    <a:pt x="392" y="1162"/>
                  </a:lnTo>
                  <a:cubicBezTo>
                    <a:pt x="443" y="1162"/>
                    <a:pt x="480" y="1124"/>
                    <a:pt x="480" y="1074"/>
                  </a:cubicBezTo>
                  <a:lnTo>
                    <a:pt x="480" y="102"/>
                  </a:lnTo>
                  <a:cubicBezTo>
                    <a:pt x="480" y="51"/>
                    <a:pt x="443" y="1"/>
                    <a:pt x="392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367075" y="4215000"/>
              <a:ext cx="12975" cy="63450"/>
            </a:xfrm>
            <a:custGeom>
              <a:avLst/>
              <a:gdLst/>
              <a:ahLst/>
              <a:cxnLst/>
              <a:rect l="l" t="t" r="r" b="b"/>
              <a:pathLst>
                <a:path w="519" h="2538" extrusionOk="0">
                  <a:moveTo>
                    <a:pt x="90" y="0"/>
                  </a:moveTo>
                  <a:cubicBezTo>
                    <a:pt x="39" y="0"/>
                    <a:pt x="1" y="38"/>
                    <a:pt x="1" y="89"/>
                  </a:cubicBezTo>
                  <a:lnTo>
                    <a:pt x="1" y="2436"/>
                  </a:lnTo>
                  <a:cubicBezTo>
                    <a:pt x="1" y="2487"/>
                    <a:pt x="39" y="2537"/>
                    <a:pt x="90" y="2537"/>
                  </a:cubicBezTo>
                  <a:lnTo>
                    <a:pt x="443" y="2537"/>
                  </a:lnTo>
                  <a:cubicBezTo>
                    <a:pt x="480" y="2537"/>
                    <a:pt x="519" y="2487"/>
                    <a:pt x="519" y="2436"/>
                  </a:cubicBezTo>
                  <a:lnTo>
                    <a:pt x="519" y="89"/>
                  </a:lnTo>
                  <a:cubicBezTo>
                    <a:pt x="519" y="38"/>
                    <a:pt x="480" y="0"/>
                    <a:pt x="443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392325" y="4227300"/>
              <a:ext cx="12975" cy="38525"/>
            </a:xfrm>
            <a:custGeom>
              <a:avLst/>
              <a:gdLst/>
              <a:ahLst/>
              <a:cxnLst/>
              <a:rect l="l" t="t" r="r" b="b"/>
              <a:pathLst>
                <a:path w="519" h="1541" extrusionOk="0">
                  <a:moveTo>
                    <a:pt x="89" y="1"/>
                  </a:moveTo>
                  <a:cubicBezTo>
                    <a:pt x="39" y="1"/>
                    <a:pt x="0" y="51"/>
                    <a:pt x="0" y="102"/>
                  </a:cubicBezTo>
                  <a:lnTo>
                    <a:pt x="0" y="1452"/>
                  </a:lnTo>
                  <a:cubicBezTo>
                    <a:pt x="0" y="1502"/>
                    <a:pt x="39" y="1541"/>
                    <a:pt x="89" y="1541"/>
                  </a:cubicBezTo>
                  <a:lnTo>
                    <a:pt x="429" y="1541"/>
                  </a:lnTo>
                  <a:cubicBezTo>
                    <a:pt x="480" y="1541"/>
                    <a:pt x="518" y="1502"/>
                    <a:pt x="518" y="1452"/>
                  </a:cubicBezTo>
                  <a:lnTo>
                    <a:pt x="518" y="102"/>
                  </a:lnTo>
                  <a:cubicBezTo>
                    <a:pt x="518" y="51"/>
                    <a:pt x="480" y="1"/>
                    <a:pt x="429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417575" y="4230125"/>
              <a:ext cx="12975" cy="33175"/>
            </a:xfrm>
            <a:custGeom>
              <a:avLst/>
              <a:gdLst/>
              <a:ahLst/>
              <a:cxnLst/>
              <a:rect l="l" t="t" r="r" b="b"/>
              <a:pathLst>
                <a:path w="519" h="1327" extrusionOk="0">
                  <a:moveTo>
                    <a:pt x="76" y="1"/>
                  </a:moveTo>
                  <a:cubicBezTo>
                    <a:pt x="38" y="1"/>
                    <a:pt x="0" y="39"/>
                    <a:pt x="0" y="90"/>
                  </a:cubicBezTo>
                  <a:lnTo>
                    <a:pt x="0" y="1238"/>
                  </a:lnTo>
                  <a:cubicBezTo>
                    <a:pt x="0" y="1288"/>
                    <a:pt x="38" y="1327"/>
                    <a:pt x="76" y="1327"/>
                  </a:cubicBezTo>
                  <a:lnTo>
                    <a:pt x="429" y="1327"/>
                  </a:lnTo>
                  <a:cubicBezTo>
                    <a:pt x="480" y="1327"/>
                    <a:pt x="518" y="1288"/>
                    <a:pt x="518" y="1238"/>
                  </a:cubicBezTo>
                  <a:lnTo>
                    <a:pt x="518" y="90"/>
                  </a:lnTo>
                  <a:cubicBezTo>
                    <a:pt x="518" y="39"/>
                    <a:pt x="480" y="1"/>
                    <a:pt x="429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442500" y="4218775"/>
              <a:ext cx="13275" cy="55875"/>
            </a:xfrm>
            <a:custGeom>
              <a:avLst/>
              <a:gdLst/>
              <a:ahLst/>
              <a:cxnLst/>
              <a:rect l="l" t="t" r="r" b="b"/>
              <a:pathLst>
                <a:path w="531" h="2235" extrusionOk="0">
                  <a:moveTo>
                    <a:pt x="88" y="1"/>
                  </a:moveTo>
                  <a:cubicBezTo>
                    <a:pt x="38" y="1"/>
                    <a:pt x="1" y="39"/>
                    <a:pt x="1" y="102"/>
                  </a:cubicBezTo>
                  <a:lnTo>
                    <a:pt x="1" y="2134"/>
                  </a:lnTo>
                  <a:cubicBezTo>
                    <a:pt x="1" y="2184"/>
                    <a:pt x="38" y="2235"/>
                    <a:pt x="88" y="2235"/>
                  </a:cubicBezTo>
                  <a:lnTo>
                    <a:pt x="442" y="2235"/>
                  </a:lnTo>
                  <a:cubicBezTo>
                    <a:pt x="492" y="2235"/>
                    <a:pt x="531" y="2184"/>
                    <a:pt x="531" y="2134"/>
                  </a:cubicBezTo>
                  <a:lnTo>
                    <a:pt x="531" y="102"/>
                  </a:lnTo>
                  <a:cubicBezTo>
                    <a:pt x="531" y="39"/>
                    <a:pt x="492" y="1"/>
                    <a:pt x="442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3467125" y="4215325"/>
              <a:ext cx="14200" cy="62800"/>
            </a:xfrm>
            <a:custGeom>
              <a:avLst/>
              <a:gdLst/>
              <a:ahLst/>
              <a:cxnLst/>
              <a:rect l="l" t="t" r="r" b="b"/>
              <a:pathLst>
                <a:path w="568" h="2512" extrusionOk="0">
                  <a:moveTo>
                    <a:pt x="88" y="0"/>
                  </a:moveTo>
                  <a:cubicBezTo>
                    <a:pt x="37" y="0"/>
                    <a:pt x="0" y="38"/>
                    <a:pt x="0" y="88"/>
                  </a:cubicBezTo>
                  <a:lnTo>
                    <a:pt x="0" y="2423"/>
                  </a:lnTo>
                  <a:cubicBezTo>
                    <a:pt x="0" y="2474"/>
                    <a:pt x="37" y="2511"/>
                    <a:pt x="88" y="2511"/>
                  </a:cubicBezTo>
                  <a:lnTo>
                    <a:pt x="492" y="2511"/>
                  </a:lnTo>
                  <a:cubicBezTo>
                    <a:pt x="530" y="2511"/>
                    <a:pt x="567" y="2474"/>
                    <a:pt x="567" y="2423"/>
                  </a:cubicBezTo>
                  <a:lnTo>
                    <a:pt x="567" y="88"/>
                  </a:lnTo>
                  <a:cubicBezTo>
                    <a:pt x="567" y="38"/>
                    <a:pt x="530" y="0"/>
                    <a:pt x="492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3492025" y="4192900"/>
              <a:ext cx="14875" cy="107625"/>
            </a:xfrm>
            <a:custGeom>
              <a:avLst/>
              <a:gdLst/>
              <a:ahLst/>
              <a:cxnLst/>
              <a:rect l="l" t="t" r="r" b="b"/>
              <a:pathLst>
                <a:path w="595" h="4305" extrusionOk="0">
                  <a:moveTo>
                    <a:pt x="76" y="1"/>
                  </a:moveTo>
                  <a:cubicBezTo>
                    <a:pt x="39" y="1"/>
                    <a:pt x="1" y="39"/>
                    <a:pt x="1" y="89"/>
                  </a:cubicBezTo>
                  <a:lnTo>
                    <a:pt x="1" y="4216"/>
                  </a:lnTo>
                  <a:cubicBezTo>
                    <a:pt x="1" y="4267"/>
                    <a:pt x="39" y="4305"/>
                    <a:pt x="76" y="4305"/>
                  </a:cubicBezTo>
                  <a:lnTo>
                    <a:pt x="519" y="4305"/>
                  </a:lnTo>
                  <a:cubicBezTo>
                    <a:pt x="556" y="4305"/>
                    <a:pt x="594" y="4267"/>
                    <a:pt x="594" y="4216"/>
                  </a:cubicBezTo>
                  <a:lnTo>
                    <a:pt x="594" y="89"/>
                  </a:lnTo>
                  <a:cubicBezTo>
                    <a:pt x="594" y="39"/>
                    <a:pt x="556" y="1"/>
                    <a:pt x="519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3517900" y="4220375"/>
              <a:ext cx="13600" cy="52400"/>
            </a:xfrm>
            <a:custGeom>
              <a:avLst/>
              <a:gdLst/>
              <a:ahLst/>
              <a:cxnLst/>
              <a:rect l="l" t="t" r="r" b="b"/>
              <a:pathLst>
                <a:path w="544" h="2096" extrusionOk="0">
                  <a:moveTo>
                    <a:pt x="76" y="0"/>
                  </a:moveTo>
                  <a:cubicBezTo>
                    <a:pt x="39" y="0"/>
                    <a:pt x="1" y="51"/>
                    <a:pt x="1" y="101"/>
                  </a:cubicBezTo>
                  <a:lnTo>
                    <a:pt x="1" y="2006"/>
                  </a:lnTo>
                  <a:cubicBezTo>
                    <a:pt x="1" y="2057"/>
                    <a:pt x="39" y="2095"/>
                    <a:pt x="76" y="2095"/>
                  </a:cubicBezTo>
                  <a:lnTo>
                    <a:pt x="455" y="2095"/>
                  </a:lnTo>
                  <a:cubicBezTo>
                    <a:pt x="505" y="2095"/>
                    <a:pt x="544" y="2057"/>
                    <a:pt x="544" y="2006"/>
                  </a:cubicBezTo>
                  <a:lnTo>
                    <a:pt x="544" y="101"/>
                  </a:lnTo>
                  <a:cubicBezTo>
                    <a:pt x="544" y="51"/>
                    <a:pt x="505" y="0"/>
                    <a:pt x="455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542200" y="4219725"/>
              <a:ext cx="15175" cy="53975"/>
            </a:xfrm>
            <a:custGeom>
              <a:avLst/>
              <a:gdLst/>
              <a:ahLst/>
              <a:cxnLst/>
              <a:rect l="l" t="t" r="r" b="b"/>
              <a:pathLst>
                <a:path w="607" h="2159" extrusionOk="0">
                  <a:moveTo>
                    <a:pt x="89" y="1"/>
                  </a:moveTo>
                  <a:cubicBezTo>
                    <a:pt x="38" y="1"/>
                    <a:pt x="1" y="38"/>
                    <a:pt x="1" y="89"/>
                  </a:cubicBezTo>
                  <a:lnTo>
                    <a:pt x="1" y="2058"/>
                  </a:lnTo>
                  <a:cubicBezTo>
                    <a:pt x="1" y="2108"/>
                    <a:pt x="38" y="2159"/>
                    <a:pt x="89" y="2159"/>
                  </a:cubicBezTo>
                  <a:lnTo>
                    <a:pt x="518" y="2159"/>
                  </a:lnTo>
                  <a:cubicBezTo>
                    <a:pt x="568" y="2159"/>
                    <a:pt x="607" y="2108"/>
                    <a:pt x="607" y="2058"/>
                  </a:cubicBezTo>
                  <a:lnTo>
                    <a:pt x="607" y="89"/>
                  </a:lnTo>
                  <a:cubicBezTo>
                    <a:pt x="607" y="38"/>
                    <a:pt x="568" y="1"/>
                    <a:pt x="518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3567750" y="4233925"/>
              <a:ext cx="14250" cy="25600"/>
            </a:xfrm>
            <a:custGeom>
              <a:avLst/>
              <a:gdLst/>
              <a:ahLst/>
              <a:cxnLst/>
              <a:rect l="l" t="t" r="r" b="b"/>
              <a:pathLst>
                <a:path w="570" h="1024" extrusionOk="0">
                  <a:moveTo>
                    <a:pt x="89" y="0"/>
                  </a:moveTo>
                  <a:cubicBezTo>
                    <a:pt x="39" y="0"/>
                    <a:pt x="1" y="39"/>
                    <a:pt x="1" y="101"/>
                  </a:cubicBezTo>
                  <a:lnTo>
                    <a:pt x="1" y="922"/>
                  </a:lnTo>
                  <a:cubicBezTo>
                    <a:pt x="1" y="973"/>
                    <a:pt x="39" y="1023"/>
                    <a:pt x="89" y="1023"/>
                  </a:cubicBezTo>
                  <a:lnTo>
                    <a:pt x="493" y="1023"/>
                  </a:lnTo>
                  <a:cubicBezTo>
                    <a:pt x="531" y="1023"/>
                    <a:pt x="569" y="973"/>
                    <a:pt x="569" y="922"/>
                  </a:cubicBezTo>
                  <a:lnTo>
                    <a:pt x="569" y="101"/>
                  </a:lnTo>
                  <a:cubicBezTo>
                    <a:pt x="569" y="39"/>
                    <a:pt x="531" y="0"/>
                    <a:pt x="493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3593625" y="4216575"/>
              <a:ext cx="12975" cy="60275"/>
            </a:xfrm>
            <a:custGeom>
              <a:avLst/>
              <a:gdLst/>
              <a:ahLst/>
              <a:cxnLst/>
              <a:rect l="l" t="t" r="r" b="b"/>
              <a:pathLst>
                <a:path w="519" h="2411" extrusionOk="0">
                  <a:moveTo>
                    <a:pt x="76" y="1"/>
                  </a:moveTo>
                  <a:cubicBezTo>
                    <a:pt x="39" y="1"/>
                    <a:pt x="1" y="38"/>
                    <a:pt x="1" y="89"/>
                  </a:cubicBezTo>
                  <a:lnTo>
                    <a:pt x="1" y="2310"/>
                  </a:lnTo>
                  <a:cubicBezTo>
                    <a:pt x="1" y="2360"/>
                    <a:pt x="39" y="2411"/>
                    <a:pt x="76" y="2411"/>
                  </a:cubicBezTo>
                  <a:lnTo>
                    <a:pt x="443" y="2411"/>
                  </a:lnTo>
                  <a:cubicBezTo>
                    <a:pt x="480" y="2411"/>
                    <a:pt x="519" y="2360"/>
                    <a:pt x="519" y="2310"/>
                  </a:cubicBezTo>
                  <a:lnTo>
                    <a:pt x="519" y="89"/>
                  </a:lnTo>
                  <a:cubicBezTo>
                    <a:pt x="519" y="38"/>
                    <a:pt x="480" y="1"/>
                    <a:pt x="443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3240875" y="4233925"/>
              <a:ext cx="14225" cy="25600"/>
            </a:xfrm>
            <a:custGeom>
              <a:avLst/>
              <a:gdLst/>
              <a:ahLst/>
              <a:cxnLst/>
              <a:rect l="l" t="t" r="r" b="b"/>
              <a:pathLst>
                <a:path w="569" h="1024" extrusionOk="0">
                  <a:moveTo>
                    <a:pt x="76" y="0"/>
                  </a:moveTo>
                  <a:cubicBezTo>
                    <a:pt x="26" y="0"/>
                    <a:pt x="0" y="39"/>
                    <a:pt x="0" y="101"/>
                  </a:cubicBezTo>
                  <a:lnTo>
                    <a:pt x="0" y="922"/>
                  </a:lnTo>
                  <a:cubicBezTo>
                    <a:pt x="0" y="973"/>
                    <a:pt x="26" y="1023"/>
                    <a:pt x="76" y="1023"/>
                  </a:cubicBezTo>
                  <a:lnTo>
                    <a:pt x="480" y="1023"/>
                  </a:lnTo>
                  <a:cubicBezTo>
                    <a:pt x="530" y="1023"/>
                    <a:pt x="569" y="973"/>
                    <a:pt x="569" y="922"/>
                  </a:cubicBezTo>
                  <a:lnTo>
                    <a:pt x="569" y="101"/>
                  </a:lnTo>
                  <a:cubicBezTo>
                    <a:pt x="569" y="39"/>
                    <a:pt x="530" y="0"/>
                    <a:pt x="480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3266450" y="4216575"/>
              <a:ext cx="13275" cy="60275"/>
            </a:xfrm>
            <a:custGeom>
              <a:avLst/>
              <a:gdLst/>
              <a:ahLst/>
              <a:cxnLst/>
              <a:rect l="l" t="t" r="r" b="b"/>
              <a:pathLst>
                <a:path w="531" h="2411" extrusionOk="0">
                  <a:moveTo>
                    <a:pt x="76" y="1"/>
                  </a:moveTo>
                  <a:cubicBezTo>
                    <a:pt x="37" y="1"/>
                    <a:pt x="0" y="38"/>
                    <a:pt x="0" y="89"/>
                  </a:cubicBezTo>
                  <a:lnTo>
                    <a:pt x="0" y="2310"/>
                  </a:lnTo>
                  <a:cubicBezTo>
                    <a:pt x="0" y="2360"/>
                    <a:pt x="37" y="2411"/>
                    <a:pt x="76" y="2411"/>
                  </a:cubicBezTo>
                  <a:lnTo>
                    <a:pt x="441" y="2411"/>
                  </a:lnTo>
                  <a:cubicBezTo>
                    <a:pt x="492" y="2411"/>
                    <a:pt x="530" y="2360"/>
                    <a:pt x="530" y="2310"/>
                  </a:cubicBezTo>
                  <a:lnTo>
                    <a:pt x="530" y="89"/>
                  </a:lnTo>
                  <a:cubicBezTo>
                    <a:pt x="530" y="38"/>
                    <a:pt x="492" y="1"/>
                    <a:pt x="441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3642225" y="4208050"/>
              <a:ext cx="16425" cy="77000"/>
            </a:xfrm>
            <a:custGeom>
              <a:avLst/>
              <a:gdLst/>
              <a:ahLst/>
              <a:cxnLst/>
              <a:rect l="l" t="t" r="r" b="b"/>
              <a:pathLst>
                <a:path w="657" h="3080" extrusionOk="0">
                  <a:moveTo>
                    <a:pt x="89" y="0"/>
                  </a:moveTo>
                  <a:cubicBezTo>
                    <a:pt x="39" y="0"/>
                    <a:pt x="0" y="51"/>
                    <a:pt x="0" y="101"/>
                  </a:cubicBezTo>
                  <a:lnTo>
                    <a:pt x="0" y="2992"/>
                  </a:lnTo>
                  <a:cubicBezTo>
                    <a:pt x="0" y="3043"/>
                    <a:pt x="39" y="3080"/>
                    <a:pt x="89" y="3080"/>
                  </a:cubicBezTo>
                  <a:lnTo>
                    <a:pt x="569" y="3080"/>
                  </a:lnTo>
                  <a:cubicBezTo>
                    <a:pt x="619" y="3080"/>
                    <a:pt x="656" y="3043"/>
                    <a:pt x="656" y="2992"/>
                  </a:cubicBezTo>
                  <a:lnTo>
                    <a:pt x="656" y="101"/>
                  </a:lnTo>
                  <a:cubicBezTo>
                    <a:pt x="656" y="51"/>
                    <a:pt x="619" y="0"/>
                    <a:pt x="569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3669050" y="4225425"/>
              <a:ext cx="12950" cy="42600"/>
            </a:xfrm>
            <a:custGeom>
              <a:avLst/>
              <a:gdLst/>
              <a:ahLst/>
              <a:cxnLst/>
              <a:rect l="l" t="t" r="r" b="b"/>
              <a:pathLst>
                <a:path w="518" h="1704" extrusionOk="0">
                  <a:moveTo>
                    <a:pt x="88" y="0"/>
                  </a:moveTo>
                  <a:cubicBezTo>
                    <a:pt x="38" y="0"/>
                    <a:pt x="0" y="37"/>
                    <a:pt x="0" y="101"/>
                  </a:cubicBezTo>
                  <a:lnTo>
                    <a:pt x="0" y="1602"/>
                  </a:lnTo>
                  <a:cubicBezTo>
                    <a:pt x="0" y="1653"/>
                    <a:pt x="38" y="1703"/>
                    <a:pt x="88" y="1703"/>
                  </a:cubicBezTo>
                  <a:lnTo>
                    <a:pt x="442" y="1703"/>
                  </a:lnTo>
                  <a:cubicBezTo>
                    <a:pt x="480" y="1703"/>
                    <a:pt x="517" y="1653"/>
                    <a:pt x="517" y="1602"/>
                  </a:cubicBezTo>
                  <a:lnTo>
                    <a:pt x="517" y="101"/>
                  </a:lnTo>
                  <a:cubicBezTo>
                    <a:pt x="517" y="37"/>
                    <a:pt x="480" y="0"/>
                    <a:pt x="442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3694925" y="4232025"/>
              <a:ext cx="11675" cy="29050"/>
            </a:xfrm>
            <a:custGeom>
              <a:avLst/>
              <a:gdLst/>
              <a:ahLst/>
              <a:cxnLst/>
              <a:rect l="l" t="t" r="r" b="b"/>
              <a:pathLst>
                <a:path w="467" h="1162" extrusionOk="0">
                  <a:moveTo>
                    <a:pt x="76" y="1"/>
                  </a:moveTo>
                  <a:cubicBezTo>
                    <a:pt x="38" y="1"/>
                    <a:pt x="0" y="51"/>
                    <a:pt x="0" y="102"/>
                  </a:cubicBezTo>
                  <a:lnTo>
                    <a:pt x="0" y="1074"/>
                  </a:lnTo>
                  <a:cubicBezTo>
                    <a:pt x="0" y="1124"/>
                    <a:pt x="38" y="1162"/>
                    <a:pt x="76" y="1162"/>
                  </a:cubicBezTo>
                  <a:lnTo>
                    <a:pt x="391" y="1162"/>
                  </a:lnTo>
                  <a:cubicBezTo>
                    <a:pt x="430" y="1162"/>
                    <a:pt x="467" y="1124"/>
                    <a:pt x="467" y="1074"/>
                  </a:cubicBezTo>
                  <a:lnTo>
                    <a:pt x="467" y="102"/>
                  </a:lnTo>
                  <a:cubicBezTo>
                    <a:pt x="467" y="51"/>
                    <a:pt x="430" y="1"/>
                    <a:pt x="391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3719525" y="4215000"/>
              <a:ext cx="12650" cy="63450"/>
            </a:xfrm>
            <a:custGeom>
              <a:avLst/>
              <a:gdLst/>
              <a:ahLst/>
              <a:cxnLst/>
              <a:rect l="l" t="t" r="r" b="b"/>
              <a:pathLst>
                <a:path w="506" h="2538" extrusionOk="0">
                  <a:moveTo>
                    <a:pt x="77" y="0"/>
                  </a:moveTo>
                  <a:cubicBezTo>
                    <a:pt x="38" y="0"/>
                    <a:pt x="1" y="38"/>
                    <a:pt x="1" y="89"/>
                  </a:cubicBezTo>
                  <a:lnTo>
                    <a:pt x="1" y="2436"/>
                  </a:lnTo>
                  <a:cubicBezTo>
                    <a:pt x="1" y="2487"/>
                    <a:pt x="38" y="2537"/>
                    <a:pt x="77" y="2537"/>
                  </a:cubicBezTo>
                  <a:lnTo>
                    <a:pt x="430" y="2537"/>
                  </a:lnTo>
                  <a:cubicBezTo>
                    <a:pt x="480" y="2537"/>
                    <a:pt x="506" y="2487"/>
                    <a:pt x="506" y="2436"/>
                  </a:cubicBezTo>
                  <a:lnTo>
                    <a:pt x="506" y="89"/>
                  </a:lnTo>
                  <a:cubicBezTo>
                    <a:pt x="506" y="38"/>
                    <a:pt x="480" y="0"/>
                    <a:pt x="430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3744775" y="42273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76" y="1"/>
                  </a:moveTo>
                  <a:cubicBezTo>
                    <a:pt x="38" y="1"/>
                    <a:pt x="1" y="51"/>
                    <a:pt x="1" y="102"/>
                  </a:cubicBezTo>
                  <a:lnTo>
                    <a:pt x="1" y="1452"/>
                  </a:lnTo>
                  <a:cubicBezTo>
                    <a:pt x="1" y="1502"/>
                    <a:pt x="38" y="1541"/>
                    <a:pt x="76" y="1541"/>
                  </a:cubicBezTo>
                  <a:lnTo>
                    <a:pt x="430" y="1541"/>
                  </a:lnTo>
                  <a:cubicBezTo>
                    <a:pt x="467" y="1541"/>
                    <a:pt x="505" y="1502"/>
                    <a:pt x="505" y="1452"/>
                  </a:cubicBezTo>
                  <a:lnTo>
                    <a:pt x="505" y="102"/>
                  </a:lnTo>
                  <a:cubicBezTo>
                    <a:pt x="505" y="51"/>
                    <a:pt x="467" y="1"/>
                    <a:pt x="430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3769700" y="4230125"/>
              <a:ext cx="12975" cy="33175"/>
            </a:xfrm>
            <a:custGeom>
              <a:avLst/>
              <a:gdLst/>
              <a:ahLst/>
              <a:cxnLst/>
              <a:rect l="l" t="t" r="r" b="b"/>
              <a:pathLst>
                <a:path w="519" h="1327" extrusionOk="0">
                  <a:moveTo>
                    <a:pt x="89" y="1"/>
                  </a:moveTo>
                  <a:cubicBezTo>
                    <a:pt x="38" y="1"/>
                    <a:pt x="0" y="39"/>
                    <a:pt x="0" y="90"/>
                  </a:cubicBezTo>
                  <a:lnTo>
                    <a:pt x="0" y="1238"/>
                  </a:lnTo>
                  <a:cubicBezTo>
                    <a:pt x="0" y="1288"/>
                    <a:pt x="38" y="1327"/>
                    <a:pt x="89" y="1327"/>
                  </a:cubicBezTo>
                  <a:lnTo>
                    <a:pt x="429" y="1327"/>
                  </a:lnTo>
                  <a:cubicBezTo>
                    <a:pt x="480" y="1327"/>
                    <a:pt x="518" y="1288"/>
                    <a:pt x="518" y="1238"/>
                  </a:cubicBezTo>
                  <a:lnTo>
                    <a:pt x="518" y="90"/>
                  </a:lnTo>
                  <a:cubicBezTo>
                    <a:pt x="518" y="39"/>
                    <a:pt x="480" y="1"/>
                    <a:pt x="429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3618575" y="4216575"/>
              <a:ext cx="13275" cy="60275"/>
            </a:xfrm>
            <a:custGeom>
              <a:avLst/>
              <a:gdLst/>
              <a:ahLst/>
              <a:cxnLst/>
              <a:rect l="l" t="t" r="r" b="b"/>
              <a:pathLst>
                <a:path w="531" h="2411" extrusionOk="0">
                  <a:moveTo>
                    <a:pt x="88" y="1"/>
                  </a:moveTo>
                  <a:cubicBezTo>
                    <a:pt x="37" y="1"/>
                    <a:pt x="0" y="38"/>
                    <a:pt x="0" y="89"/>
                  </a:cubicBezTo>
                  <a:lnTo>
                    <a:pt x="0" y="2310"/>
                  </a:lnTo>
                  <a:cubicBezTo>
                    <a:pt x="0" y="2360"/>
                    <a:pt x="37" y="2411"/>
                    <a:pt x="88" y="2411"/>
                  </a:cubicBezTo>
                  <a:lnTo>
                    <a:pt x="454" y="2411"/>
                  </a:lnTo>
                  <a:cubicBezTo>
                    <a:pt x="492" y="2411"/>
                    <a:pt x="530" y="2360"/>
                    <a:pt x="530" y="2310"/>
                  </a:cubicBezTo>
                  <a:lnTo>
                    <a:pt x="530" y="89"/>
                  </a:lnTo>
                  <a:cubicBezTo>
                    <a:pt x="530" y="38"/>
                    <a:pt x="492" y="1"/>
                    <a:pt x="454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3971000" y="4225425"/>
              <a:ext cx="12975" cy="42600"/>
            </a:xfrm>
            <a:custGeom>
              <a:avLst/>
              <a:gdLst/>
              <a:ahLst/>
              <a:cxnLst/>
              <a:rect l="l" t="t" r="r" b="b"/>
              <a:pathLst>
                <a:path w="519" h="1704" extrusionOk="0">
                  <a:moveTo>
                    <a:pt x="89" y="0"/>
                  </a:moveTo>
                  <a:cubicBezTo>
                    <a:pt x="39" y="0"/>
                    <a:pt x="0" y="37"/>
                    <a:pt x="0" y="101"/>
                  </a:cubicBezTo>
                  <a:lnTo>
                    <a:pt x="0" y="1602"/>
                  </a:lnTo>
                  <a:cubicBezTo>
                    <a:pt x="0" y="1653"/>
                    <a:pt x="39" y="1703"/>
                    <a:pt x="89" y="1703"/>
                  </a:cubicBezTo>
                  <a:lnTo>
                    <a:pt x="429" y="1703"/>
                  </a:lnTo>
                  <a:cubicBezTo>
                    <a:pt x="480" y="1703"/>
                    <a:pt x="518" y="1653"/>
                    <a:pt x="518" y="1602"/>
                  </a:cubicBezTo>
                  <a:lnTo>
                    <a:pt x="518" y="101"/>
                  </a:lnTo>
                  <a:cubicBezTo>
                    <a:pt x="518" y="37"/>
                    <a:pt x="480" y="0"/>
                    <a:pt x="429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3996875" y="4232025"/>
              <a:ext cx="11700" cy="29050"/>
            </a:xfrm>
            <a:custGeom>
              <a:avLst/>
              <a:gdLst/>
              <a:ahLst/>
              <a:cxnLst/>
              <a:rect l="l" t="t" r="r" b="b"/>
              <a:pathLst>
                <a:path w="468" h="1162" extrusionOk="0">
                  <a:moveTo>
                    <a:pt x="76" y="1"/>
                  </a:moveTo>
                  <a:cubicBezTo>
                    <a:pt x="39" y="1"/>
                    <a:pt x="0" y="51"/>
                    <a:pt x="0" y="102"/>
                  </a:cubicBezTo>
                  <a:lnTo>
                    <a:pt x="0" y="1074"/>
                  </a:lnTo>
                  <a:cubicBezTo>
                    <a:pt x="0" y="1124"/>
                    <a:pt x="39" y="1162"/>
                    <a:pt x="76" y="1162"/>
                  </a:cubicBezTo>
                  <a:lnTo>
                    <a:pt x="392" y="1162"/>
                  </a:lnTo>
                  <a:cubicBezTo>
                    <a:pt x="429" y="1162"/>
                    <a:pt x="468" y="1124"/>
                    <a:pt x="468" y="1074"/>
                  </a:cubicBezTo>
                  <a:lnTo>
                    <a:pt x="468" y="102"/>
                  </a:lnTo>
                  <a:cubicBezTo>
                    <a:pt x="468" y="51"/>
                    <a:pt x="429" y="1"/>
                    <a:pt x="392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4021475" y="4215000"/>
              <a:ext cx="12650" cy="63450"/>
            </a:xfrm>
            <a:custGeom>
              <a:avLst/>
              <a:gdLst/>
              <a:ahLst/>
              <a:cxnLst/>
              <a:rect l="l" t="t" r="r" b="b"/>
              <a:pathLst>
                <a:path w="506" h="2538" extrusionOk="0">
                  <a:moveTo>
                    <a:pt x="76" y="0"/>
                  </a:moveTo>
                  <a:cubicBezTo>
                    <a:pt x="39" y="0"/>
                    <a:pt x="1" y="38"/>
                    <a:pt x="1" y="89"/>
                  </a:cubicBezTo>
                  <a:lnTo>
                    <a:pt x="1" y="2436"/>
                  </a:lnTo>
                  <a:cubicBezTo>
                    <a:pt x="1" y="2487"/>
                    <a:pt x="39" y="2537"/>
                    <a:pt x="76" y="2537"/>
                  </a:cubicBezTo>
                  <a:lnTo>
                    <a:pt x="430" y="2537"/>
                  </a:lnTo>
                  <a:cubicBezTo>
                    <a:pt x="468" y="2537"/>
                    <a:pt x="505" y="2487"/>
                    <a:pt x="505" y="2436"/>
                  </a:cubicBezTo>
                  <a:lnTo>
                    <a:pt x="505" y="89"/>
                  </a:lnTo>
                  <a:cubicBezTo>
                    <a:pt x="505" y="38"/>
                    <a:pt x="468" y="0"/>
                    <a:pt x="430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4046725" y="42273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76" y="1"/>
                  </a:moveTo>
                  <a:cubicBezTo>
                    <a:pt x="26" y="1"/>
                    <a:pt x="0" y="51"/>
                    <a:pt x="0" y="102"/>
                  </a:cubicBezTo>
                  <a:lnTo>
                    <a:pt x="0" y="1452"/>
                  </a:lnTo>
                  <a:cubicBezTo>
                    <a:pt x="0" y="1502"/>
                    <a:pt x="26" y="1541"/>
                    <a:pt x="76" y="1541"/>
                  </a:cubicBezTo>
                  <a:lnTo>
                    <a:pt x="429" y="1541"/>
                  </a:lnTo>
                  <a:cubicBezTo>
                    <a:pt x="468" y="1541"/>
                    <a:pt x="505" y="1502"/>
                    <a:pt x="505" y="1452"/>
                  </a:cubicBezTo>
                  <a:lnTo>
                    <a:pt x="505" y="102"/>
                  </a:lnTo>
                  <a:cubicBezTo>
                    <a:pt x="505" y="51"/>
                    <a:pt x="468" y="1"/>
                    <a:pt x="429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4071650" y="4230125"/>
              <a:ext cx="12950" cy="33175"/>
            </a:xfrm>
            <a:custGeom>
              <a:avLst/>
              <a:gdLst/>
              <a:ahLst/>
              <a:cxnLst/>
              <a:rect l="l" t="t" r="r" b="b"/>
              <a:pathLst>
                <a:path w="518" h="1327" extrusionOk="0">
                  <a:moveTo>
                    <a:pt x="89" y="1"/>
                  </a:moveTo>
                  <a:cubicBezTo>
                    <a:pt x="38" y="1"/>
                    <a:pt x="1" y="39"/>
                    <a:pt x="1" y="90"/>
                  </a:cubicBezTo>
                  <a:lnTo>
                    <a:pt x="1" y="1238"/>
                  </a:lnTo>
                  <a:cubicBezTo>
                    <a:pt x="1" y="1288"/>
                    <a:pt x="38" y="1327"/>
                    <a:pt x="89" y="1327"/>
                  </a:cubicBezTo>
                  <a:lnTo>
                    <a:pt x="430" y="1327"/>
                  </a:lnTo>
                  <a:cubicBezTo>
                    <a:pt x="480" y="1327"/>
                    <a:pt x="518" y="1288"/>
                    <a:pt x="518" y="1238"/>
                  </a:cubicBezTo>
                  <a:lnTo>
                    <a:pt x="518" y="90"/>
                  </a:lnTo>
                  <a:cubicBezTo>
                    <a:pt x="518" y="39"/>
                    <a:pt x="480" y="1"/>
                    <a:pt x="430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4096575" y="4218775"/>
              <a:ext cx="13275" cy="55875"/>
            </a:xfrm>
            <a:custGeom>
              <a:avLst/>
              <a:gdLst/>
              <a:ahLst/>
              <a:cxnLst/>
              <a:rect l="l" t="t" r="r" b="b"/>
              <a:pathLst>
                <a:path w="531" h="2235" extrusionOk="0">
                  <a:moveTo>
                    <a:pt x="89" y="1"/>
                  </a:moveTo>
                  <a:cubicBezTo>
                    <a:pt x="39" y="1"/>
                    <a:pt x="0" y="39"/>
                    <a:pt x="0" y="102"/>
                  </a:cubicBezTo>
                  <a:lnTo>
                    <a:pt x="0" y="2134"/>
                  </a:lnTo>
                  <a:cubicBezTo>
                    <a:pt x="0" y="2184"/>
                    <a:pt x="39" y="2235"/>
                    <a:pt x="89" y="2235"/>
                  </a:cubicBezTo>
                  <a:lnTo>
                    <a:pt x="455" y="2235"/>
                  </a:lnTo>
                  <a:cubicBezTo>
                    <a:pt x="493" y="2235"/>
                    <a:pt x="530" y="2184"/>
                    <a:pt x="530" y="2134"/>
                  </a:cubicBezTo>
                  <a:lnTo>
                    <a:pt x="530" y="102"/>
                  </a:lnTo>
                  <a:cubicBezTo>
                    <a:pt x="530" y="39"/>
                    <a:pt x="493" y="1"/>
                    <a:pt x="455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4121500" y="4215325"/>
              <a:ext cx="14225" cy="62800"/>
            </a:xfrm>
            <a:custGeom>
              <a:avLst/>
              <a:gdLst/>
              <a:ahLst/>
              <a:cxnLst/>
              <a:rect l="l" t="t" r="r" b="b"/>
              <a:pathLst>
                <a:path w="569" h="2512" extrusionOk="0">
                  <a:moveTo>
                    <a:pt x="77" y="0"/>
                  </a:moveTo>
                  <a:cubicBezTo>
                    <a:pt x="26" y="0"/>
                    <a:pt x="1" y="38"/>
                    <a:pt x="1" y="88"/>
                  </a:cubicBezTo>
                  <a:lnTo>
                    <a:pt x="1" y="2423"/>
                  </a:lnTo>
                  <a:cubicBezTo>
                    <a:pt x="1" y="2474"/>
                    <a:pt x="26" y="2511"/>
                    <a:pt x="77" y="2511"/>
                  </a:cubicBezTo>
                  <a:lnTo>
                    <a:pt x="481" y="2511"/>
                  </a:lnTo>
                  <a:cubicBezTo>
                    <a:pt x="531" y="2511"/>
                    <a:pt x="568" y="2474"/>
                    <a:pt x="568" y="2423"/>
                  </a:cubicBezTo>
                  <a:lnTo>
                    <a:pt x="568" y="88"/>
                  </a:lnTo>
                  <a:cubicBezTo>
                    <a:pt x="568" y="38"/>
                    <a:pt x="531" y="0"/>
                    <a:pt x="481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4146125" y="4192900"/>
              <a:ext cx="14850" cy="107625"/>
            </a:xfrm>
            <a:custGeom>
              <a:avLst/>
              <a:gdLst/>
              <a:ahLst/>
              <a:cxnLst/>
              <a:rect l="l" t="t" r="r" b="b"/>
              <a:pathLst>
                <a:path w="594" h="4305" extrusionOk="0">
                  <a:moveTo>
                    <a:pt x="88" y="1"/>
                  </a:moveTo>
                  <a:cubicBezTo>
                    <a:pt x="38" y="1"/>
                    <a:pt x="0" y="39"/>
                    <a:pt x="0" y="89"/>
                  </a:cubicBezTo>
                  <a:lnTo>
                    <a:pt x="0" y="4216"/>
                  </a:lnTo>
                  <a:cubicBezTo>
                    <a:pt x="0" y="4267"/>
                    <a:pt x="38" y="4305"/>
                    <a:pt x="88" y="4305"/>
                  </a:cubicBezTo>
                  <a:lnTo>
                    <a:pt x="517" y="4305"/>
                  </a:lnTo>
                  <a:cubicBezTo>
                    <a:pt x="556" y="4305"/>
                    <a:pt x="593" y="4267"/>
                    <a:pt x="593" y="4216"/>
                  </a:cubicBezTo>
                  <a:lnTo>
                    <a:pt x="593" y="89"/>
                  </a:lnTo>
                  <a:cubicBezTo>
                    <a:pt x="593" y="39"/>
                    <a:pt x="556" y="1"/>
                    <a:pt x="517" y="1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4172000" y="4220375"/>
              <a:ext cx="13575" cy="52400"/>
            </a:xfrm>
            <a:custGeom>
              <a:avLst/>
              <a:gdLst/>
              <a:ahLst/>
              <a:cxnLst/>
              <a:rect l="l" t="t" r="r" b="b"/>
              <a:pathLst>
                <a:path w="543" h="2096" extrusionOk="0">
                  <a:moveTo>
                    <a:pt x="88" y="0"/>
                  </a:moveTo>
                  <a:cubicBezTo>
                    <a:pt x="38" y="0"/>
                    <a:pt x="0" y="51"/>
                    <a:pt x="0" y="101"/>
                  </a:cubicBezTo>
                  <a:lnTo>
                    <a:pt x="0" y="2006"/>
                  </a:lnTo>
                  <a:cubicBezTo>
                    <a:pt x="0" y="2057"/>
                    <a:pt x="38" y="2095"/>
                    <a:pt x="88" y="2095"/>
                  </a:cubicBezTo>
                  <a:lnTo>
                    <a:pt x="455" y="2095"/>
                  </a:lnTo>
                  <a:cubicBezTo>
                    <a:pt x="505" y="2095"/>
                    <a:pt x="543" y="2057"/>
                    <a:pt x="543" y="2006"/>
                  </a:cubicBezTo>
                  <a:lnTo>
                    <a:pt x="543" y="101"/>
                  </a:lnTo>
                  <a:cubicBezTo>
                    <a:pt x="543" y="51"/>
                    <a:pt x="505" y="0"/>
                    <a:pt x="455" y="0"/>
                  </a:cubicBez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8" name="Google Shape;1338;p48"/>
          <p:cNvSpPr/>
          <p:nvPr/>
        </p:nvSpPr>
        <p:spPr>
          <a:xfrm>
            <a:off x="3298825" y="3660125"/>
            <a:ext cx="1411400" cy="909350"/>
          </a:xfrm>
          <a:custGeom>
            <a:avLst/>
            <a:gdLst/>
            <a:ahLst/>
            <a:cxnLst/>
            <a:rect l="l" t="t" r="r" b="b"/>
            <a:pathLst>
              <a:path w="56456" h="36374" extrusionOk="0">
                <a:moveTo>
                  <a:pt x="55875" y="0"/>
                </a:moveTo>
                <a:lnTo>
                  <a:pt x="44503" y="21998"/>
                </a:lnTo>
                <a:lnTo>
                  <a:pt x="41108" y="10627"/>
                </a:lnTo>
                <a:lnTo>
                  <a:pt x="32728" y="29761"/>
                </a:lnTo>
                <a:lnTo>
                  <a:pt x="28462" y="24371"/>
                </a:lnTo>
                <a:lnTo>
                  <a:pt x="24751" y="31856"/>
                </a:lnTo>
                <a:lnTo>
                  <a:pt x="20018" y="19752"/>
                </a:lnTo>
                <a:lnTo>
                  <a:pt x="12862" y="33698"/>
                </a:lnTo>
                <a:lnTo>
                  <a:pt x="8218" y="28460"/>
                </a:lnTo>
                <a:lnTo>
                  <a:pt x="1" y="35894"/>
                </a:lnTo>
                <a:lnTo>
                  <a:pt x="443" y="36374"/>
                </a:lnTo>
                <a:lnTo>
                  <a:pt x="8167" y="29382"/>
                </a:lnTo>
                <a:lnTo>
                  <a:pt x="13014" y="34846"/>
                </a:lnTo>
                <a:lnTo>
                  <a:pt x="19942" y="21342"/>
                </a:lnTo>
                <a:lnTo>
                  <a:pt x="24675" y="33471"/>
                </a:lnTo>
                <a:lnTo>
                  <a:pt x="28588" y="25583"/>
                </a:lnTo>
                <a:lnTo>
                  <a:pt x="32891" y="31023"/>
                </a:lnTo>
                <a:lnTo>
                  <a:pt x="40994" y="12520"/>
                </a:lnTo>
                <a:lnTo>
                  <a:pt x="44339" y="23740"/>
                </a:lnTo>
                <a:lnTo>
                  <a:pt x="56455" y="303"/>
                </a:lnTo>
                <a:lnTo>
                  <a:pt x="558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48"/>
          <p:cNvSpPr/>
          <p:nvPr/>
        </p:nvSpPr>
        <p:spPr>
          <a:xfrm>
            <a:off x="2734800" y="3477613"/>
            <a:ext cx="1430300" cy="828575"/>
          </a:xfrm>
          <a:custGeom>
            <a:avLst/>
            <a:gdLst/>
            <a:ahLst/>
            <a:cxnLst/>
            <a:rect l="l" t="t" r="r" b="b"/>
            <a:pathLst>
              <a:path w="57212" h="33143" extrusionOk="0">
                <a:moveTo>
                  <a:pt x="57098" y="0"/>
                </a:moveTo>
                <a:lnTo>
                  <a:pt x="45891" y="7813"/>
                </a:lnTo>
                <a:lnTo>
                  <a:pt x="45878" y="7813"/>
                </a:lnTo>
                <a:lnTo>
                  <a:pt x="39744" y="16622"/>
                </a:lnTo>
                <a:lnTo>
                  <a:pt x="31629" y="18982"/>
                </a:lnTo>
                <a:lnTo>
                  <a:pt x="31616" y="18982"/>
                </a:lnTo>
                <a:lnTo>
                  <a:pt x="26530" y="22718"/>
                </a:lnTo>
                <a:lnTo>
                  <a:pt x="21393" y="22832"/>
                </a:lnTo>
                <a:lnTo>
                  <a:pt x="15360" y="30543"/>
                </a:lnTo>
                <a:lnTo>
                  <a:pt x="8179" y="28725"/>
                </a:lnTo>
                <a:lnTo>
                  <a:pt x="8141" y="28713"/>
                </a:lnTo>
                <a:lnTo>
                  <a:pt x="1" y="32979"/>
                </a:lnTo>
                <a:lnTo>
                  <a:pt x="89" y="33143"/>
                </a:lnTo>
                <a:lnTo>
                  <a:pt x="8166" y="28915"/>
                </a:lnTo>
                <a:lnTo>
                  <a:pt x="15436" y="30745"/>
                </a:lnTo>
                <a:lnTo>
                  <a:pt x="21482" y="23021"/>
                </a:lnTo>
                <a:lnTo>
                  <a:pt x="26567" y="22908"/>
                </a:lnTo>
                <a:lnTo>
                  <a:pt x="26593" y="22908"/>
                </a:lnTo>
                <a:lnTo>
                  <a:pt x="31692" y="19147"/>
                </a:lnTo>
                <a:lnTo>
                  <a:pt x="39833" y="16786"/>
                </a:lnTo>
                <a:lnTo>
                  <a:pt x="39870" y="16786"/>
                </a:lnTo>
                <a:lnTo>
                  <a:pt x="46017" y="7951"/>
                </a:lnTo>
                <a:lnTo>
                  <a:pt x="57211" y="152"/>
                </a:lnTo>
                <a:lnTo>
                  <a:pt x="57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0" name="Google Shape;1340;p48"/>
          <p:cNvGrpSpPr/>
          <p:nvPr/>
        </p:nvGrpSpPr>
        <p:grpSpPr>
          <a:xfrm>
            <a:off x="2956888" y="2677675"/>
            <a:ext cx="1409775" cy="622875"/>
            <a:chOff x="1871200" y="3617075"/>
            <a:chExt cx="1409775" cy="622875"/>
          </a:xfrm>
        </p:grpSpPr>
        <p:sp>
          <p:nvSpPr>
            <p:cNvPr id="1341" name="Google Shape;1341;p48"/>
            <p:cNvSpPr/>
            <p:nvPr/>
          </p:nvSpPr>
          <p:spPr>
            <a:xfrm>
              <a:off x="1871200" y="4185025"/>
              <a:ext cx="29975" cy="54925"/>
            </a:xfrm>
            <a:custGeom>
              <a:avLst/>
              <a:gdLst/>
              <a:ahLst/>
              <a:cxnLst/>
              <a:rect l="l" t="t" r="r" b="b"/>
              <a:pathLst>
                <a:path w="1199" h="2197" extrusionOk="0">
                  <a:moveTo>
                    <a:pt x="88" y="1"/>
                  </a:moveTo>
                  <a:lnTo>
                    <a:pt x="0" y="26"/>
                  </a:lnTo>
                  <a:lnTo>
                    <a:pt x="1123" y="2197"/>
                  </a:lnTo>
                  <a:lnTo>
                    <a:pt x="1199" y="213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1884450" y="4179975"/>
              <a:ext cx="28425" cy="51775"/>
            </a:xfrm>
            <a:custGeom>
              <a:avLst/>
              <a:gdLst/>
              <a:ahLst/>
              <a:cxnLst/>
              <a:rect l="l" t="t" r="r" b="b"/>
              <a:pathLst>
                <a:path w="1137" h="2071" extrusionOk="0">
                  <a:moveTo>
                    <a:pt x="88" y="1"/>
                  </a:moveTo>
                  <a:lnTo>
                    <a:pt x="0" y="38"/>
                  </a:lnTo>
                  <a:lnTo>
                    <a:pt x="1060" y="2071"/>
                  </a:lnTo>
                  <a:lnTo>
                    <a:pt x="1136" y="202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897700" y="4175225"/>
              <a:ext cx="26825" cy="48625"/>
            </a:xfrm>
            <a:custGeom>
              <a:avLst/>
              <a:gdLst/>
              <a:ahLst/>
              <a:cxnLst/>
              <a:rect l="l" t="t" r="r" b="b"/>
              <a:pathLst>
                <a:path w="1073" h="1945" extrusionOk="0">
                  <a:moveTo>
                    <a:pt x="88" y="1"/>
                  </a:moveTo>
                  <a:lnTo>
                    <a:pt x="0" y="26"/>
                  </a:lnTo>
                  <a:lnTo>
                    <a:pt x="997" y="1944"/>
                  </a:lnTo>
                  <a:lnTo>
                    <a:pt x="1073" y="1894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1910950" y="4170175"/>
              <a:ext cx="25275" cy="45800"/>
            </a:xfrm>
            <a:custGeom>
              <a:avLst/>
              <a:gdLst/>
              <a:ahLst/>
              <a:cxnLst/>
              <a:rect l="l" t="t" r="r" b="b"/>
              <a:pathLst>
                <a:path w="1011" h="1832" extrusionOk="0">
                  <a:moveTo>
                    <a:pt x="88" y="1"/>
                  </a:moveTo>
                  <a:lnTo>
                    <a:pt x="0" y="26"/>
                  </a:lnTo>
                  <a:lnTo>
                    <a:pt x="934" y="1831"/>
                  </a:lnTo>
                  <a:lnTo>
                    <a:pt x="1010" y="1781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1924200" y="4164825"/>
              <a:ext cx="23675" cy="43250"/>
            </a:xfrm>
            <a:custGeom>
              <a:avLst/>
              <a:gdLst/>
              <a:ahLst/>
              <a:cxnLst/>
              <a:rect l="l" t="t" r="r" b="b"/>
              <a:pathLst>
                <a:path w="947" h="1730" extrusionOk="0">
                  <a:moveTo>
                    <a:pt x="88" y="1"/>
                  </a:moveTo>
                  <a:lnTo>
                    <a:pt x="0" y="38"/>
                  </a:lnTo>
                  <a:lnTo>
                    <a:pt x="871" y="1729"/>
                  </a:lnTo>
                  <a:lnTo>
                    <a:pt x="947" y="1679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1937125" y="4159775"/>
              <a:ext cx="22750" cy="40725"/>
            </a:xfrm>
            <a:custGeom>
              <a:avLst/>
              <a:gdLst/>
              <a:ahLst/>
              <a:cxnLst/>
              <a:rect l="l" t="t" r="r" b="b"/>
              <a:pathLst>
                <a:path w="910" h="1629" extrusionOk="0">
                  <a:moveTo>
                    <a:pt x="89" y="1"/>
                  </a:moveTo>
                  <a:lnTo>
                    <a:pt x="0" y="38"/>
                  </a:lnTo>
                  <a:lnTo>
                    <a:pt x="821" y="1629"/>
                  </a:lnTo>
                  <a:lnTo>
                    <a:pt x="909" y="1578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1950375" y="4154400"/>
              <a:ext cx="21175" cy="38225"/>
            </a:xfrm>
            <a:custGeom>
              <a:avLst/>
              <a:gdLst/>
              <a:ahLst/>
              <a:cxnLst/>
              <a:rect l="l" t="t" r="r" b="b"/>
              <a:pathLst>
                <a:path w="847" h="1529" extrusionOk="0">
                  <a:moveTo>
                    <a:pt x="76" y="1"/>
                  </a:moveTo>
                  <a:lnTo>
                    <a:pt x="1" y="39"/>
                  </a:lnTo>
                  <a:lnTo>
                    <a:pt x="771" y="1529"/>
                  </a:lnTo>
                  <a:lnTo>
                    <a:pt x="847" y="1478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1963325" y="4149350"/>
              <a:ext cx="20225" cy="35700"/>
            </a:xfrm>
            <a:custGeom>
              <a:avLst/>
              <a:gdLst/>
              <a:ahLst/>
              <a:cxnLst/>
              <a:rect l="l" t="t" r="r" b="b"/>
              <a:pathLst>
                <a:path w="809" h="1428" extrusionOk="0">
                  <a:moveTo>
                    <a:pt x="88" y="1"/>
                  </a:moveTo>
                  <a:lnTo>
                    <a:pt x="0" y="26"/>
                  </a:lnTo>
                  <a:lnTo>
                    <a:pt x="719" y="1428"/>
                  </a:lnTo>
                  <a:lnTo>
                    <a:pt x="808" y="1377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1976250" y="4144000"/>
              <a:ext cx="18950" cy="33475"/>
            </a:xfrm>
            <a:custGeom>
              <a:avLst/>
              <a:gdLst/>
              <a:ahLst/>
              <a:cxnLst/>
              <a:rect l="l" t="t" r="r" b="b"/>
              <a:pathLst>
                <a:path w="758" h="1339" extrusionOk="0">
                  <a:moveTo>
                    <a:pt x="89" y="1"/>
                  </a:moveTo>
                  <a:lnTo>
                    <a:pt x="0" y="26"/>
                  </a:lnTo>
                  <a:lnTo>
                    <a:pt x="682" y="1339"/>
                  </a:lnTo>
                  <a:lnTo>
                    <a:pt x="758" y="1288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1989200" y="4138325"/>
              <a:ext cx="18000" cy="31875"/>
            </a:xfrm>
            <a:custGeom>
              <a:avLst/>
              <a:gdLst/>
              <a:ahLst/>
              <a:cxnLst/>
              <a:rect l="l" t="t" r="r" b="b"/>
              <a:pathLst>
                <a:path w="720" h="1275" extrusionOk="0">
                  <a:moveTo>
                    <a:pt x="88" y="1"/>
                  </a:moveTo>
                  <a:lnTo>
                    <a:pt x="0" y="38"/>
                  </a:lnTo>
                  <a:lnTo>
                    <a:pt x="644" y="1275"/>
                  </a:lnTo>
                  <a:lnTo>
                    <a:pt x="719" y="1224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2002125" y="4132950"/>
              <a:ext cx="17050" cy="29675"/>
            </a:xfrm>
            <a:custGeom>
              <a:avLst/>
              <a:gdLst/>
              <a:ahLst/>
              <a:cxnLst/>
              <a:rect l="l" t="t" r="r" b="b"/>
              <a:pathLst>
                <a:path w="682" h="1187" extrusionOk="0">
                  <a:moveTo>
                    <a:pt x="89" y="1"/>
                  </a:moveTo>
                  <a:lnTo>
                    <a:pt x="0" y="39"/>
                  </a:lnTo>
                  <a:lnTo>
                    <a:pt x="594" y="1187"/>
                  </a:lnTo>
                  <a:lnTo>
                    <a:pt x="682" y="1137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2015075" y="4127600"/>
              <a:ext cx="16100" cy="27475"/>
            </a:xfrm>
            <a:custGeom>
              <a:avLst/>
              <a:gdLst/>
              <a:ahLst/>
              <a:cxnLst/>
              <a:rect l="l" t="t" r="r" b="b"/>
              <a:pathLst>
                <a:path w="644" h="1099" extrusionOk="0">
                  <a:moveTo>
                    <a:pt x="88" y="1"/>
                  </a:moveTo>
                  <a:lnTo>
                    <a:pt x="0" y="38"/>
                  </a:lnTo>
                  <a:lnTo>
                    <a:pt x="556" y="1098"/>
                  </a:lnTo>
                  <a:lnTo>
                    <a:pt x="643" y="1048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2028000" y="4121925"/>
              <a:ext cx="14850" cy="25900"/>
            </a:xfrm>
            <a:custGeom>
              <a:avLst/>
              <a:gdLst/>
              <a:ahLst/>
              <a:cxnLst/>
              <a:rect l="l" t="t" r="r" b="b"/>
              <a:pathLst>
                <a:path w="594" h="1036" extrusionOk="0">
                  <a:moveTo>
                    <a:pt x="89" y="0"/>
                  </a:moveTo>
                  <a:lnTo>
                    <a:pt x="0" y="38"/>
                  </a:lnTo>
                  <a:lnTo>
                    <a:pt x="518" y="1035"/>
                  </a:lnTo>
                  <a:lnTo>
                    <a:pt x="594" y="98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2040950" y="4116250"/>
              <a:ext cx="13900" cy="24300"/>
            </a:xfrm>
            <a:custGeom>
              <a:avLst/>
              <a:gdLst/>
              <a:ahLst/>
              <a:cxnLst/>
              <a:rect l="l" t="t" r="r" b="b"/>
              <a:pathLst>
                <a:path w="556" h="972" extrusionOk="0">
                  <a:moveTo>
                    <a:pt x="88" y="0"/>
                  </a:moveTo>
                  <a:lnTo>
                    <a:pt x="0" y="38"/>
                  </a:lnTo>
                  <a:lnTo>
                    <a:pt x="480" y="972"/>
                  </a:lnTo>
                  <a:lnTo>
                    <a:pt x="556" y="92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2053875" y="4110575"/>
              <a:ext cx="12975" cy="22725"/>
            </a:xfrm>
            <a:custGeom>
              <a:avLst/>
              <a:gdLst/>
              <a:ahLst/>
              <a:cxnLst/>
              <a:rect l="l" t="t" r="r" b="b"/>
              <a:pathLst>
                <a:path w="519" h="909" extrusionOk="0">
                  <a:moveTo>
                    <a:pt x="76" y="0"/>
                  </a:moveTo>
                  <a:lnTo>
                    <a:pt x="0" y="37"/>
                  </a:lnTo>
                  <a:lnTo>
                    <a:pt x="442" y="909"/>
                  </a:lnTo>
                  <a:lnTo>
                    <a:pt x="518" y="85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2066500" y="4104875"/>
              <a:ext cx="12625" cy="21150"/>
            </a:xfrm>
            <a:custGeom>
              <a:avLst/>
              <a:gdLst/>
              <a:ahLst/>
              <a:cxnLst/>
              <a:rect l="l" t="t" r="r" b="b"/>
              <a:pathLst>
                <a:path w="505" h="846" extrusionOk="0">
                  <a:moveTo>
                    <a:pt x="89" y="1"/>
                  </a:moveTo>
                  <a:lnTo>
                    <a:pt x="0" y="38"/>
                  </a:lnTo>
                  <a:lnTo>
                    <a:pt x="417" y="846"/>
                  </a:lnTo>
                  <a:lnTo>
                    <a:pt x="505" y="795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2079425" y="4099200"/>
              <a:ext cx="11700" cy="19600"/>
            </a:xfrm>
            <a:custGeom>
              <a:avLst/>
              <a:gdLst/>
              <a:ahLst/>
              <a:cxnLst/>
              <a:rect l="l" t="t" r="r" b="b"/>
              <a:pathLst>
                <a:path w="468" h="784" extrusionOk="0">
                  <a:moveTo>
                    <a:pt x="89" y="1"/>
                  </a:moveTo>
                  <a:lnTo>
                    <a:pt x="1" y="38"/>
                  </a:lnTo>
                  <a:lnTo>
                    <a:pt x="392" y="783"/>
                  </a:lnTo>
                  <a:lnTo>
                    <a:pt x="467" y="745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2092050" y="4093200"/>
              <a:ext cx="11075" cy="18650"/>
            </a:xfrm>
            <a:custGeom>
              <a:avLst/>
              <a:gdLst/>
              <a:ahLst/>
              <a:cxnLst/>
              <a:rect l="l" t="t" r="r" b="b"/>
              <a:pathLst>
                <a:path w="443" h="746" extrusionOk="0">
                  <a:moveTo>
                    <a:pt x="89" y="0"/>
                  </a:moveTo>
                  <a:lnTo>
                    <a:pt x="1" y="51"/>
                  </a:lnTo>
                  <a:lnTo>
                    <a:pt x="366" y="746"/>
                  </a:lnTo>
                  <a:lnTo>
                    <a:pt x="442" y="69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2104675" y="4087525"/>
              <a:ext cx="10750" cy="17375"/>
            </a:xfrm>
            <a:custGeom>
              <a:avLst/>
              <a:gdLst/>
              <a:ahLst/>
              <a:cxnLst/>
              <a:rect l="l" t="t" r="r" b="b"/>
              <a:pathLst>
                <a:path w="430" h="695" extrusionOk="0">
                  <a:moveTo>
                    <a:pt x="89" y="0"/>
                  </a:moveTo>
                  <a:lnTo>
                    <a:pt x="1" y="39"/>
                  </a:lnTo>
                  <a:lnTo>
                    <a:pt x="354" y="695"/>
                  </a:lnTo>
                  <a:lnTo>
                    <a:pt x="430" y="64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2117600" y="4081200"/>
              <a:ext cx="10125" cy="16775"/>
            </a:xfrm>
            <a:custGeom>
              <a:avLst/>
              <a:gdLst/>
              <a:ahLst/>
              <a:cxnLst/>
              <a:rect l="l" t="t" r="r" b="b"/>
              <a:pathLst>
                <a:path w="405" h="671" extrusionOk="0">
                  <a:moveTo>
                    <a:pt x="76" y="1"/>
                  </a:moveTo>
                  <a:lnTo>
                    <a:pt x="1" y="51"/>
                  </a:lnTo>
                  <a:lnTo>
                    <a:pt x="317" y="670"/>
                  </a:lnTo>
                  <a:lnTo>
                    <a:pt x="405" y="620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2130225" y="4075225"/>
              <a:ext cx="9825" cy="16100"/>
            </a:xfrm>
            <a:custGeom>
              <a:avLst/>
              <a:gdLst/>
              <a:ahLst/>
              <a:cxnLst/>
              <a:rect l="l" t="t" r="r" b="b"/>
              <a:pathLst>
                <a:path w="393" h="644" extrusionOk="0">
                  <a:moveTo>
                    <a:pt x="76" y="0"/>
                  </a:moveTo>
                  <a:lnTo>
                    <a:pt x="0" y="38"/>
                  </a:lnTo>
                  <a:lnTo>
                    <a:pt x="303" y="644"/>
                  </a:lnTo>
                  <a:lnTo>
                    <a:pt x="392" y="59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2142550" y="4068925"/>
              <a:ext cx="9775" cy="15450"/>
            </a:xfrm>
            <a:custGeom>
              <a:avLst/>
              <a:gdLst/>
              <a:ahLst/>
              <a:cxnLst/>
              <a:rect l="l" t="t" r="r" b="b"/>
              <a:pathLst>
                <a:path w="391" h="618" extrusionOk="0">
                  <a:moveTo>
                    <a:pt x="88" y="0"/>
                  </a:moveTo>
                  <a:lnTo>
                    <a:pt x="0" y="37"/>
                  </a:lnTo>
                  <a:lnTo>
                    <a:pt x="303" y="618"/>
                  </a:lnTo>
                  <a:lnTo>
                    <a:pt x="391" y="58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2155175" y="4062600"/>
              <a:ext cx="9475" cy="15475"/>
            </a:xfrm>
            <a:custGeom>
              <a:avLst/>
              <a:gdLst/>
              <a:ahLst/>
              <a:cxnLst/>
              <a:rect l="l" t="t" r="r" b="b"/>
              <a:pathLst>
                <a:path w="379" h="619" extrusionOk="0">
                  <a:moveTo>
                    <a:pt x="76" y="1"/>
                  </a:moveTo>
                  <a:lnTo>
                    <a:pt x="0" y="38"/>
                  </a:lnTo>
                  <a:lnTo>
                    <a:pt x="290" y="619"/>
                  </a:lnTo>
                  <a:lnTo>
                    <a:pt x="379" y="568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2171250" y="4058175"/>
              <a:ext cx="2875" cy="14850"/>
            </a:xfrm>
            <a:custGeom>
              <a:avLst/>
              <a:gdLst/>
              <a:ahLst/>
              <a:cxnLst/>
              <a:rect l="l" t="t" r="r" b="b"/>
              <a:pathLst>
                <a:path w="115" h="594" extrusionOk="0">
                  <a:moveTo>
                    <a:pt x="0" y="1"/>
                  </a:moveTo>
                  <a:lnTo>
                    <a:pt x="25" y="594"/>
                  </a:lnTo>
                  <a:lnTo>
                    <a:pt x="76" y="568"/>
                  </a:lnTo>
                  <a:cubicBezTo>
                    <a:pt x="101" y="568"/>
                    <a:pt x="114" y="556"/>
                    <a:pt x="114" y="556"/>
                  </a:cubicBezTo>
                  <a:lnTo>
                    <a:pt x="89" y="13"/>
                  </a:lnTo>
                  <a:lnTo>
                    <a:pt x="51" y="13"/>
                  </a:lnTo>
                  <a:cubicBezTo>
                    <a:pt x="25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185450" y="4060075"/>
              <a:ext cx="2550" cy="9500"/>
            </a:xfrm>
            <a:custGeom>
              <a:avLst/>
              <a:gdLst/>
              <a:ahLst/>
              <a:cxnLst/>
              <a:rect l="l" t="t" r="r" b="b"/>
              <a:pathLst>
                <a:path w="102" h="380" extrusionOk="0">
                  <a:moveTo>
                    <a:pt x="1" y="1"/>
                  </a:moveTo>
                  <a:lnTo>
                    <a:pt x="13" y="379"/>
                  </a:lnTo>
                  <a:lnTo>
                    <a:pt x="102" y="354"/>
                  </a:lnTo>
                  <a:lnTo>
                    <a:pt x="88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199325" y="4061025"/>
              <a:ext cx="2875" cy="6325"/>
            </a:xfrm>
            <a:custGeom>
              <a:avLst/>
              <a:gdLst/>
              <a:ahLst/>
              <a:cxnLst/>
              <a:rect l="l" t="t" r="r" b="b"/>
              <a:pathLst>
                <a:path w="115" h="253" extrusionOk="0">
                  <a:moveTo>
                    <a:pt x="1" y="0"/>
                  </a:moveTo>
                  <a:lnTo>
                    <a:pt x="13" y="252"/>
                  </a:lnTo>
                  <a:lnTo>
                    <a:pt x="114" y="24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213525" y="4061025"/>
              <a:ext cx="2550" cy="5050"/>
            </a:xfrm>
            <a:custGeom>
              <a:avLst/>
              <a:gdLst/>
              <a:ahLst/>
              <a:cxnLst/>
              <a:rect l="l" t="t" r="r" b="b"/>
              <a:pathLst>
                <a:path w="102" h="202" extrusionOk="0">
                  <a:moveTo>
                    <a:pt x="0" y="0"/>
                  </a:moveTo>
                  <a:lnTo>
                    <a:pt x="0" y="202"/>
                  </a:lnTo>
                  <a:lnTo>
                    <a:pt x="101" y="19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2227400" y="4060075"/>
              <a:ext cx="2550" cy="5375"/>
            </a:xfrm>
            <a:custGeom>
              <a:avLst/>
              <a:gdLst/>
              <a:ahLst/>
              <a:cxnLst/>
              <a:rect l="l" t="t" r="r" b="b"/>
              <a:pathLst>
                <a:path w="102" h="215" extrusionOk="0">
                  <a:moveTo>
                    <a:pt x="1" y="1"/>
                  </a:moveTo>
                  <a:lnTo>
                    <a:pt x="14" y="215"/>
                  </a:lnTo>
                  <a:lnTo>
                    <a:pt x="102" y="215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2241300" y="4058825"/>
              <a:ext cx="2875" cy="6325"/>
            </a:xfrm>
            <a:custGeom>
              <a:avLst/>
              <a:gdLst/>
              <a:ahLst/>
              <a:cxnLst/>
              <a:rect l="l" t="t" r="r" b="b"/>
              <a:pathLst>
                <a:path w="115" h="253" extrusionOk="0">
                  <a:moveTo>
                    <a:pt x="0" y="0"/>
                  </a:moveTo>
                  <a:lnTo>
                    <a:pt x="13" y="253"/>
                  </a:lnTo>
                  <a:lnTo>
                    <a:pt x="114" y="25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2255175" y="4057550"/>
              <a:ext cx="2875" cy="7600"/>
            </a:xfrm>
            <a:custGeom>
              <a:avLst/>
              <a:gdLst/>
              <a:ahLst/>
              <a:cxnLst/>
              <a:rect l="l" t="t" r="r" b="b"/>
              <a:pathLst>
                <a:path w="115" h="304" extrusionOk="0">
                  <a:moveTo>
                    <a:pt x="101" y="1"/>
                  </a:moveTo>
                  <a:lnTo>
                    <a:pt x="0" y="13"/>
                  </a:lnTo>
                  <a:lnTo>
                    <a:pt x="26" y="304"/>
                  </a:lnTo>
                  <a:lnTo>
                    <a:pt x="114" y="30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2269375" y="4056300"/>
              <a:ext cx="2550" cy="8525"/>
            </a:xfrm>
            <a:custGeom>
              <a:avLst/>
              <a:gdLst/>
              <a:ahLst/>
              <a:cxnLst/>
              <a:rect l="l" t="t" r="r" b="b"/>
              <a:pathLst>
                <a:path w="102" h="341" extrusionOk="0">
                  <a:moveTo>
                    <a:pt x="89" y="0"/>
                  </a:moveTo>
                  <a:lnTo>
                    <a:pt x="1" y="12"/>
                  </a:lnTo>
                  <a:lnTo>
                    <a:pt x="13" y="340"/>
                  </a:lnTo>
                  <a:lnTo>
                    <a:pt x="102" y="34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2283275" y="4055025"/>
              <a:ext cx="2850" cy="9800"/>
            </a:xfrm>
            <a:custGeom>
              <a:avLst/>
              <a:gdLst/>
              <a:ahLst/>
              <a:cxnLst/>
              <a:rect l="l" t="t" r="r" b="b"/>
              <a:pathLst>
                <a:path w="114" h="392" extrusionOk="0">
                  <a:moveTo>
                    <a:pt x="88" y="1"/>
                  </a:moveTo>
                  <a:lnTo>
                    <a:pt x="0" y="13"/>
                  </a:lnTo>
                  <a:lnTo>
                    <a:pt x="12" y="391"/>
                  </a:lnTo>
                  <a:lnTo>
                    <a:pt x="113" y="391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297150" y="4053775"/>
              <a:ext cx="2850" cy="10750"/>
            </a:xfrm>
            <a:custGeom>
              <a:avLst/>
              <a:gdLst/>
              <a:ahLst/>
              <a:cxnLst/>
              <a:rect l="l" t="t" r="r" b="b"/>
              <a:pathLst>
                <a:path w="114" h="430" extrusionOk="0">
                  <a:moveTo>
                    <a:pt x="101" y="0"/>
                  </a:moveTo>
                  <a:lnTo>
                    <a:pt x="0" y="12"/>
                  </a:lnTo>
                  <a:lnTo>
                    <a:pt x="26" y="429"/>
                  </a:lnTo>
                  <a:lnTo>
                    <a:pt x="114" y="42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2311025" y="4052500"/>
              <a:ext cx="3175" cy="12025"/>
            </a:xfrm>
            <a:custGeom>
              <a:avLst/>
              <a:gdLst/>
              <a:ahLst/>
              <a:cxnLst/>
              <a:rect l="l" t="t" r="r" b="b"/>
              <a:pathLst>
                <a:path w="127" h="481" extrusionOk="0">
                  <a:moveTo>
                    <a:pt x="102" y="1"/>
                  </a:moveTo>
                  <a:lnTo>
                    <a:pt x="1" y="13"/>
                  </a:lnTo>
                  <a:lnTo>
                    <a:pt x="26" y="480"/>
                  </a:lnTo>
                  <a:lnTo>
                    <a:pt x="127" y="480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2325225" y="4051250"/>
              <a:ext cx="2875" cy="13275"/>
            </a:xfrm>
            <a:custGeom>
              <a:avLst/>
              <a:gdLst/>
              <a:ahLst/>
              <a:cxnLst/>
              <a:rect l="l" t="t" r="r" b="b"/>
              <a:pathLst>
                <a:path w="115" h="531" extrusionOk="0">
                  <a:moveTo>
                    <a:pt x="89" y="0"/>
                  </a:moveTo>
                  <a:lnTo>
                    <a:pt x="0" y="12"/>
                  </a:lnTo>
                  <a:lnTo>
                    <a:pt x="25" y="530"/>
                  </a:lnTo>
                  <a:lnTo>
                    <a:pt x="114" y="5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339100" y="4049975"/>
              <a:ext cx="3175" cy="14550"/>
            </a:xfrm>
            <a:custGeom>
              <a:avLst/>
              <a:gdLst/>
              <a:ahLst/>
              <a:cxnLst/>
              <a:rect l="l" t="t" r="r" b="b"/>
              <a:pathLst>
                <a:path w="127" h="582" extrusionOk="0">
                  <a:moveTo>
                    <a:pt x="1" y="1"/>
                  </a:moveTo>
                  <a:lnTo>
                    <a:pt x="26" y="581"/>
                  </a:lnTo>
                  <a:lnTo>
                    <a:pt x="127" y="581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352975" y="4048400"/>
              <a:ext cx="3200" cy="16125"/>
            </a:xfrm>
            <a:custGeom>
              <a:avLst/>
              <a:gdLst/>
              <a:ahLst/>
              <a:cxnLst/>
              <a:rect l="l" t="t" r="r" b="b"/>
              <a:pathLst>
                <a:path w="128" h="645" extrusionOk="0">
                  <a:moveTo>
                    <a:pt x="102" y="0"/>
                  </a:moveTo>
                  <a:lnTo>
                    <a:pt x="1" y="13"/>
                  </a:lnTo>
                  <a:lnTo>
                    <a:pt x="39" y="644"/>
                  </a:lnTo>
                  <a:lnTo>
                    <a:pt x="127" y="64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366875" y="4047125"/>
              <a:ext cx="3175" cy="17700"/>
            </a:xfrm>
            <a:custGeom>
              <a:avLst/>
              <a:gdLst/>
              <a:ahLst/>
              <a:cxnLst/>
              <a:rect l="l" t="t" r="r" b="b"/>
              <a:pathLst>
                <a:path w="127" h="708" extrusionOk="0">
                  <a:moveTo>
                    <a:pt x="0" y="1"/>
                  </a:moveTo>
                  <a:lnTo>
                    <a:pt x="39" y="695"/>
                  </a:lnTo>
                  <a:lnTo>
                    <a:pt x="126" y="70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381075" y="4045575"/>
              <a:ext cx="3175" cy="19250"/>
            </a:xfrm>
            <a:custGeom>
              <a:avLst/>
              <a:gdLst/>
              <a:ahLst/>
              <a:cxnLst/>
              <a:rect l="l" t="t" r="r" b="b"/>
              <a:pathLst>
                <a:path w="127" h="770" extrusionOk="0">
                  <a:moveTo>
                    <a:pt x="88" y="0"/>
                  </a:moveTo>
                  <a:lnTo>
                    <a:pt x="1" y="12"/>
                  </a:lnTo>
                  <a:lnTo>
                    <a:pt x="38" y="769"/>
                  </a:lnTo>
                  <a:lnTo>
                    <a:pt x="127" y="76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2394950" y="4043975"/>
              <a:ext cx="3200" cy="20850"/>
            </a:xfrm>
            <a:custGeom>
              <a:avLst/>
              <a:gdLst/>
              <a:ahLst/>
              <a:cxnLst/>
              <a:rect l="l" t="t" r="r" b="b"/>
              <a:pathLst>
                <a:path w="128" h="834" extrusionOk="0">
                  <a:moveTo>
                    <a:pt x="89" y="1"/>
                  </a:moveTo>
                  <a:lnTo>
                    <a:pt x="1" y="14"/>
                  </a:lnTo>
                  <a:lnTo>
                    <a:pt x="38" y="833"/>
                  </a:lnTo>
                  <a:lnTo>
                    <a:pt x="127" y="83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2408850" y="4042400"/>
              <a:ext cx="3475" cy="22750"/>
            </a:xfrm>
            <a:custGeom>
              <a:avLst/>
              <a:gdLst/>
              <a:ahLst/>
              <a:cxnLst/>
              <a:rect l="l" t="t" r="r" b="b"/>
              <a:pathLst>
                <a:path w="139" h="910" extrusionOk="0">
                  <a:moveTo>
                    <a:pt x="88" y="1"/>
                  </a:moveTo>
                  <a:lnTo>
                    <a:pt x="0" y="13"/>
                  </a:lnTo>
                  <a:lnTo>
                    <a:pt x="38" y="910"/>
                  </a:lnTo>
                  <a:lnTo>
                    <a:pt x="139" y="91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422725" y="4040825"/>
              <a:ext cx="3475" cy="24625"/>
            </a:xfrm>
            <a:custGeom>
              <a:avLst/>
              <a:gdLst/>
              <a:ahLst/>
              <a:cxnLst/>
              <a:rect l="l" t="t" r="r" b="b"/>
              <a:pathLst>
                <a:path w="139" h="985" extrusionOk="0">
                  <a:moveTo>
                    <a:pt x="102" y="0"/>
                  </a:moveTo>
                  <a:lnTo>
                    <a:pt x="1" y="13"/>
                  </a:lnTo>
                  <a:lnTo>
                    <a:pt x="51" y="985"/>
                  </a:lnTo>
                  <a:lnTo>
                    <a:pt x="139" y="98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436600" y="4039250"/>
              <a:ext cx="3825" cy="26525"/>
            </a:xfrm>
            <a:custGeom>
              <a:avLst/>
              <a:gdLst/>
              <a:ahLst/>
              <a:cxnLst/>
              <a:rect l="l" t="t" r="r" b="b"/>
              <a:pathLst>
                <a:path w="153" h="1061" extrusionOk="0">
                  <a:moveTo>
                    <a:pt x="102" y="1"/>
                  </a:moveTo>
                  <a:lnTo>
                    <a:pt x="1" y="13"/>
                  </a:lnTo>
                  <a:lnTo>
                    <a:pt x="51" y="1048"/>
                  </a:lnTo>
                  <a:lnTo>
                    <a:pt x="152" y="106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2450800" y="4037350"/>
              <a:ext cx="3500" cy="28725"/>
            </a:xfrm>
            <a:custGeom>
              <a:avLst/>
              <a:gdLst/>
              <a:ahLst/>
              <a:cxnLst/>
              <a:rect l="l" t="t" r="r" b="b"/>
              <a:pathLst>
                <a:path w="140" h="1149" extrusionOk="0">
                  <a:moveTo>
                    <a:pt x="89" y="1"/>
                  </a:moveTo>
                  <a:lnTo>
                    <a:pt x="0" y="13"/>
                  </a:lnTo>
                  <a:lnTo>
                    <a:pt x="51" y="1137"/>
                  </a:lnTo>
                  <a:lnTo>
                    <a:pt x="140" y="1149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2464675" y="4035775"/>
              <a:ext cx="3825" cy="30650"/>
            </a:xfrm>
            <a:custGeom>
              <a:avLst/>
              <a:gdLst/>
              <a:ahLst/>
              <a:cxnLst/>
              <a:rect l="l" t="t" r="r" b="b"/>
              <a:pathLst>
                <a:path w="153" h="1226" extrusionOk="0">
                  <a:moveTo>
                    <a:pt x="90" y="0"/>
                  </a:moveTo>
                  <a:lnTo>
                    <a:pt x="1" y="13"/>
                  </a:lnTo>
                  <a:lnTo>
                    <a:pt x="51" y="1225"/>
                  </a:lnTo>
                  <a:lnTo>
                    <a:pt x="152" y="122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2478575" y="4033875"/>
              <a:ext cx="3800" cy="32850"/>
            </a:xfrm>
            <a:custGeom>
              <a:avLst/>
              <a:gdLst/>
              <a:ahLst/>
              <a:cxnLst/>
              <a:rect l="l" t="t" r="r" b="b"/>
              <a:pathLst>
                <a:path w="152" h="1314" extrusionOk="0">
                  <a:moveTo>
                    <a:pt x="89" y="1"/>
                  </a:moveTo>
                  <a:lnTo>
                    <a:pt x="0" y="14"/>
                  </a:lnTo>
                  <a:lnTo>
                    <a:pt x="64" y="1313"/>
                  </a:lnTo>
                  <a:lnTo>
                    <a:pt x="151" y="131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2492450" y="4031975"/>
              <a:ext cx="4125" cy="35375"/>
            </a:xfrm>
            <a:custGeom>
              <a:avLst/>
              <a:gdLst/>
              <a:ahLst/>
              <a:cxnLst/>
              <a:rect l="l" t="t" r="r" b="b"/>
              <a:pathLst>
                <a:path w="165" h="1415" extrusionOk="0">
                  <a:moveTo>
                    <a:pt x="89" y="1"/>
                  </a:moveTo>
                  <a:lnTo>
                    <a:pt x="0" y="14"/>
                  </a:lnTo>
                  <a:lnTo>
                    <a:pt x="64" y="1414"/>
                  </a:lnTo>
                  <a:lnTo>
                    <a:pt x="165" y="141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2508225" y="4024750"/>
              <a:ext cx="23075" cy="31875"/>
            </a:xfrm>
            <a:custGeom>
              <a:avLst/>
              <a:gdLst/>
              <a:ahLst/>
              <a:cxnLst/>
              <a:rect l="l" t="t" r="r" b="b"/>
              <a:pathLst>
                <a:path w="923" h="1275" extrusionOk="0">
                  <a:moveTo>
                    <a:pt x="76" y="0"/>
                  </a:moveTo>
                  <a:lnTo>
                    <a:pt x="0" y="51"/>
                  </a:lnTo>
                  <a:lnTo>
                    <a:pt x="847" y="1274"/>
                  </a:lnTo>
                  <a:lnTo>
                    <a:pt x="922" y="121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501900" y="4030425"/>
              <a:ext cx="12975" cy="36925"/>
            </a:xfrm>
            <a:custGeom>
              <a:avLst/>
              <a:gdLst/>
              <a:ahLst/>
              <a:cxnLst/>
              <a:rect l="l" t="t" r="r" b="b"/>
              <a:pathLst>
                <a:path w="519" h="1477" extrusionOk="0">
                  <a:moveTo>
                    <a:pt x="90" y="0"/>
                  </a:moveTo>
                  <a:lnTo>
                    <a:pt x="1" y="26"/>
                  </a:lnTo>
                  <a:lnTo>
                    <a:pt x="430" y="1476"/>
                  </a:lnTo>
                  <a:lnTo>
                    <a:pt x="519" y="145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519900" y="4017175"/>
              <a:ext cx="22750" cy="30950"/>
            </a:xfrm>
            <a:custGeom>
              <a:avLst/>
              <a:gdLst/>
              <a:ahLst/>
              <a:cxnLst/>
              <a:rect l="l" t="t" r="r" b="b"/>
              <a:pathLst>
                <a:path w="910" h="1238" extrusionOk="0">
                  <a:moveTo>
                    <a:pt x="89" y="0"/>
                  </a:moveTo>
                  <a:lnTo>
                    <a:pt x="1" y="51"/>
                  </a:lnTo>
                  <a:lnTo>
                    <a:pt x="834" y="1237"/>
                  </a:lnTo>
                  <a:lnTo>
                    <a:pt x="910" y="118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2531900" y="4009600"/>
              <a:ext cx="21775" cy="30300"/>
            </a:xfrm>
            <a:custGeom>
              <a:avLst/>
              <a:gdLst/>
              <a:ahLst/>
              <a:cxnLst/>
              <a:rect l="l" t="t" r="r" b="b"/>
              <a:pathLst>
                <a:path w="871" h="1212" extrusionOk="0">
                  <a:moveTo>
                    <a:pt x="76" y="0"/>
                  </a:moveTo>
                  <a:lnTo>
                    <a:pt x="0" y="51"/>
                  </a:lnTo>
                  <a:lnTo>
                    <a:pt x="808" y="1212"/>
                  </a:lnTo>
                  <a:lnTo>
                    <a:pt x="871" y="116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543550" y="4001700"/>
              <a:ext cx="21500" cy="30000"/>
            </a:xfrm>
            <a:custGeom>
              <a:avLst/>
              <a:gdLst/>
              <a:ahLst/>
              <a:cxnLst/>
              <a:rect l="l" t="t" r="r" b="b"/>
              <a:pathLst>
                <a:path w="860" h="1200" extrusionOk="0">
                  <a:moveTo>
                    <a:pt x="77" y="0"/>
                  </a:moveTo>
                  <a:lnTo>
                    <a:pt x="1" y="51"/>
                  </a:lnTo>
                  <a:lnTo>
                    <a:pt x="783" y="1200"/>
                  </a:lnTo>
                  <a:lnTo>
                    <a:pt x="859" y="113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555250" y="3994125"/>
              <a:ext cx="21150" cy="29050"/>
            </a:xfrm>
            <a:custGeom>
              <a:avLst/>
              <a:gdLst/>
              <a:ahLst/>
              <a:cxnLst/>
              <a:rect l="l" t="t" r="r" b="b"/>
              <a:pathLst>
                <a:path w="846" h="1162" extrusionOk="0">
                  <a:moveTo>
                    <a:pt x="76" y="0"/>
                  </a:moveTo>
                  <a:lnTo>
                    <a:pt x="0" y="51"/>
                  </a:lnTo>
                  <a:lnTo>
                    <a:pt x="770" y="1162"/>
                  </a:lnTo>
                  <a:lnTo>
                    <a:pt x="846" y="111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2566900" y="3986250"/>
              <a:ext cx="20850" cy="28725"/>
            </a:xfrm>
            <a:custGeom>
              <a:avLst/>
              <a:gdLst/>
              <a:ahLst/>
              <a:cxnLst/>
              <a:rect l="l" t="t" r="r" b="b"/>
              <a:pathLst>
                <a:path w="834" h="1149" extrusionOk="0">
                  <a:moveTo>
                    <a:pt x="77" y="0"/>
                  </a:moveTo>
                  <a:lnTo>
                    <a:pt x="1" y="51"/>
                  </a:lnTo>
                  <a:lnTo>
                    <a:pt x="758" y="1148"/>
                  </a:lnTo>
                  <a:lnTo>
                    <a:pt x="834" y="109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2578600" y="3978675"/>
              <a:ext cx="20525" cy="28100"/>
            </a:xfrm>
            <a:custGeom>
              <a:avLst/>
              <a:gdLst/>
              <a:ahLst/>
              <a:cxnLst/>
              <a:rect l="l" t="t" r="r" b="b"/>
              <a:pathLst>
                <a:path w="821" h="1124" extrusionOk="0">
                  <a:moveTo>
                    <a:pt x="76" y="0"/>
                  </a:moveTo>
                  <a:lnTo>
                    <a:pt x="0" y="51"/>
                  </a:lnTo>
                  <a:lnTo>
                    <a:pt x="745" y="1123"/>
                  </a:lnTo>
                  <a:lnTo>
                    <a:pt x="820" y="107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2590250" y="3970775"/>
              <a:ext cx="20225" cy="27800"/>
            </a:xfrm>
            <a:custGeom>
              <a:avLst/>
              <a:gdLst/>
              <a:ahLst/>
              <a:cxnLst/>
              <a:rect l="l" t="t" r="r" b="b"/>
              <a:pathLst>
                <a:path w="809" h="1112" extrusionOk="0">
                  <a:moveTo>
                    <a:pt x="77" y="0"/>
                  </a:moveTo>
                  <a:lnTo>
                    <a:pt x="1" y="64"/>
                  </a:lnTo>
                  <a:lnTo>
                    <a:pt x="733" y="1111"/>
                  </a:lnTo>
                  <a:lnTo>
                    <a:pt x="809" y="104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2601950" y="3963200"/>
              <a:ext cx="19875" cy="27150"/>
            </a:xfrm>
            <a:custGeom>
              <a:avLst/>
              <a:gdLst/>
              <a:ahLst/>
              <a:cxnLst/>
              <a:rect l="l" t="t" r="r" b="b"/>
              <a:pathLst>
                <a:path w="795" h="1086" extrusionOk="0">
                  <a:moveTo>
                    <a:pt x="76" y="1"/>
                  </a:moveTo>
                  <a:lnTo>
                    <a:pt x="0" y="51"/>
                  </a:lnTo>
                  <a:lnTo>
                    <a:pt x="719" y="1086"/>
                  </a:lnTo>
                  <a:lnTo>
                    <a:pt x="795" y="1023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2613600" y="3955325"/>
              <a:ext cx="19300" cy="26525"/>
            </a:xfrm>
            <a:custGeom>
              <a:avLst/>
              <a:gdLst/>
              <a:ahLst/>
              <a:cxnLst/>
              <a:rect l="l" t="t" r="r" b="b"/>
              <a:pathLst>
                <a:path w="772" h="1061" extrusionOk="0">
                  <a:moveTo>
                    <a:pt x="77" y="1"/>
                  </a:moveTo>
                  <a:lnTo>
                    <a:pt x="1" y="63"/>
                  </a:lnTo>
                  <a:lnTo>
                    <a:pt x="695" y="1061"/>
                  </a:lnTo>
                  <a:lnTo>
                    <a:pt x="771" y="1010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2625300" y="3947750"/>
              <a:ext cx="18950" cy="25900"/>
            </a:xfrm>
            <a:custGeom>
              <a:avLst/>
              <a:gdLst/>
              <a:ahLst/>
              <a:cxnLst/>
              <a:rect l="l" t="t" r="r" b="b"/>
              <a:pathLst>
                <a:path w="758" h="1036" extrusionOk="0">
                  <a:moveTo>
                    <a:pt x="76" y="1"/>
                  </a:moveTo>
                  <a:lnTo>
                    <a:pt x="0" y="51"/>
                  </a:lnTo>
                  <a:lnTo>
                    <a:pt x="682" y="1036"/>
                  </a:lnTo>
                  <a:lnTo>
                    <a:pt x="758" y="985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2636950" y="3939850"/>
              <a:ext cx="18650" cy="25600"/>
            </a:xfrm>
            <a:custGeom>
              <a:avLst/>
              <a:gdLst/>
              <a:ahLst/>
              <a:cxnLst/>
              <a:rect l="l" t="t" r="r" b="b"/>
              <a:pathLst>
                <a:path w="746" h="1024" extrusionOk="0">
                  <a:moveTo>
                    <a:pt x="76" y="1"/>
                  </a:moveTo>
                  <a:lnTo>
                    <a:pt x="1" y="51"/>
                  </a:lnTo>
                  <a:lnTo>
                    <a:pt x="670" y="1023"/>
                  </a:lnTo>
                  <a:lnTo>
                    <a:pt x="746" y="960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2648650" y="3932275"/>
              <a:ext cx="18325" cy="24975"/>
            </a:xfrm>
            <a:custGeom>
              <a:avLst/>
              <a:gdLst/>
              <a:ahLst/>
              <a:cxnLst/>
              <a:rect l="l" t="t" r="r" b="b"/>
              <a:pathLst>
                <a:path w="733" h="999" extrusionOk="0">
                  <a:moveTo>
                    <a:pt x="76" y="1"/>
                  </a:moveTo>
                  <a:lnTo>
                    <a:pt x="0" y="51"/>
                  </a:lnTo>
                  <a:lnTo>
                    <a:pt x="657" y="998"/>
                  </a:lnTo>
                  <a:lnTo>
                    <a:pt x="732" y="935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2660300" y="3924400"/>
              <a:ext cx="18025" cy="24300"/>
            </a:xfrm>
            <a:custGeom>
              <a:avLst/>
              <a:gdLst/>
              <a:ahLst/>
              <a:cxnLst/>
              <a:rect l="l" t="t" r="r" b="b"/>
              <a:pathLst>
                <a:path w="721" h="972" extrusionOk="0">
                  <a:moveTo>
                    <a:pt x="76" y="1"/>
                  </a:moveTo>
                  <a:lnTo>
                    <a:pt x="1" y="51"/>
                  </a:lnTo>
                  <a:lnTo>
                    <a:pt x="645" y="972"/>
                  </a:lnTo>
                  <a:lnTo>
                    <a:pt x="721" y="921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2672000" y="3916825"/>
              <a:ext cx="17675" cy="23675"/>
            </a:xfrm>
            <a:custGeom>
              <a:avLst/>
              <a:gdLst/>
              <a:ahLst/>
              <a:cxnLst/>
              <a:rect l="l" t="t" r="r" b="b"/>
              <a:pathLst>
                <a:path w="707" h="947" extrusionOk="0">
                  <a:moveTo>
                    <a:pt x="76" y="1"/>
                  </a:moveTo>
                  <a:lnTo>
                    <a:pt x="0" y="51"/>
                  </a:lnTo>
                  <a:lnTo>
                    <a:pt x="631" y="947"/>
                  </a:lnTo>
                  <a:lnTo>
                    <a:pt x="707" y="896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2683650" y="3908925"/>
              <a:ext cx="17400" cy="23375"/>
            </a:xfrm>
            <a:custGeom>
              <a:avLst/>
              <a:gdLst/>
              <a:ahLst/>
              <a:cxnLst/>
              <a:rect l="l" t="t" r="r" b="b"/>
              <a:pathLst>
                <a:path w="696" h="935" extrusionOk="0">
                  <a:moveTo>
                    <a:pt x="76" y="1"/>
                  </a:moveTo>
                  <a:lnTo>
                    <a:pt x="1" y="51"/>
                  </a:lnTo>
                  <a:lnTo>
                    <a:pt x="620" y="935"/>
                  </a:lnTo>
                  <a:lnTo>
                    <a:pt x="695" y="884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2695350" y="3901050"/>
              <a:ext cx="17050" cy="23050"/>
            </a:xfrm>
            <a:custGeom>
              <a:avLst/>
              <a:gdLst/>
              <a:ahLst/>
              <a:cxnLst/>
              <a:rect l="l" t="t" r="r" b="b"/>
              <a:pathLst>
                <a:path w="682" h="922" extrusionOk="0">
                  <a:moveTo>
                    <a:pt x="76" y="1"/>
                  </a:moveTo>
                  <a:lnTo>
                    <a:pt x="0" y="51"/>
                  </a:lnTo>
                  <a:lnTo>
                    <a:pt x="606" y="922"/>
                  </a:lnTo>
                  <a:lnTo>
                    <a:pt x="682" y="871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2706700" y="3893150"/>
              <a:ext cx="17075" cy="22750"/>
            </a:xfrm>
            <a:custGeom>
              <a:avLst/>
              <a:gdLst/>
              <a:ahLst/>
              <a:cxnLst/>
              <a:rect l="l" t="t" r="r" b="b"/>
              <a:pathLst>
                <a:path w="683" h="910" extrusionOk="0">
                  <a:moveTo>
                    <a:pt x="88" y="1"/>
                  </a:moveTo>
                  <a:lnTo>
                    <a:pt x="0" y="64"/>
                  </a:lnTo>
                  <a:lnTo>
                    <a:pt x="606" y="909"/>
                  </a:lnTo>
                  <a:lnTo>
                    <a:pt x="682" y="859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2718350" y="3885575"/>
              <a:ext cx="16450" cy="22125"/>
            </a:xfrm>
            <a:custGeom>
              <a:avLst/>
              <a:gdLst/>
              <a:ahLst/>
              <a:cxnLst/>
              <a:rect l="l" t="t" r="r" b="b"/>
              <a:pathLst>
                <a:path w="658" h="885" extrusionOk="0">
                  <a:moveTo>
                    <a:pt x="77" y="1"/>
                  </a:moveTo>
                  <a:lnTo>
                    <a:pt x="1" y="51"/>
                  </a:lnTo>
                  <a:lnTo>
                    <a:pt x="582" y="884"/>
                  </a:lnTo>
                  <a:lnTo>
                    <a:pt x="657" y="822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2730050" y="3877700"/>
              <a:ext cx="16100" cy="21800"/>
            </a:xfrm>
            <a:custGeom>
              <a:avLst/>
              <a:gdLst/>
              <a:ahLst/>
              <a:cxnLst/>
              <a:rect l="l" t="t" r="r" b="b"/>
              <a:pathLst>
                <a:path w="644" h="872" extrusionOk="0">
                  <a:moveTo>
                    <a:pt x="76" y="1"/>
                  </a:moveTo>
                  <a:lnTo>
                    <a:pt x="0" y="51"/>
                  </a:lnTo>
                  <a:lnTo>
                    <a:pt x="568" y="871"/>
                  </a:lnTo>
                  <a:lnTo>
                    <a:pt x="644" y="808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2741700" y="3869800"/>
              <a:ext cx="15800" cy="21175"/>
            </a:xfrm>
            <a:custGeom>
              <a:avLst/>
              <a:gdLst/>
              <a:ahLst/>
              <a:cxnLst/>
              <a:rect l="l" t="t" r="r" b="b"/>
              <a:pathLst>
                <a:path w="632" h="847" extrusionOk="0">
                  <a:moveTo>
                    <a:pt x="77" y="1"/>
                  </a:moveTo>
                  <a:lnTo>
                    <a:pt x="1" y="51"/>
                  </a:lnTo>
                  <a:lnTo>
                    <a:pt x="556" y="847"/>
                  </a:lnTo>
                  <a:lnTo>
                    <a:pt x="632" y="796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2753400" y="3861925"/>
              <a:ext cx="15475" cy="20850"/>
            </a:xfrm>
            <a:custGeom>
              <a:avLst/>
              <a:gdLst/>
              <a:ahLst/>
              <a:cxnLst/>
              <a:rect l="l" t="t" r="r" b="b"/>
              <a:pathLst>
                <a:path w="619" h="834" extrusionOk="0">
                  <a:moveTo>
                    <a:pt x="76" y="1"/>
                  </a:moveTo>
                  <a:lnTo>
                    <a:pt x="0" y="63"/>
                  </a:lnTo>
                  <a:lnTo>
                    <a:pt x="543" y="834"/>
                  </a:lnTo>
                  <a:lnTo>
                    <a:pt x="618" y="783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2765050" y="3854350"/>
              <a:ext cx="15175" cy="20225"/>
            </a:xfrm>
            <a:custGeom>
              <a:avLst/>
              <a:gdLst/>
              <a:ahLst/>
              <a:cxnLst/>
              <a:rect l="l" t="t" r="r" b="b"/>
              <a:pathLst>
                <a:path w="607" h="809" extrusionOk="0">
                  <a:moveTo>
                    <a:pt x="77" y="1"/>
                  </a:moveTo>
                  <a:lnTo>
                    <a:pt x="1" y="51"/>
                  </a:lnTo>
                  <a:lnTo>
                    <a:pt x="531" y="809"/>
                  </a:lnTo>
                  <a:lnTo>
                    <a:pt x="607" y="75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2776425" y="3846450"/>
              <a:ext cx="15175" cy="19925"/>
            </a:xfrm>
            <a:custGeom>
              <a:avLst/>
              <a:gdLst/>
              <a:ahLst/>
              <a:cxnLst/>
              <a:rect l="l" t="t" r="r" b="b"/>
              <a:pathLst>
                <a:path w="607" h="797" extrusionOk="0">
                  <a:moveTo>
                    <a:pt x="89" y="1"/>
                  </a:moveTo>
                  <a:lnTo>
                    <a:pt x="0" y="51"/>
                  </a:lnTo>
                  <a:lnTo>
                    <a:pt x="530" y="796"/>
                  </a:lnTo>
                  <a:lnTo>
                    <a:pt x="606" y="73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2788100" y="3838575"/>
              <a:ext cx="14850" cy="19600"/>
            </a:xfrm>
            <a:custGeom>
              <a:avLst/>
              <a:gdLst/>
              <a:ahLst/>
              <a:cxnLst/>
              <a:rect l="l" t="t" r="r" b="b"/>
              <a:pathLst>
                <a:path w="594" h="784" extrusionOk="0">
                  <a:moveTo>
                    <a:pt x="76" y="1"/>
                  </a:moveTo>
                  <a:lnTo>
                    <a:pt x="1" y="51"/>
                  </a:lnTo>
                  <a:lnTo>
                    <a:pt x="518" y="783"/>
                  </a:lnTo>
                  <a:lnTo>
                    <a:pt x="593" y="720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2799775" y="3830675"/>
              <a:ext cx="14525" cy="18950"/>
            </a:xfrm>
            <a:custGeom>
              <a:avLst/>
              <a:gdLst/>
              <a:ahLst/>
              <a:cxnLst/>
              <a:rect l="l" t="t" r="r" b="b"/>
              <a:pathLst>
                <a:path w="581" h="758" extrusionOk="0">
                  <a:moveTo>
                    <a:pt x="76" y="1"/>
                  </a:moveTo>
                  <a:lnTo>
                    <a:pt x="0" y="51"/>
                  </a:lnTo>
                  <a:lnTo>
                    <a:pt x="505" y="758"/>
                  </a:lnTo>
                  <a:lnTo>
                    <a:pt x="581" y="707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2811450" y="3822800"/>
              <a:ext cx="13900" cy="18625"/>
            </a:xfrm>
            <a:custGeom>
              <a:avLst/>
              <a:gdLst/>
              <a:ahLst/>
              <a:cxnLst/>
              <a:rect l="l" t="t" r="r" b="b"/>
              <a:pathLst>
                <a:path w="556" h="745" extrusionOk="0">
                  <a:moveTo>
                    <a:pt x="76" y="1"/>
                  </a:moveTo>
                  <a:lnTo>
                    <a:pt x="1" y="51"/>
                  </a:lnTo>
                  <a:lnTo>
                    <a:pt x="480" y="745"/>
                  </a:lnTo>
                  <a:lnTo>
                    <a:pt x="556" y="694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2822825" y="3814900"/>
              <a:ext cx="13900" cy="18025"/>
            </a:xfrm>
            <a:custGeom>
              <a:avLst/>
              <a:gdLst/>
              <a:ahLst/>
              <a:cxnLst/>
              <a:rect l="l" t="t" r="r" b="b"/>
              <a:pathLst>
                <a:path w="556" h="721" extrusionOk="0">
                  <a:moveTo>
                    <a:pt x="88" y="1"/>
                  </a:moveTo>
                  <a:lnTo>
                    <a:pt x="0" y="51"/>
                  </a:lnTo>
                  <a:lnTo>
                    <a:pt x="480" y="721"/>
                  </a:lnTo>
                  <a:lnTo>
                    <a:pt x="555" y="67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2834475" y="3807025"/>
              <a:ext cx="13600" cy="17700"/>
            </a:xfrm>
            <a:custGeom>
              <a:avLst/>
              <a:gdLst/>
              <a:ahLst/>
              <a:cxnLst/>
              <a:rect l="l" t="t" r="r" b="b"/>
              <a:pathLst>
                <a:path w="544" h="708" extrusionOk="0">
                  <a:moveTo>
                    <a:pt x="76" y="1"/>
                  </a:moveTo>
                  <a:lnTo>
                    <a:pt x="0" y="51"/>
                  </a:lnTo>
                  <a:lnTo>
                    <a:pt x="468" y="707"/>
                  </a:lnTo>
                  <a:lnTo>
                    <a:pt x="544" y="657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2845825" y="3799125"/>
              <a:ext cx="13625" cy="17075"/>
            </a:xfrm>
            <a:custGeom>
              <a:avLst/>
              <a:gdLst/>
              <a:ahLst/>
              <a:cxnLst/>
              <a:rect l="l" t="t" r="r" b="b"/>
              <a:pathLst>
                <a:path w="545" h="683" extrusionOk="0">
                  <a:moveTo>
                    <a:pt x="77" y="1"/>
                  </a:moveTo>
                  <a:lnTo>
                    <a:pt x="1" y="51"/>
                  </a:lnTo>
                  <a:lnTo>
                    <a:pt x="468" y="682"/>
                  </a:lnTo>
                  <a:lnTo>
                    <a:pt x="544" y="632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2858450" y="3790625"/>
              <a:ext cx="10750" cy="18000"/>
            </a:xfrm>
            <a:custGeom>
              <a:avLst/>
              <a:gdLst/>
              <a:ahLst/>
              <a:cxnLst/>
              <a:rect l="l" t="t" r="r" b="b"/>
              <a:pathLst>
                <a:path w="430" h="720" extrusionOk="0">
                  <a:moveTo>
                    <a:pt x="90" y="0"/>
                  </a:moveTo>
                  <a:lnTo>
                    <a:pt x="1" y="38"/>
                  </a:lnTo>
                  <a:lnTo>
                    <a:pt x="354" y="719"/>
                  </a:lnTo>
                  <a:lnTo>
                    <a:pt x="430" y="66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2871700" y="3784625"/>
              <a:ext cx="9825" cy="18000"/>
            </a:xfrm>
            <a:custGeom>
              <a:avLst/>
              <a:gdLst/>
              <a:ahLst/>
              <a:cxnLst/>
              <a:rect l="l" t="t" r="r" b="b"/>
              <a:pathLst>
                <a:path w="393" h="720" extrusionOk="0">
                  <a:moveTo>
                    <a:pt x="90" y="0"/>
                  </a:moveTo>
                  <a:lnTo>
                    <a:pt x="1" y="38"/>
                  </a:lnTo>
                  <a:lnTo>
                    <a:pt x="304" y="720"/>
                  </a:lnTo>
                  <a:lnTo>
                    <a:pt x="393" y="66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2884650" y="3778925"/>
              <a:ext cx="9500" cy="17700"/>
            </a:xfrm>
            <a:custGeom>
              <a:avLst/>
              <a:gdLst/>
              <a:ahLst/>
              <a:cxnLst/>
              <a:rect l="l" t="t" r="r" b="b"/>
              <a:pathLst>
                <a:path w="380" h="708" extrusionOk="0">
                  <a:moveTo>
                    <a:pt x="89" y="1"/>
                  </a:moveTo>
                  <a:lnTo>
                    <a:pt x="1" y="39"/>
                  </a:lnTo>
                  <a:lnTo>
                    <a:pt x="291" y="708"/>
                  </a:lnTo>
                  <a:lnTo>
                    <a:pt x="379" y="670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2897575" y="3773575"/>
              <a:ext cx="9200" cy="17375"/>
            </a:xfrm>
            <a:custGeom>
              <a:avLst/>
              <a:gdLst/>
              <a:ahLst/>
              <a:cxnLst/>
              <a:rect l="l" t="t" r="r" b="b"/>
              <a:pathLst>
                <a:path w="368" h="695" extrusionOk="0">
                  <a:moveTo>
                    <a:pt x="90" y="1"/>
                  </a:moveTo>
                  <a:lnTo>
                    <a:pt x="1" y="38"/>
                  </a:lnTo>
                  <a:lnTo>
                    <a:pt x="278" y="694"/>
                  </a:lnTo>
                  <a:lnTo>
                    <a:pt x="367" y="657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2910525" y="3768200"/>
              <a:ext cx="9175" cy="16775"/>
            </a:xfrm>
            <a:custGeom>
              <a:avLst/>
              <a:gdLst/>
              <a:ahLst/>
              <a:cxnLst/>
              <a:rect l="l" t="t" r="r" b="b"/>
              <a:pathLst>
                <a:path w="367" h="671" extrusionOk="0">
                  <a:moveTo>
                    <a:pt x="88" y="1"/>
                  </a:moveTo>
                  <a:lnTo>
                    <a:pt x="1" y="39"/>
                  </a:lnTo>
                  <a:lnTo>
                    <a:pt x="278" y="670"/>
                  </a:lnTo>
                  <a:lnTo>
                    <a:pt x="366" y="632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2923450" y="3762850"/>
              <a:ext cx="8850" cy="16425"/>
            </a:xfrm>
            <a:custGeom>
              <a:avLst/>
              <a:gdLst/>
              <a:ahLst/>
              <a:cxnLst/>
              <a:rect l="l" t="t" r="r" b="b"/>
              <a:pathLst>
                <a:path w="354" h="657" extrusionOk="0">
                  <a:moveTo>
                    <a:pt x="89" y="1"/>
                  </a:moveTo>
                  <a:lnTo>
                    <a:pt x="1" y="38"/>
                  </a:lnTo>
                  <a:lnTo>
                    <a:pt x="266" y="657"/>
                  </a:lnTo>
                  <a:lnTo>
                    <a:pt x="354" y="619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2936400" y="3757800"/>
              <a:ext cx="8850" cy="15800"/>
            </a:xfrm>
            <a:custGeom>
              <a:avLst/>
              <a:gdLst/>
              <a:ahLst/>
              <a:cxnLst/>
              <a:rect l="l" t="t" r="r" b="b"/>
              <a:pathLst>
                <a:path w="354" h="632" extrusionOk="0">
                  <a:moveTo>
                    <a:pt x="88" y="1"/>
                  </a:moveTo>
                  <a:lnTo>
                    <a:pt x="1" y="26"/>
                  </a:lnTo>
                  <a:lnTo>
                    <a:pt x="265" y="632"/>
                  </a:lnTo>
                  <a:lnTo>
                    <a:pt x="354" y="59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2949650" y="3752425"/>
              <a:ext cx="8225" cy="15500"/>
            </a:xfrm>
            <a:custGeom>
              <a:avLst/>
              <a:gdLst/>
              <a:ahLst/>
              <a:cxnLst/>
              <a:rect l="l" t="t" r="r" b="b"/>
              <a:pathLst>
                <a:path w="329" h="620" extrusionOk="0">
                  <a:moveTo>
                    <a:pt x="76" y="1"/>
                  </a:moveTo>
                  <a:lnTo>
                    <a:pt x="1" y="39"/>
                  </a:lnTo>
                  <a:lnTo>
                    <a:pt x="240" y="620"/>
                  </a:lnTo>
                  <a:lnTo>
                    <a:pt x="329" y="581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2962575" y="3747075"/>
              <a:ext cx="8225" cy="15175"/>
            </a:xfrm>
            <a:custGeom>
              <a:avLst/>
              <a:gdLst/>
              <a:ahLst/>
              <a:cxnLst/>
              <a:rect l="l" t="t" r="r" b="b"/>
              <a:pathLst>
                <a:path w="329" h="607" extrusionOk="0">
                  <a:moveTo>
                    <a:pt x="89" y="1"/>
                  </a:moveTo>
                  <a:lnTo>
                    <a:pt x="1" y="38"/>
                  </a:lnTo>
                  <a:lnTo>
                    <a:pt x="241" y="606"/>
                  </a:lnTo>
                  <a:lnTo>
                    <a:pt x="329" y="568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2975525" y="3742025"/>
              <a:ext cx="7900" cy="14550"/>
            </a:xfrm>
            <a:custGeom>
              <a:avLst/>
              <a:gdLst/>
              <a:ahLst/>
              <a:cxnLst/>
              <a:rect l="l" t="t" r="r" b="b"/>
              <a:pathLst>
                <a:path w="316" h="582" extrusionOk="0">
                  <a:moveTo>
                    <a:pt x="88" y="1"/>
                  </a:moveTo>
                  <a:lnTo>
                    <a:pt x="1" y="26"/>
                  </a:lnTo>
                  <a:lnTo>
                    <a:pt x="240" y="581"/>
                  </a:lnTo>
                  <a:lnTo>
                    <a:pt x="316" y="54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2988450" y="3736650"/>
              <a:ext cx="7925" cy="14250"/>
            </a:xfrm>
            <a:custGeom>
              <a:avLst/>
              <a:gdLst/>
              <a:ahLst/>
              <a:cxnLst/>
              <a:rect l="l" t="t" r="r" b="b"/>
              <a:pathLst>
                <a:path w="317" h="570" extrusionOk="0">
                  <a:moveTo>
                    <a:pt x="89" y="1"/>
                  </a:moveTo>
                  <a:lnTo>
                    <a:pt x="1" y="39"/>
                  </a:lnTo>
                  <a:lnTo>
                    <a:pt x="228" y="569"/>
                  </a:lnTo>
                  <a:lnTo>
                    <a:pt x="317" y="531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3001400" y="3731300"/>
              <a:ext cx="7900" cy="14225"/>
            </a:xfrm>
            <a:custGeom>
              <a:avLst/>
              <a:gdLst/>
              <a:ahLst/>
              <a:cxnLst/>
              <a:rect l="l" t="t" r="r" b="b"/>
              <a:pathLst>
                <a:path w="316" h="569" extrusionOk="0">
                  <a:moveTo>
                    <a:pt x="88" y="1"/>
                  </a:moveTo>
                  <a:lnTo>
                    <a:pt x="0" y="38"/>
                  </a:lnTo>
                  <a:lnTo>
                    <a:pt x="228" y="568"/>
                  </a:lnTo>
                  <a:lnTo>
                    <a:pt x="316" y="531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3014325" y="3725925"/>
              <a:ext cx="7600" cy="13900"/>
            </a:xfrm>
            <a:custGeom>
              <a:avLst/>
              <a:gdLst/>
              <a:ahLst/>
              <a:cxnLst/>
              <a:rect l="l" t="t" r="r" b="b"/>
              <a:pathLst>
                <a:path w="304" h="556" extrusionOk="0">
                  <a:moveTo>
                    <a:pt x="89" y="1"/>
                  </a:moveTo>
                  <a:lnTo>
                    <a:pt x="0" y="39"/>
                  </a:lnTo>
                  <a:lnTo>
                    <a:pt x="228" y="556"/>
                  </a:lnTo>
                  <a:lnTo>
                    <a:pt x="303" y="519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3027575" y="3720875"/>
              <a:ext cx="7300" cy="13275"/>
            </a:xfrm>
            <a:custGeom>
              <a:avLst/>
              <a:gdLst/>
              <a:ahLst/>
              <a:cxnLst/>
              <a:rect l="l" t="t" r="r" b="b"/>
              <a:pathLst>
                <a:path w="292" h="531" extrusionOk="0">
                  <a:moveTo>
                    <a:pt x="76" y="1"/>
                  </a:moveTo>
                  <a:lnTo>
                    <a:pt x="1" y="39"/>
                  </a:lnTo>
                  <a:lnTo>
                    <a:pt x="202" y="531"/>
                  </a:lnTo>
                  <a:lnTo>
                    <a:pt x="291" y="493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3040525" y="3715525"/>
              <a:ext cx="7275" cy="12950"/>
            </a:xfrm>
            <a:custGeom>
              <a:avLst/>
              <a:gdLst/>
              <a:ahLst/>
              <a:cxnLst/>
              <a:rect l="l" t="t" r="r" b="b"/>
              <a:pathLst>
                <a:path w="291" h="518" extrusionOk="0">
                  <a:moveTo>
                    <a:pt x="88" y="1"/>
                  </a:moveTo>
                  <a:lnTo>
                    <a:pt x="0" y="38"/>
                  </a:lnTo>
                  <a:lnTo>
                    <a:pt x="202" y="518"/>
                  </a:lnTo>
                  <a:lnTo>
                    <a:pt x="290" y="48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3053450" y="3710150"/>
              <a:ext cx="6975" cy="12975"/>
            </a:xfrm>
            <a:custGeom>
              <a:avLst/>
              <a:gdLst/>
              <a:ahLst/>
              <a:cxnLst/>
              <a:rect l="l" t="t" r="r" b="b"/>
              <a:pathLst>
                <a:path w="279" h="519" extrusionOk="0">
                  <a:moveTo>
                    <a:pt x="89" y="0"/>
                  </a:moveTo>
                  <a:lnTo>
                    <a:pt x="0" y="39"/>
                  </a:lnTo>
                  <a:lnTo>
                    <a:pt x="202" y="518"/>
                  </a:lnTo>
                  <a:lnTo>
                    <a:pt x="278" y="48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3066400" y="3705100"/>
              <a:ext cx="6975" cy="12350"/>
            </a:xfrm>
            <a:custGeom>
              <a:avLst/>
              <a:gdLst/>
              <a:ahLst/>
              <a:cxnLst/>
              <a:rect l="l" t="t" r="r" b="b"/>
              <a:pathLst>
                <a:path w="279" h="494" extrusionOk="0">
                  <a:moveTo>
                    <a:pt x="88" y="1"/>
                  </a:moveTo>
                  <a:lnTo>
                    <a:pt x="0" y="39"/>
                  </a:lnTo>
                  <a:lnTo>
                    <a:pt x="189" y="493"/>
                  </a:lnTo>
                  <a:lnTo>
                    <a:pt x="278" y="45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3079325" y="3699750"/>
              <a:ext cx="6975" cy="12025"/>
            </a:xfrm>
            <a:custGeom>
              <a:avLst/>
              <a:gdLst/>
              <a:ahLst/>
              <a:cxnLst/>
              <a:rect l="l" t="t" r="r" b="b"/>
              <a:pathLst>
                <a:path w="279" h="481" extrusionOk="0">
                  <a:moveTo>
                    <a:pt x="89" y="1"/>
                  </a:moveTo>
                  <a:lnTo>
                    <a:pt x="0" y="38"/>
                  </a:lnTo>
                  <a:lnTo>
                    <a:pt x="190" y="480"/>
                  </a:lnTo>
                  <a:lnTo>
                    <a:pt x="278" y="442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3092275" y="3694700"/>
              <a:ext cx="6950" cy="11700"/>
            </a:xfrm>
            <a:custGeom>
              <a:avLst/>
              <a:gdLst/>
              <a:ahLst/>
              <a:cxnLst/>
              <a:rect l="l" t="t" r="r" b="b"/>
              <a:pathLst>
                <a:path w="278" h="468" extrusionOk="0">
                  <a:moveTo>
                    <a:pt x="88" y="1"/>
                  </a:moveTo>
                  <a:lnTo>
                    <a:pt x="0" y="26"/>
                  </a:lnTo>
                  <a:lnTo>
                    <a:pt x="189" y="467"/>
                  </a:lnTo>
                  <a:lnTo>
                    <a:pt x="278" y="43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3105525" y="3689325"/>
              <a:ext cx="6325" cy="11375"/>
            </a:xfrm>
            <a:custGeom>
              <a:avLst/>
              <a:gdLst/>
              <a:ahLst/>
              <a:cxnLst/>
              <a:rect l="l" t="t" r="r" b="b"/>
              <a:pathLst>
                <a:path w="253" h="455" extrusionOk="0">
                  <a:moveTo>
                    <a:pt x="88" y="1"/>
                  </a:moveTo>
                  <a:lnTo>
                    <a:pt x="0" y="39"/>
                  </a:lnTo>
                  <a:lnTo>
                    <a:pt x="164" y="455"/>
                  </a:lnTo>
                  <a:lnTo>
                    <a:pt x="253" y="418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3118450" y="3684275"/>
              <a:ext cx="6325" cy="10750"/>
            </a:xfrm>
            <a:custGeom>
              <a:avLst/>
              <a:gdLst/>
              <a:ahLst/>
              <a:cxnLst/>
              <a:rect l="l" t="t" r="r" b="b"/>
              <a:pathLst>
                <a:path w="253" h="430" extrusionOk="0">
                  <a:moveTo>
                    <a:pt x="89" y="1"/>
                  </a:moveTo>
                  <a:lnTo>
                    <a:pt x="0" y="26"/>
                  </a:lnTo>
                  <a:lnTo>
                    <a:pt x="165" y="430"/>
                  </a:lnTo>
                  <a:lnTo>
                    <a:pt x="253" y="392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3131400" y="3678925"/>
              <a:ext cx="6325" cy="10750"/>
            </a:xfrm>
            <a:custGeom>
              <a:avLst/>
              <a:gdLst/>
              <a:ahLst/>
              <a:cxnLst/>
              <a:rect l="l" t="t" r="r" b="b"/>
              <a:pathLst>
                <a:path w="253" h="430" extrusionOk="0">
                  <a:moveTo>
                    <a:pt x="88" y="1"/>
                  </a:moveTo>
                  <a:lnTo>
                    <a:pt x="0" y="38"/>
                  </a:lnTo>
                  <a:lnTo>
                    <a:pt x="164" y="430"/>
                  </a:lnTo>
                  <a:lnTo>
                    <a:pt x="253" y="391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3144325" y="3673550"/>
              <a:ext cx="6325" cy="10450"/>
            </a:xfrm>
            <a:custGeom>
              <a:avLst/>
              <a:gdLst/>
              <a:ahLst/>
              <a:cxnLst/>
              <a:rect l="l" t="t" r="r" b="b"/>
              <a:pathLst>
                <a:path w="253" h="418" extrusionOk="0">
                  <a:moveTo>
                    <a:pt x="89" y="0"/>
                  </a:moveTo>
                  <a:lnTo>
                    <a:pt x="0" y="39"/>
                  </a:lnTo>
                  <a:lnTo>
                    <a:pt x="165" y="417"/>
                  </a:lnTo>
                  <a:lnTo>
                    <a:pt x="253" y="37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3157275" y="3668500"/>
              <a:ext cx="6000" cy="10125"/>
            </a:xfrm>
            <a:custGeom>
              <a:avLst/>
              <a:gdLst/>
              <a:ahLst/>
              <a:cxnLst/>
              <a:rect l="l" t="t" r="r" b="b"/>
              <a:pathLst>
                <a:path w="240" h="405" extrusionOk="0">
                  <a:moveTo>
                    <a:pt x="88" y="1"/>
                  </a:moveTo>
                  <a:lnTo>
                    <a:pt x="0" y="26"/>
                  </a:lnTo>
                  <a:lnTo>
                    <a:pt x="164" y="404"/>
                  </a:lnTo>
                  <a:lnTo>
                    <a:pt x="240" y="367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3170200" y="3663150"/>
              <a:ext cx="6025" cy="9800"/>
            </a:xfrm>
            <a:custGeom>
              <a:avLst/>
              <a:gdLst/>
              <a:ahLst/>
              <a:cxnLst/>
              <a:rect l="l" t="t" r="r" b="b"/>
              <a:pathLst>
                <a:path w="241" h="392" extrusionOk="0">
                  <a:moveTo>
                    <a:pt x="89" y="0"/>
                  </a:moveTo>
                  <a:lnTo>
                    <a:pt x="0" y="38"/>
                  </a:lnTo>
                  <a:lnTo>
                    <a:pt x="152" y="391"/>
                  </a:lnTo>
                  <a:lnTo>
                    <a:pt x="241" y="35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3183150" y="3657475"/>
              <a:ext cx="6000" cy="10125"/>
            </a:xfrm>
            <a:custGeom>
              <a:avLst/>
              <a:gdLst/>
              <a:ahLst/>
              <a:cxnLst/>
              <a:rect l="l" t="t" r="r" b="b"/>
              <a:pathLst>
                <a:path w="240" h="405" extrusionOk="0">
                  <a:moveTo>
                    <a:pt x="88" y="0"/>
                  </a:moveTo>
                  <a:lnTo>
                    <a:pt x="0" y="38"/>
                  </a:lnTo>
                  <a:lnTo>
                    <a:pt x="164" y="404"/>
                  </a:lnTo>
                  <a:lnTo>
                    <a:pt x="239" y="37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3196075" y="3652100"/>
              <a:ext cx="6325" cy="10450"/>
            </a:xfrm>
            <a:custGeom>
              <a:avLst/>
              <a:gdLst/>
              <a:ahLst/>
              <a:cxnLst/>
              <a:rect l="l" t="t" r="r" b="b"/>
              <a:pathLst>
                <a:path w="253" h="418" extrusionOk="0">
                  <a:moveTo>
                    <a:pt x="89" y="0"/>
                  </a:moveTo>
                  <a:lnTo>
                    <a:pt x="0" y="39"/>
                  </a:lnTo>
                  <a:lnTo>
                    <a:pt x="165" y="417"/>
                  </a:lnTo>
                  <a:lnTo>
                    <a:pt x="253" y="37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3209025" y="3646425"/>
              <a:ext cx="6325" cy="10750"/>
            </a:xfrm>
            <a:custGeom>
              <a:avLst/>
              <a:gdLst/>
              <a:ahLst/>
              <a:cxnLst/>
              <a:rect l="l" t="t" r="r" b="b"/>
              <a:pathLst>
                <a:path w="253" h="430" extrusionOk="0">
                  <a:moveTo>
                    <a:pt x="88" y="0"/>
                  </a:moveTo>
                  <a:lnTo>
                    <a:pt x="0" y="38"/>
                  </a:lnTo>
                  <a:lnTo>
                    <a:pt x="164" y="429"/>
                  </a:lnTo>
                  <a:lnTo>
                    <a:pt x="253" y="39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3221950" y="3641050"/>
              <a:ext cx="6325" cy="11075"/>
            </a:xfrm>
            <a:custGeom>
              <a:avLst/>
              <a:gdLst/>
              <a:ahLst/>
              <a:cxnLst/>
              <a:rect l="l" t="t" r="r" b="b"/>
              <a:pathLst>
                <a:path w="253" h="443" extrusionOk="0">
                  <a:moveTo>
                    <a:pt x="89" y="1"/>
                  </a:moveTo>
                  <a:lnTo>
                    <a:pt x="0" y="38"/>
                  </a:lnTo>
                  <a:lnTo>
                    <a:pt x="165" y="442"/>
                  </a:lnTo>
                  <a:lnTo>
                    <a:pt x="252" y="405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3234550" y="3635050"/>
              <a:ext cx="6975" cy="12025"/>
            </a:xfrm>
            <a:custGeom>
              <a:avLst/>
              <a:gdLst/>
              <a:ahLst/>
              <a:cxnLst/>
              <a:rect l="l" t="t" r="r" b="b"/>
              <a:pathLst>
                <a:path w="279" h="481" extrusionOk="0">
                  <a:moveTo>
                    <a:pt x="90" y="1"/>
                  </a:moveTo>
                  <a:lnTo>
                    <a:pt x="1" y="39"/>
                  </a:lnTo>
                  <a:lnTo>
                    <a:pt x="191" y="480"/>
                  </a:lnTo>
                  <a:lnTo>
                    <a:pt x="279" y="443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3247500" y="3629375"/>
              <a:ext cx="6975" cy="12650"/>
            </a:xfrm>
            <a:custGeom>
              <a:avLst/>
              <a:gdLst/>
              <a:ahLst/>
              <a:cxnLst/>
              <a:rect l="l" t="t" r="r" b="b"/>
              <a:pathLst>
                <a:path w="279" h="506" extrusionOk="0">
                  <a:moveTo>
                    <a:pt x="89" y="1"/>
                  </a:moveTo>
                  <a:lnTo>
                    <a:pt x="1" y="39"/>
                  </a:lnTo>
                  <a:lnTo>
                    <a:pt x="190" y="505"/>
                  </a:lnTo>
                  <a:lnTo>
                    <a:pt x="279" y="480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3260125" y="3623400"/>
              <a:ext cx="7600" cy="13900"/>
            </a:xfrm>
            <a:custGeom>
              <a:avLst/>
              <a:gdLst/>
              <a:ahLst/>
              <a:cxnLst/>
              <a:rect l="l" t="t" r="r" b="b"/>
              <a:pathLst>
                <a:path w="304" h="556" extrusionOk="0">
                  <a:moveTo>
                    <a:pt x="89" y="0"/>
                  </a:moveTo>
                  <a:lnTo>
                    <a:pt x="1" y="38"/>
                  </a:lnTo>
                  <a:lnTo>
                    <a:pt x="215" y="556"/>
                  </a:lnTo>
                  <a:lnTo>
                    <a:pt x="304" y="5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3272750" y="3617075"/>
              <a:ext cx="8225" cy="15800"/>
            </a:xfrm>
            <a:custGeom>
              <a:avLst/>
              <a:gdLst/>
              <a:ahLst/>
              <a:cxnLst/>
              <a:rect l="l" t="t" r="r" b="b"/>
              <a:pathLst>
                <a:path w="329" h="632" extrusionOk="0">
                  <a:moveTo>
                    <a:pt x="88" y="1"/>
                  </a:moveTo>
                  <a:lnTo>
                    <a:pt x="1" y="51"/>
                  </a:lnTo>
                  <a:lnTo>
                    <a:pt x="240" y="632"/>
                  </a:lnTo>
                  <a:lnTo>
                    <a:pt x="329" y="59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4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Did you like the resources on this template? Get them for free at our other websites: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Vectors</a:t>
            </a:r>
            <a:endParaRPr b="1">
              <a:solidFill>
                <a:schemeClr val="dk1"/>
              </a:solidFill>
            </a:endParaRPr>
          </a:p>
          <a:p>
            <a:pPr marL="2413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Gradient stock market concept</a:t>
            </a:r>
            <a:endParaRPr/>
          </a:p>
          <a:p>
            <a:pPr marL="2413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Gradient cryptocurrency concept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Photos</a:t>
            </a:r>
            <a:endParaRPr b="1">
              <a:solidFill>
                <a:schemeClr val="dk1"/>
              </a:solidFill>
            </a:endParaRPr>
          </a:p>
          <a:p>
            <a:pPr marL="2413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Close up hand typing on calculator</a:t>
            </a:r>
            <a:endParaRPr>
              <a:uFill>
                <a:noFill/>
              </a:uFill>
              <a:hlinkClick r:id="rId6"/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Business concept with calculator close up</a:t>
            </a:r>
            <a:endParaRPr/>
          </a:p>
          <a:p>
            <a:pPr marL="2413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Medium shot man talking on phone</a:t>
            </a:r>
            <a:endParaRPr>
              <a:uFill>
                <a:noFill/>
              </a:uFill>
              <a:hlinkClick r:id="rId9"/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Close up hand holding smartphone</a:t>
            </a:r>
            <a:endParaRPr>
              <a:uFill>
                <a:noFill/>
              </a:uFill>
              <a:hlinkClick r:id="rId11"/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12"/>
              </a:rPr>
              <a:t>Medium shot queer people at work</a:t>
            </a:r>
            <a:endParaRPr/>
          </a:p>
          <a:p>
            <a:pPr marL="2413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13"/>
              </a:rPr>
              <a:t>Close up hand holding clipboard</a:t>
            </a:r>
            <a:endParaRPr/>
          </a:p>
          <a:p>
            <a:pPr marL="2413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14"/>
              </a:rPr>
              <a:t>People at the office during a work day</a:t>
            </a:r>
            <a:endParaRPr/>
          </a:p>
        </p:txBody>
      </p:sp>
      <p:sp>
        <p:nvSpPr>
          <p:cNvPr id="1457" name="Google Shape;1457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title" idx="2"/>
          </p:nvPr>
        </p:nvSpPr>
        <p:spPr>
          <a:xfrm>
            <a:off x="720000" y="1342625"/>
            <a:ext cx="11997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9" name="Google Shape;329;p30"/>
          <p:cNvSpPr txBox="1">
            <a:spLocks noGrp="1"/>
          </p:cNvSpPr>
          <p:nvPr>
            <p:ph type="subTitle" idx="1"/>
          </p:nvPr>
        </p:nvSpPr>
        <p:spPr>
          <a:xfrm>
            <a:off x="2056100" y="1342625"/>
            <a:ext cx="32118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of the section</a:t>
            </a:r>
            <a:endParaRPr/>
          </a:p>
        </p:txBody>
      </p:sp>
      <p:sp>
        <p:nvSpPr>
          <p:cNvPr id="330" name="Google Shape;330;p30"/>
          <p:cNvSpPr txBox="1">
            <a:spLocks noGrp="1"/>
          </p:cNvSpPr>
          <p:nvPr>
            <p:ph type="title" idx="3"/>
          </p:nvPr>
        </p:nvSpPr>
        <p:spPr>
          <a:xfrm>
            <a:off x="720000" y="4211300"/>
            <a:ext cx="11997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31" name="Google Shape;331;p30"/>
          <p:cNvSpPr txBox="1">
            <a:spLocks noGrp="1"/>
          </p:cNvSpPr>
          <p:nvPr>
            <p:ph type="subTitle" idx="4"/>
          </p:nvPr>
        </p:nvSpPr>
        <p:spPr>
          <a:xfrm>
            <a:off x="2056100" y="4211300"/>
            <a:ext cx="32118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of the section</a:t>
            </a:r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title" idx="5"/>
          </p:nvPr>
        </p:nvSpPr>
        <p:spPr>
          <a:xfrm>
            <a:off x="720000" y="3637565"/>
            <a:ext cx="11997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subTitle" idx="6"/>
          </p:nvPr>
        </p:nvSpPr>
        <p:spPr>
          <a:xfrm>
            <a:off x="2056100" y="3637565"/>
            <a:ext cx="32118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of the section</a:t>
            </a:r>
            <a:endParaRPr/>
          </a:p>
        </p:txBody>
      </p:sp>
      <p:sp>
        <p:nvSpPr>
          <p:cNvPr id="334" name="Google Shape;334;p30"/>
          <p:cNvSpPr txBox="1">
            <a:spLocks noGrp="1"/>
          </p:cNvSpPr>
          <p:nvPr>
            <p:ph type="title" idx="7"/>
          </p:nvPr>
        </p:nvSpPr>
        <p:spPr>
          <a:xfrm>
            <a:off x="720000" y="3063830"/>
            <a:ext cx="11997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5" name="Google Shape;335;p30"/>
          <p:cNvSpPr txBox="1">
            <a:spLocks noGrp="1"/>
          </p:cNvSpPr>
          <p:nvPr>
            <p:ph type="subTitle" idx="8"/>
          </p:nvPr>
        </p:nvSpPr>
        <p:spPr>
          <a:xfrm>
            <a:off x="2056100" y="3063830"/>
            <a:ext cx="32118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of the section</a:t>
            </a:r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title" idx="9"/>
          </p:nvPr>
        </p:nvSpPr>
        <p:spPr>
          <a:xfrm>
            <a:off x="720000" y="2490095"/>
            <a:ext cx="11997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7" name="Google Shape;337;p30"/>
          <p:cNvSpPr txBox="1">
            <a:spLocks noGrp="1"/>
          </p:cNvSpPr>
          <p:nvPr>
            <p:ph type="subTitle" idx="13"/>
          </p:nvPr>
        </p:nvSpPr>
        <p:spPr>
          <a:xfrm>
            <a:off x="2056100" y="2490095"/>
            <a:ext cx="32118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of the section</a:t>
            </a:r>
            <a:endParaRPr/>
          </a:p>
        </p:txBody>
      </p:sp>
      <p:sp>
        <p:nvSpPr>
          <p:cNvPr id="338" name="Google Shape;338;p30"/>
          <p:cNvSpPr txBox="1">
            <a:spLocks noGrp="1"/>
          </p:cNvSpPr>
          <p:nvPr>
            <p:ph type="title" idx="14"/>
          </p:nvPr>
        </p:nvSpPr>
        <p:spPr>
          <a:xfrm>
            <a:off x="720000" y="1916360"/>
            <a:ext cx="11997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9" name="Google Shape;339;p30"/>
          <p:cNvSpPr txBox="1">
            <a:spLocks noGrp="1"/>
          </p:cNvSpPr>
          <p:nvPr>
            <p:ph type="subTitle" idx="15"/>
          </p:nvPr>
        </p:nvSpPr>
        <p:spPr>
          <a:xfrm>
            <a:off x="2056100" y="1916360"/>
            <a:ext cx="32118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of the section</a:t>
            </a:r>
            <a:endParaRPr/>
          </a:p>
        </p:txBody>
      </p:sp>
      <p:grpSp>
        <p:nvGrpSpPr>
          <p:cNvPr id="340" name="Google Shape;340;p30"/>
          <p:cNvGrpSpPr/>
          <p:nvPr/>
        </p:nvGrpSpPr>
        <p:grpSpPr>
          <a:xfrm>
            <a:off x="6518435" y="3144203"/>
            <a:ext cx="2348437" cy="1932163"/>
            <a:chOff x="6518435" y="3144203"/>
            <a:chExt cx="2348437" cy="1932163"/>
          </a:xfrm>
        </p:grpSpPr>
        <p:sp>
          <p:nvSpPr>
            <p:cNvPr id="341" name="Google Shape;341;p30"/>
            <p:cNvSpPr/>
            <p:nvPr/>
          </p:nvSpPr>
          <p:spPr>
            <a:xfrm>
              <a:off x="6524023" y="4536193"/>
              <a:ext cx="177017" cy="169567"/>
            </a:xfrm>
            <a:custGeom>
              <a:avLst/>
              <a:gdLst/>
              <a:ahLst/>
              <a:cxnLst/>
              <a:rect l="l" t="t" r="r" b="b"/>
              <a:pathLst>
                <a:path w="2756" h="2640" extrusionOk="0">
                  <a:moveTo>
                    <a:pt x="1" y="1"/>
                  </a:moveTo>
                  <a:lnTo>
                    <a:pt x="1" y="2639"/>
                  </a:lnTo>
                  <a:lnTo>
                    <a:pt x="2755" y="2639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6518435" y="4529706"/>
              <a:ext cx="189093" cy="181642"/>
            </a:xfrm>
            <a:custGeom>
              <a:avLst/>
              <a:gdLst/>
              <a:ahLst/>
              <a:cxnLst/>
              <a:rect l="l" t="t" r="r" b="b"/>
              <a:pathLst>
                <a:path w="2944" h="2828" extrusionOk="0">
                  <a:moveTo>
                    <a:pt x="2755" y="189"/>
                  </a:moveTo>
                  <a:lnTo>
                    <a:pt x="2755" y="2653"/>
                  </a:lnTo>
                  <a:lnTo>
                    <a:pt x="189" y="2653"/>
                  </a:lnTo>
                  <a:lnTo>
                    <a:pt x="189" y="189"/>
                  </a:lnTo>
                  <a:close/>
                  <a:moveTo>
                    <a:pt x="88" y="1"/>
                  </a:moveTo>
                  <a:cubicBezTo>
                    <a:pt x="44" y="1"/>
                    <a:pt x="1" y="44"/>
                    <a:pt x="1" y="102"/>
                  </a:cubicBezTo>
                  <a:lnTo>
                    <a:pt x="1" y="2740"/>
                  </a:lnTo>
                  <a:cubicBezTo>
                    <a:pt x="1" y="2798"/>
                    <a:pt x="44" y="2827"/>
                    <a:pt x="88" y="2827"/>
                  </a:cubicBezTo>
                  <a:lnTo>
                    <a:pt x="2842" y="2827"/>
                  </a:lnTo>
                  <a:cubicBezTo>
                    <a:pt x="2900" y="2827"/>
                    <a:pt x="2943" y="2798"/>
                    <a:pt x="2943" y="2740"/>
                  </a:cubicBezTo>
                  <a:lnTo>
                    <a:pt x="2943" y="102"/>
                  </a:lnTo>
                  <a:cubicBezTo>
                    <a:pt x="2943" y="44"/>
                    <a:pt x="2900" y="1"/>
                    <a:pt x="2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606880" y="4700107"/>
              <a:ext cx="12204" cy="229108"/>
            </a:xfrm>
            <a:custGeom>
              <a:avLst/>
              <a:gdLst/>
              <a:ahLst/>
              <a:cxnLst/>
              <a:rect l="l" t="t" r="r" b="b"/>
              <a:pathLst>
                <a:path w="190" h="3567" extrusionOk="0">
                  <a:moveTo>
                    <a:pt x="87" y="0"/>
                  </a:moveTo>
                  <a:cubicBezTo>
                    <a:pt x="44" y="0"/>
                    <a:pt x="0" y="29"/>
                    <a:pt x="0" y="87"/>
                  </a:cubicBezTo>
                  <a:lnTo>
                    <a:pt x="0" y="3480"/>
                  </a:lnTo>
                  <a:cubicBezTo>
                    <a:pt x="0" y="3524"/>
                    <a:pt x="44" y="3567"/>
                    <a:pt x="87" y="3567"/>
                  </a:cubicBezTo>
                  <a:cubicBezTo>
                    <a:pt x="145" y="3567"/>
                    <a:pt x="189" y="3524"/>
                    <a:pt x="189" y="3480"/>
                  </a:cubicBezTo>
                  <a:lnTo>
                    <a:pt x="189" y="87"/>
                  </a:lnTo>
                  <a:cubicBezTo>
                    <a:pt x="189" y="29"/>
                    <a:pt x="145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6606880" y="4311838"/>
              <a:ext cx="12204" cy="230007"/>
            </a:xfrm>
            <a:custGeom>
              <a:avLst/>
              <a:gdLst/>
              <a:ahLst/>
              <a:cxnLst/>
              <a:rect l="l" t="t" r="r" b="b"/>
              <a:pathLst>
                <a:path w="190" h="3581" extrusionOk="0">
                  <a:moveTo>
                    <a:pt x="87" y="0"/>
                  </a:moveTo>
                  <a:cubicBezTo>
                    <a:pt x="44" y="0"/>
                    <a:pt x="0" y="43"/>
                    <a:pt x="0" y="101"/>
                  </a:cubicBezTo>
                  <a:lnTo>
                    <a:pt x="0" y="3494"/>
                  </a:lnTo>
                  <a:cubicBezTo>
                    <a:pt x="0" y="3538"/>
                    <a:pt x="44" y="3581"/>
                    <a:pt x="87" y="3581"/>
                  </a:cubicBezTo>
                  <a:cubicBezTo>
                    <a:pt x="145" y="3581"/>
                    <a:pt x="189" y="3538"/>
                    <a:pt x="189" y="3494"/>
                  </a:cubicBezTo>
                  <a:lnTo>
                    <a:pt x="189" y="101"/>
                  </a:lnTo>
                  <a:cubicBezTo>
                    <a:pt x="189" y="43"/>
                    <a:pt x="145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6833162" y="3531509"/>
              <a:ext cx="177017" cy="988947"/>
            </a:xfrm>
            <a:custGeom>
              <a:avLst/>
              <a:gdLst/>
              <a:ahLst/>
              <a:cxnLst/>
              <a:rect l="l" t="t" r="r" b="b"/>
              <a:pathLst>
                <a:path w="2756" h="15397" extrusionOk="0">
                  <a:moveTo>
                    <a:pt x="1" y="1"/>
                  </a:moveTo>
                  <a:lnTo>
                    <a:pt x="1" y="15397"/>
                  </a:lnTo>
                  <a:lnTo>
                    <a:pt x="2755" y="15397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6915119" y="4513841"/>
              <a:ext cx="12139" cy="230136"/>
            </a:xfrm>
            <a:custGeom>
              <a:avLst/>
              <a:gdLst/>
              <a:ahLst/>
              <a:cxnLst/>
              <a:rect l="l" t="t" r="r" b="b"/>
              <a:pathLst>
                <a:path w="189" h="3583" extrusionOk="0">
                  <a:moveTo>
                    <a:pt x="101" y="1"/>
                  </a:moveTo>
                  <a:cubicBezTo>
                    <a:pt x="43" y="1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3" y="3582"/>
                    <a:pt x="101" y="3582"/>
                  </a:cubicBezTo>
                  <a:cubicBezTo>
                    <a:pt x="146" y="3582"/>
                    <a:pt x="188" y="3538"/>
                    <a:pt x="188" y="3495"/>
                  </a:cubicBezTo>
                  <a:lnTo>
                    <a:pt x="188" y="103"/>
                  </a:lnTo>
                  <a:cubicBezTo>
                    <a:pt x="188" y="45"/>
                    <a:pt x="146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6915119" y="3307090"/>
              <a:ext cx="12139" cy="230071"/>
            </a:xfrm>
            <a:custGeom>
              <a:avLst/>
              <a:gdLst/>
              <a:ahLst/>
              <a:cxnLst/>
              <a:rect l="l" t="t" r="r" b="b"/>
              <a:pathLst>
                <a:path w="189" h="3582" extrusionOk="0">
                  <a:moveTo>
                    <a:pt x="101" y="0"/>
                  </a:moveTo>
                  <a:cubicBezTo>
                    <a:pt x="43" y="0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3" y="3582"/>
                    <a:pt x="101" y="3582"/>
                  </a:cubicBezTo>
                  <a:cubicBezTo>
                    <a:pt x="146" y="3582"/>
                    <a:pt x="188" y="3538"/>
                    <a:pt x="188" y="3495"/>
                  </a:cubicBezTo>
                  <a:lnTo>
                    <a:pt x="188" y="103"/>
                  </a:lnTo>
                  <a:cubicBezTo>
                    <a:pt x="188" y="45"/>
                    <a:pt x="146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7141337" y="3531509"/>
              <a:ext cx="177017" cy="143489"/>
            </a:xfrm>
            <a:custGeom>
              <a:avLst/>
              <a:gdLst/>
              <a:ahLst/>
              <a:cxnLst/>
              <a:rect l="l" t="t" r="r" b="b"/>
              <a:pathLst>
                <a:path w="2756" h="2234" extrusionOk="0">
                  <a:moveTo>
                    <a:pt x="1" y="1"/>
                  </a:moveTo>
                  <a:lnTo>
                    <a:pt x="1" y="2233"/>
                  </a:lnTo>
                  <a:lnTo>
                    <a:pt x="2755" y="2233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7224257" y="3668383"/>
              <a:ext cx="11240" cy="230071"/>
            </a:xfrm>
            <a:custGeom>
              <a:avLst/>
              <a:gdLst/>
              <a:ahLst/>
              <a:cxnLst/>
              <a:rect l="l" t="t" r="r" b="b"/>
              <a:pathLst>
                <a:path w="175" h="3582" extrusionOk="0">
                  <a:moveTo>
                    <a:pt x="88" y="0"/>
                  </a:moveTo>
                  <a:cubicBezTo>
                    <a:pt x="30" y="0"/>
                    <a:pt x="1" y="44"/>
                    <a:pt x="1" y="102"/>
                  </a:cubicBezTo>
                  <a:lnTo>
                    <a:pt x="1" y="3495"/>
                  </a:lnTo>
                  <a:cubicBezTo>
                    <a:pt x="1" y="3538"/>
                    <a:pt x="30" y="3582"/>
                    <a:pt x="88" y="3582"/>
                  </a:cubicBezTo>
                  <a:cubicBezTo>
                    <a:pt x="146" y="3582"/>
                    <a:pt x="175" y="3538"/>
                    <a:pt x="175" y="3495"/>
                  </a:cubicBezTo>
                  <a:lnTo>
                    <a:pt x="175" y="102"/>
                  </a:lnTo>
                  <a:cubicBezTo>
                    <a:pt x="175" y="44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7224257" y="3307090"/>
              <a:ext cx="11240" cy="230071"/>
            </a:xfrm>
            <a:custGeom>
              <a:avLst/>
              <a:gdLst/>
              <a:ahLst/>
              <a:cxnLst/>
              <a:rect l="l" t="t" r="r" b="b"/>
              <a:pathLst>
                <a:path w="175" h="3582" extrusionOk="0">
                  <a:moveTo>
                    <a:pt x="88" y="0"/>
                  </a:moveTo>
                  <a:cubicBezTo>
                    <a:pt x="30" y="0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30" y="3582"/>
                    <a:pt x="88" y="3582"/>
                  </a:cubicBezTo>
                  <a:cubicBezTo>
                    <a:pt x="146" y="3582"/>
                    <a:pt x="175" y="3538"/>
                    <a:pt x="175" y="3495"/>
                  </a:cubicBezTo>
                  <a:lnTo>
                    <a:pt x="175" y="103"/>
                  </a:lnTo>
                  <a:cubicBezTo>
                    <a:pt x="175" y="45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7449576" y="3677697"/>
              <a:ext cx="177017" cy="348319"/>
            </a:xfrm>
            <a:custGeom>
              <a:avLst/>
              <a:gdLst/>
              <a:ahLst/>
              <a:cxnLst/>
              <a:rect l="l" t="t" r="r" b="b"/>
              <a:pathLst>
                <a:path w="2756" h="5423" extrusionOk="0">
                  <a:moveTo>
                    <a:pt x="1" y="0"/>
                  </a:moveTo>
                  <a:lnTo>
                    <a:pt x="1" y="5422"/>
                  </a:lnTo>
                  <a:lnTo>
                    <a:pt x="2755" y="5422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7443988" y="3671209"/>
              <a:ext cx="189093" cy="360394"/>
            </a:xfrm>
            <a:custGeom>
              <a:avLst/>
              <a:gdLst/>
              <a:ahLst/>
              <a:cxnLst/>
              <a:rect l="l" t="t" r="r" b="b"/>
              <a:pathLst>
                <a:path w="2944" h="5611" extrusionOk="0">
                  <a:moveTo>
                    <a:pt x="2755" y="188"/>
                  </a:moveTo>
                  <a:lnTo>
                    <a:pt x="2755" y="5422"/>
                  </a:lnTo>
                  <a:lnTo>
                    <a:pt x="189" y="5422"/>
                  </a:lnTo>
                  <a:lnTo>
                    <a:pt x="189" y="188"/>
                  </a:lnTo>
                  <a:close/>
                  <a:moveTo>
                    <a:pt x="88" y="0"/>
                  </a:moveTo>
                  <a:cubicBezTo>
                    <a:pt x="44" y="0"/>
                    <a:pt x="1" y="43"/>
                    <a:pt x="1" y="101"/>
                  </a:cubicBezTo>
                  <a:lnTo>
                    <a:pt x="1" y="5523"/>
                  </a:lnTo>
                  <a:cubicBezTo>
                    <a:pt x="1" y="5567"/>
                    <a:pt x="44" y="5610"/>
                    <a:pt x="88" y="5610"/>
                  </a:cubicBezTo>
                  <a:lnTo>
                    <a:pt x="2842" y="5610"/>
                  </a:lnTo>
                  <a:cubicBezTo>
                    <a:pt x="2900" y="5610"/>
                    <a:pt x="2943" y="5567"/>
                    <a:pt x="2943" y="5523"/>
                  </a:cubicBezTo>
                  <a:lnTo>
                    <a:pt x="2943" y="101"/>
                  </a:lnTo>
                  <a:cubicBezTo>
                    <a:pt x="2943" y="43"/>
                    <a:pt x="2900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7532432" y="4019464"/>
              <a:ext cx="12204" cy="230007"/>
            </a:xfrm>
            <a:custGeom>
              <a:avLst/>
              <a:gdLst/>
              <a:ahLst/>
              <a:cxnLst/>
              <a:rect l="l" t="t" r="r" b="b"/>
              <a:pathLst>
                <a:path w="190" h="3581" extrusionOk="0">
                  <a:moveTo>
                    <a:pt x="88" y="0"/>
                  </a:moveTo>
                  <a:cubicBezTo>
                    <a:pt x="45" y="0"/>
                    <a:pt x="1" y="43"/>
                    <a:pt x="1" y="101"/>
                  </a:cubicBezTo>
                  <a:lnTo>
                    <a:pt x="1" y="3494"/>
                  </a:lnTo>
                  <a:cubicBezTo>
                    <a:pt x="1" y="3538"/>
                    <a:pt x="45" y="3581"/>
                    <a:pt x="88" y="3581"/>
                  </a:cubicBezTo>
                  <a:cubicBezTo>
                    <a:pt x="146" y="3581"/>
                    <a:pt x="190" y="3538"/>
                    <a:pt x="190" y="3494"/>
                  </a:cubicBezTo>
                  <a:lnTo>
                    <a:pt x="190" y="101"/>
                  </a:lnTo>
                  <a:cubicBezTo>
                    <a:pt x="190" y="43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7532432" y="3454241"/>
              <a:ext cx="12204" cy="229108"/>
            </a:xfrm>
            <a:custGeom>
              <a:avLst/>
              <a:gdLst/>
              <a:ahLst/>
              <a:cxnLst/>
              <a:rect l="l" t="t" r="r" b="b"/>
              <a:pathLst>
                <a:path w="190" h="3567" extrusionOk="0">
                  <a:moveTo>
                    <a:pt x="88" y="0"/>
                  </a:moveTo>
                  <a:cubicBezTo>
                    <a:pt x="45" y="0"/>
                    <a:pt x="1" y="29"/>
                    <a:pt x="1" y="87"/>
                  </a:cubicBezTo>
                  <a:lnTo>
                    <a:pt x="1" y="3479"/>
                  </a:lnTo>
                  <a:cubicBezTo>
                    <a:pt x="1" y="3523"/>
                    <a:pt x="45" y="3566"/>
                    <a:pt x="88" y="3566"/>
                  </a:cubicBezTo>
                  <a:cubicBezTo>
                    <a:pt x="146" y="3566"/>
                    <a:pt x="190" y="3523"/>
                    <a:pt x="190" y="3479"/>
                  </a:cubicBezTo>
                  <a:lnTo>
                    <a:pt x="190" y="87"/>
                  </a:lnTo>
                  <a:cubicBezTo>
                    <a:pt x="190" y="29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7758778" y="4041816"/>
              <a:ext cx="176953" cy="797992"/>
            </a:xfrm>
            <a:custGeom>
              <a:avLst/>
              <a:gdLst/>
              <a:ahLst/>
              <a:cxnLst/>
              <a:rect l="l" t="t" r="r" b="b"/>
              <a:pathLst>
                <a:path w="2755" h="12424" extrusionOk="0">
                  <a:moveTo>
                    <a:pt x="0" y="0"/>
                  </a:moveTo>
                  <a:lnTo>
                    <a:pt x="0" y="12424"/>
                  </a:lnTo>
                  <a:lnTo>
                    <a:pt x="2754" y="1242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7752163" y="4035264"/>
              <a:ext cx="189157" cy="811095"/>
            </a:xfrm>
            <a:custGeom>
              <a:avLst/>
              <a:gdLst/>
              <a:ahLst/>
              <a:cxnLst/>
              <a:rect l="l" t="t" r="r" b="b"/>
              <a:pathLst>
                <a:path w="2945" h="12628" extrusionOk="0">
                  <a:moveTo>
                    <a:pt x="2755" y="189"/>
                  </a:moveTo>
                  <a:lnTo>
                    <a:pt x="2755" y="12439"/>
                  </a:lnTo>
                  <a:lnTo>
                    <a:pt x="190" y="12439"/>
                  </a:lnTo>
                  <a:lnTo>
                    <a:pt x="190" y="189"/>
                  </a:lnTo>
                  <a:close/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12526"/>
                  </a:lnTo>
                  <a:cubicBezTo>
                    <a:pt x="1" y="12584"/>
                    <a:pt x="45" y="12628"/>
                    <a:pt x="103" y="12628"/>
                  </a:cubicBezTo>
                  <a:lnTo>
                    <a:pt x="2857" y="12628"/>
                  </a:lnTo>
                  <a:cubicBezTo>
                    <a:pt x="2900" y="12628"/>
                    <a:pt x="2944" y="12584"/>
                    <a:pt x="2944" y="12526"/>
                  </a:cubicBezTo>
                  <a:lnTo>
                    <a:pt x="2944" y="102"/>
                  </a:lnTo>
                  <a:cubicBezTo>
                    <a:pt x="2944" y="44"/>
                    <a:pt x="2900" y="0"/>
                    <a:pt x="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7840671" y="4834155"/>
              <a:ext cx="12139" cy="229172"/>
            </a:xfrm>
            <a:custGeom>
              <a:avLst/>
              <a:gdLst/>
              <a:ahLst/>
              <a:cxnLst/>
              <a:rect l="l" t="t" r="r" b="b"/>
              <a:pathLst>
                <a:path w="189" h="3568" extrusionOk="0">
                  <a:moveTo>
                    <a:pt x="102" y="1"/>
                  </a:moveTo>
                  <a:cubicBezTo>
                    <a:pt x="44" y="1"/>
                    <a:pt x="1" y="45"/>
                    <a:pt x="1" y="88"/>
                  </a:cubicBezTo>
                  <a:lnTo>
                    <a:pt x="1" y="3480"/>
                  </a:lnTo>
                  <a:cubicBezTo>
                    <a:pt x="1" y="3538"/>
                    <a:pt x="44" y="3567"/>
                    <a:pt x="102" y="3567"/>
                  </a:cubicBezTo>
                  <a:cubicBezTo>
                    <a:pt x="146" y="3567"/>
                    <a:pt x="189" y="3538"/>
                    <a:pt x="189" y="3480"/>
                  </a:cubicBezTo>
                  <a:lnTo>
                    <a:pt x="189" y="88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7840671" y="3817332"/>
              <a:ext cx="12139" cy="230136"/>
            </a:xfrm>
            <a:custGeom>
              <a:avLst/>
              <a:gdLst/>
              <a:ahLst/>
              <a:cxnLst/>
              <a:rect l="l" t="t" r="r" b="b"/>
              <a:pathLst>
                <a:path w="189" h="3583" extrusionOk="0">
                  <a:moveTo>
                    <a:pt x="102" y="1"/>
                  </a:moveTo>
                  <a:cubicBezTo>
                    <a:pt x="44" y="1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4" y="3582"/>
                    <a:pt x="102" y="3582"/>
                  </a:cubicBezTo>
                  <a:cubicBezTo>
                    <a:pt x="146" y="3582"/>
                    <a:pt x="189" y="3538"/>
                    <a:pt x="189" y="3495"/>
                  </a:cubicBezTo>
                  <a:lnTo>
                    <a:pt x="189" y="103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8066953" y="4645191"/>
              <a:ext cx="176953" cy="207655"/>
            </a:xfrm>
            <a:custGeom>
              <a:avLst/>
              <a:gdLst/>
              <a:ahLst/>
              <a:cxnLst/>
              <a:rect l="l" t="t" r="r" b="b"/>
              <a:pathLst>
                <a:path w="2755" h="3233" extrusionOk="0">
                  <a:moveTo>
                    <a:pt x="0" y="0"/>
                  </a:moveTo>
                  <a:lnTo>
                    <a:pt x="0" y="3233"/>
                  </a:lnTo>
                  <a:lnTo>
                    <a:pt x="2754" y="3233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8148846" y="4846295"/>
              <a:ext cx="12204" cy="230071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1"/>
                  </a:moveTo>
                  <a:cubicBezTo>
                    <a:pt x="45" y="1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8"/>
                    <a:pt x="45" y="3581"/>
                    <a:pt x="103" y="3581"/>
                  </a:cubicBezTo>
                  <a:cubicBezTo>
                    <a:pt x="161" y="3581"/>
                    <a:pt x="190" y="3538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8148846" y="4420772"/>
              <a:ext cx="12204" cy="230071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7"/>
                    <a:pt x="45" y="3581"/>
                    <a:pt x="103" y="3581"/>
                  </a:cubicBezTo>
                  <a:cubicBezTo>
                    <a:pt x="161" y="3581"/>
                    <a:pt x="190" y="3537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8375192" y="3632993"/>
              <a:ext cx="176954" cy="988949"/>
            </a:xfrm>
            <a:custGeom>
              <a:avLst/>
              <a:gdLst/>
              <a:ahLst/>
              <a:cxnLst/>
              <a:rect l="l" t="t" r="r" b="b"/>
              <a:pathLst>
                <a:path w="2755" h="15397" extrusionOk="0">
                  <a:moveTo>
                    <a:pt x="0" y="0"/>
                  </a:moveTo>
                  <a:lnTo>
                    <a:pt x="0" y="15396"/>
                  </a:lnTo>
                  <a:lnTo>
                    <a:pt x="2755" y="15396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8457984" y="4616288"/>
              <a:ext cx="12204" cy="230071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88" y="0"/>
                  </a:moveTo>
                  <a:cubicBezTo>
                    <a:pt x="45" y="0"/>
                    <a:pt x="1" y="45"/>
                    <a:pt x="1" y="87"/>
                  </a:cubicBezTo>
                  <a:lnTo>
                    <a:pt x="1" y="3480"/>
                  </a:lnTo>
                  <a:cubicBezTo>
                    <a:pt x="1" y="3538"/>
                    <a:pt x="45" y="3582"/>
                    <a:pt x="88" y="3582"/>
                  </a:cubicBezTo>
                  <a:cubicBezTo>
                    <a:pt x="146" y="3582"/>
                    <a:pt x="190" y="3538"/>
                    <a:pt x="190" y="3480"/>
                  </a:cubicBezTo>
                  <a:lnTo>
                    <a:pt x="190" y="87"/>
                  </a:lnTo>
                  <a:cubicBezTo>
                    <a:pt x="190" y="45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8457984" y="3409537"/>
              <a:ext cx="12204" cy="230071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88" y="0"/>
                  </a:moveTo>
                  <a:cubicBezTo>
                    <a:pt x="45" y="0"/>
                    <a:pt x="1" y="44"/>
                    <a:pt x="1" y="87"/>
                  </a:cubicBezTo>
                  <a:lnTo>
                    <a:pt x="1" y="3479"/>
                  </a:lnTo>
                  <a:cubicBezTo>
                    <a:pt x="1" y="3537"/>
                    <a:pt x="45" y="3582"/>
                    <a:pt x="88" y="3582"/>
                  </a:cubicBezTo>
                  <a:cubicBezTo>
                    <a:pt x="146" y="3582"/>
                    <a:pt x="190" y="3537"/>
                    <a:pt x="190" y="3479"/>
                  </a:cubicBezTo>
                  <a:lnTo>
                    <a:pt x="190" y="87"/>
                  </a:lnTo>
                  <a:cubicBezTo>
                    <a:pt x="190" y="44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8684330" y="3367659"/>
              <a:ext cx="176953" cy="259810"/>
            </a:xfrm>
            <a:custGeom>
              <a:avLst/>
              <a:gdLst/>
              <a:ahLst/>
              <a:cxnLst/>
              <a:rect l="l" t="t" r="r" b="b"/>
              <a:pathLst>
                <a:path w="2755" h="4045" extrusionOk="0">
                  <a:moveTo>
                    <a:pt x="0" y="0"/>
                  </a:moveTo>
                  <a:lnTo>
                    <a:pt x="0" y="4045"/>
                  </a:lnTo>
                  <a:lnTo>
                    <a:pt x="2755" y="4045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8766224" y="3621817"/>
              <a:ext cx="12139" cy="229108"/>
            </a:xfrm>
            <a:custGeom>
              <a:avLst/>
              <a:gdLst/>
              <a:ahLst/>
              <a:cxnLst/>
              <a:rect l="l" t="t" r="r" b="b"/>
              <a:pathLst>
                <a:path w="189" h="3567" extrusionOk="0">
                  <a:moveTo>
                    <a:pt x="102" y="1"/>
                  </a:moveTo>
                  <a:cubicBezTo>
                    <a:pt x="44" y="1"/>
                    <a:pt x="1" y="30"/>
                    <a:pt x="1" y="88"/>
                  </a:cubicBezTo>
                  <a:lnTo>
                    <a:pt x="1" y="3480"/>
                  </a:lnTo>
                  <a:cubicBezTo>
                    <a:pt x="1" y="3524"/>
                    <a:pt x="44" y="3567"/>
                    <a:pt x="102" y="3567"/>
                  </a:cubicBezTo>
                  <a:cubicBezTo>
                    <a:pt x="146" y="3567"/>
                    <a:pt x="189" y="3524"/>
                    <a:pt x="189" y="3480"/>
                  </a:cubicBezTo>
                  <a:lnTo>
                    <a:pt x="189" y="88"/>
                  </a:lnTo>
                  <a:cubicBezTo>
                    <a:pt x="189" y="30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8766224" y="3144203"/>
              <a:ext cx="12139" cy="230007"/>
            </a:xfrm>
            <a:custGeom>
              <a:avLst/>
              <a:gdLst/>
              <a:ahLst/>
              <a:cxnLst/>
              <a:rect l="l" t="t" r="r" b="b"/>
              <a:pathLst>
                <a:path w="189" h="3581" extrusionOk="0">
                  <a:moveTo>
                    <a:pt x="102" y="0"/>
                  </a:moveTo>
                  <a:cubicBezTo>
                    <a:pt x="44" y="0"/>
                    <a:pt x="1" y="43"/>
                    <a:pt x="1" y="101"/>
                  </a:cubicBezTo>
                  <a:lnTo>
                    <a:pt x="1" y="3479"/>
                  </a:lnTo>
                  <a:cubicBezTo>
                    <a:pt x="1" y="3537"/>
                    <a:pt x="44" y="3580"/>
                    <a:pt x="102" y="3580"/>
                  </a:cubicBezTo>
                  <a:cubicBezTo>
                    <a:pt x="146" y="3580"/>
                    <a:pt x="189" y="3537"/>
                    <a:pt x="189" y="3479"/>
                  </a:cubicBezTo>
                  <a:lnTo>
                    <a:pt x="189" y="101"/>
                  </a:lnTo>
                  <a:cubicBezTo>
                    <a:pt x="189" y="43"/>
                    <a:pt x="146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6826610" y="3524958"/>
              <a:ext cx="189157" cy="1001089"/>
            </a:xfrm>
            <a:custGeom>
              <a:avLst/>
              <a:gdLst/>
              <a:ahLst/>
              <a:cxnLst/>
              <a:rect l="l" t="t" r="r" b="b"/>
              <a:pathLst>
                <a:path w="2945" h="15586" extrusionOk="0">
                  <a:moveTo>
                    <a:pt x="2755" y="190"/>
                  </a:moveTo>
                  <a:lnTo>
                    <a:pt x="2755" y="15397"/>
                  </a:lnTo>
                  <a:lnTo>
                    <a:pt x="190" y="15397"/>
                  </a:lnTo>
                  <a:lnTo>
                    <a:pt x="190" y="190"/>
                  </a:lnTo>
                  <a:close/>
                  <a:moveTo>
                    <a:pt x="103" y="1"/>
                  </a:moveTo>
                  <a:cubicBezTo>
                    <a:pt x="45" y="1"/>
                    <a:pt x="1" y="45"/>
                    <a:pt x="1" y="103"/>
                  </a:cubicBezTo>
                  <a:lnTo>
                    <a:pt x="1" y="15499"/>
                  </a:lnTo>
                  <a:cubicBezTo>
                    <a:pt x="1" y="15557"/>
                    <a:pt x="45" y="15586"/>
                    <a:pt x="103" y="15586"/>
                  </a:cubicBezTo>
                  <a:lnTo>
                    <a:pt x="2857" y="15586"/>
                  </a:lnTo>
                  <a:cubicBezTo>
                    <a:pt x="2900" y="15586"/>
                    <a:pt x="2944" y="15557"/>
                    <a:pt x="2944" y="15499"/>
                  </a:cubicBezTo>
                  <a:lnTo>
                    <a:pt x="2944" y="103"/>
                  </a:lnTo>
                  <a:cubicBezTo>
                    <a:pt x="2944" y="45"/>
                    <a:pt x="2900" y="1"/>
                    <a:pt x="2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7134849" y="3524958"/>
              <a:ext cx="190057" cy="155629"/>
            </a:xfrm>
            <a:custGeom>
              <a:avLst/>
              <a:gdLst/>
              <a:ahLst/>
              <a:cxnLst/>
              <a:rect l="l" t="t" r="r" b="b"/>
              <a:pathLst>
                <a:path w="2959" h="2423" extrusionOk="0">
                  <a:moveTo>
                    <a:pt x="2769" y="190"/>
                  </a:moveTo>
                  <a:lnTo>
                    <a:pt x="2769" y="2233"/>
                  </a:lnTo>
                  <a:lnTo>
                    <a:pt x="189" y="2233"/>
                  </a:lnTo>
                  <a:lnTo>
                    <a:pt x="189" y="190"/>
                  </a:lnTo>
                  <a:close/>
                  <a:moveTo>
                    <a:pt x="102" y="1"/>
                  </a:moveTo>
                  <a:cubicBezTo>
                    <a:pt x="44" y="1"/>
                    <a:pt x="1" y="45"/>
                    <a:pt x="1" y="103"/>
                  </a:cubicBezTo>
                  <a:lnTo>
                    <a:pt x="1" y="2335"/>
                  </a:lnTo>
                  <a:cubicBezTo>
                    <a:pt x="1" y="2378"/>
                    <a:pt x="44" y="2422"/>
                    <a:pt x="102" y="2422"/>
                  </a:cubicBezTo>
                  <a:lnTo>
                    <a:pt x="2856" y="2422"/>
                  </a:lnTo>
                  <a:cubicBezTo>
                    <a:pt x="2914" y="2422"/>
                    <a:pt x="2958" y="2378"/>
                    <a:pt x="2958" y="2335"/>
                  </a:cubicBezTo>
                  <a:lnTo>
                    <a:pt x="2958" y="103"/>
                  </a:lnTo>
                  <a:cubicBezTo>
                    <a:pt x="2958" y="45"/>
                    <a:pt x="2914" y="1"/>
                    <a:pt x="2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8060466" y="4638640"/>
              <a:ext cx="189992" cy="219795"/>
            </a:xfrm>
            <a:custGeom>
              <a:avLst/>
              <a:gdLst/>
              <a:ahLst/>
              <a:cxnLst/>
              <a:rect l="l" t="t" r="r" b="b"/>
              <a:pathLst>
                <a:path w="2958" h="3422" extrusionOk="0">
                  <a:moveTo>
                    <a:pt x="2768" y="189"/>
                  </a:moveTo>
                  <a:lnTo>
                    <a:pt x="2768" y="3234"/>
                  </a:lnTo>
                  <a:lnTo>
                    <a:pt x="188" y="3234"/>
                  </a:lnTo>
                  <a:lnTo>
                    <a:pt x="188" y="189"/>
                  </a:lnTo>
                  <a:close/>
                  <a:moveTo>
                    <a:pt x="101" y="0"/>
                  </a:moveTo>
                  <a:cubicBezTo>
                    <a:pt x="43" y="0"/>
                    <a:pt x="0" y="44"/>
                    <a:pt x="0" y="102"/>
                  </a:cubicBezTo>
                  <a:lnTo>
                    <a:pt x="0" y="3335"/>
                  </a:lnTo>
                  <a:cubicBezTo>
                    <a:pt x="0" y="3379"/>
                    <a:pt x="43" y="3422"/>
                    <a:pt x="101" y="3422"/>
                  </a:cubicBezTo>
                  <a:lnTo>
                    <a:pt x="2855" y="3422"/>
                  </a:lnTo>
                  <a:cubicBezTo>
                    <a:pt x="2913" y="3422"/>
                    <a:pt x="2958" y="3379"/>
                    <a:pt x="2958" y="3335"/>
                  </a:cubicBezTo>
                  <a:lnTo>
                    <a:pt x="2958" y="102"/>
                  </a:lnTo>
                  <a:cubicBezTo>
                    <a:pt x="2958" y="44"/>
                    <a:pt x="2913" y="0"/>
                    <a:pt x="2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8369604" y="3627405"/>
              <a:ext cx="189029" cy="1001089"/>
            </a:xfrm>
            <a:custGeom>
              <a:avLst/>
              <a:gdLst/>
              <a:ahLst/>
              <a:cxnLst/>
              <a:rect l="l" t="t" r="r" b="b"/>
              <a:pathLst>
                <a:path w="2943" h="15586" extrusionOk="0">
                  <a:moveTo>
                    <a:pt x="2755" y="190"/>
                  </a:moveTo>
                  <a:lnTo>
                    <a:pt x="2755" y="15396"/>
                  </a:lnTo>
                  <a:lnTo>
                    <a:pt x="188" y="15396"/>
                  </a:lnTo>
                  <a:lnTo>
                    <a:pt x="188" y="190"/>
                  </a:lnTo>
                  <a:close/>
                  <a:moveTo>
                    <a:pt x="87" y="1"/>
                  </a:moveTo>
                  <a:cubicBezTo>
                    <a:pt x="43" y="1"/>
                    <a:pt x="0" y="45"/>
                    <a:pt x="0" y="87"/>
                  </a:cubicBezTo>
                  <a:lnTo>
                    <a:pt x="0" y="15483"/>
                  </a:lnTo>
                  <a:cubicBezTo>
                    <a:pt x="0" y="15541"/>
                    <a:pt x="43" y="15586"/>
                    <a:pt x="87" y="15586"/>
                  </a:cubicBezTo>
                  <a:lnTo>
                    <a:pt x="2842" y="15586"/>
                  </a:lnTo>
                  <a:cubicBezTo>
                    <a:pt x="2900" y="15586"/>
                    <a:pt x="2943" y="15541"/>
                    <a:pt x="2943" y="15483"/>
                  </a:cubicBezTo>
                  <a:lnTo>
                    <a:pt x="2943" y="87"/>
                  </a:lnTo>
                  <a:cubicBezTo>
                    <a:pt x="2943" y="45"/>
                    <a:pt x="2900" y="1"/>
                    <a:pt x="2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8677779" y="3362071"/>
              <a:ext cx="189093" cy="271950"/>
            </a:xfrm>
            <a:custGeom>
              <a:avLst/>
              <a:gdLst/>
              <a:ahLst/>
              <a:cxnLst/>
              <a:rect l="l" t="t" r="r" b="b"/>
              <a:pathLst>
                <a:path w="2944" h="4234" extrusionOk="0">
                  <a:moveTo>
                    <a:pt x="2755" y="188"/>
                  </a:moveTo>
                  <a:lnTo>
                    <a:pt x="2755" y="4045"/>
                  </a:lnTo>
                  <a:lnTo>
                    <a:pt x="189" y="4045"/>
                  </a:lnTo>
                  <a:lnTo>
                    <a:pt x="189" y="188"/>
                  </a:lnTo>
                  <a:close/>
                  <a:moveTo>
                    <a:pt x="102" y="0"/>
                  </a:moveTo>
                  <a:cubicBezTo>
                    <a:pt x="44" y="0"/>
                    <a:pt x="0" y="43"/>
                    <a:pt x="0" y="87"/>
                  </a:cubicBezTo>
                  <a:lnTo>
                    <a:pt x="0" y="4132"/>
                  </a:lnTo>
                  <a:cubicBezTo>
                    <a:pt x="0" y="4189"/>
                    <a:pt x="44" y="4234"/>
                    <a:pt x="102" y="4234"/>
                  </a:cubicBezTo>
                  <a:lnTo>
                    <a:pt x="2857" y="4234"/>
                  </a:lnTo>
                  <a:cubicBezTo>
                    <a:pt x="2900" y="4234"/>
                    <a:pt x="2944" y="4189"/>
                    <a:pt x="2944" y="4132"/>
                  </a:cubicBezTo>
                  <a:lnTo>
                    <a:pt x="2944" y="87"/>
                  </a:lnTo>
                  <a:cubicBezTo>
                    <a:pt x="2944" y="43"/>
                    <a:pt x="2900" y="0"/>
                    <a:pt x="28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>
            <a:spLocks noGrp="1"/>
          </p:cNvSpPr>
          <p:nvPr>
            <p:ph type="title"/>
          </p:nvPr>
        </p:nvSpPr>
        <p:spPr>
          <a:xfrm>
            <a:off x="713225" y="1365525"/>
            <a:ext cx="323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column</a:t>
            </a:r>
            <a:endParaRPr/>
          </a:p>
        </p:txBody>
      </p:sp>
      <p:sp>
        <p:nvSpPr>
          <p:cNvPr id="378" name="Google Shape;378;p31"/>
          <p:cNvSpPr txBox="1">
            <a:spLocks noGrp="1"/>
          </p:cNvSpPr>
          <p:nvPr>
            <p:ph type="subTitle" idx="1"/>
          </p:nvPr>
        </p:nvSpPr>
        <p:spPr>
          <a:xfrm>
            <a:off x="713225" y="2005250"/>
            <a:ext cx="3232800" cy="17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know what helps you make your point clear? Lists like this one:</a:t>
            </a:r>
            <a:endParaRPr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They’re simple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You can organize your ideas clearly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You’ll never forget to buy milk!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 replace the image. Just right-click on it and select “Replace image”</a:t>
            </a:r>
            <a:endParaRPr/>
          </a:p>
        </p:txBody>
      </p:sp>
      <p:pic>
        <p:nvPicPr>
          <p:cNvPr id="379" name="Google Shape;379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961" r="19967"/>
          <a:stretch/>
        </p:blipFill>
        <p:spPr>
          <a:xfrm>
            <a:off x="5273125" y="1093375"/>
            <a:ext cx="3157651" cy="29567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>
            <a:spLocks noGrp="1"/>
          </p:cNvSpPr>
          <p:nvPr>
            <p:ph type="title"/>
          </p:nvPr>
        </p:nvSpPr>
        <p:spPr>
          <a:xfrm>
            <a:off x="713225" y="3682350"/>
            <a:ext cx="7717800" cy="9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of the section</a:t>
            </a:r>
            <a:endParaRPr/>
          </a:p>
        </p:txBody>
      </p:sp>
      <p:sp>
        <p:nvSpPr>
          <p:cNvPr id="385" name="Google Shape;385;p32"/>
          <p:cNvSpPr txBox="1">
            <a:spLocks noGrp="1"/>
          </p:cNvSpPr>
          <p:nvPr>
            <p:ph type="title" idx="2"/>
          </p:nvPr>
        </p:nvSpPr>
        <p:spPr>
          <a:xfrm>
            <a:off x="713225" y="2762850"/>
            <a:ext cx="1753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386" name="Google Shape;386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1879" r="11871"/>
          <a:stretch/>
        </p:blipFill>
        <p:spPr>
          <a:xfrm>
            <a:off x="4480775" y="539500"/>
            <a:ext cx="3950251" cy="2914250"/>
          </a:xfrm>
          <a:prstGeom prst="rect">
            <a:avLst/>
          </a:prstGeom>
        </p:spPr>
      </p:pic>
      <p:grpSp>
        <p:nvGrpSpPr>
          <p:cNvPr id="387" name="Google Shape;387;p32"/>
          <p:cNvGrpSpPr/>
          <p:nvPr/>
        </p:nvGrpSpPr>
        <p:grpSpPr>
          <a:xfrm>
            <a:off x="291401" y="76653"/>
            <a:ext cx="1202212" cy="1920269"/>
            <a:chOff x="11013135" y="64478"/>
            <a:chExt cx="1202212" cy="1920269"/>
          </a:xfrm>
        </p:grpSpPr>
        <p:sp>
          <p:nvSpPr>
            <p:cNvPr id="388" name="Google Shape;388;p32"/>
            <p:cNvSpPr/>
            <p:nvPr/>
          </p:nvSpPr>
          <p:spPr>
            <a:xfrm>
              <a:off x="11018723" y="1293580"/>
              <a:ext cx="177018" cy="169567"/>
            </a:xfrm>
            <a:custGeom>
              <a:avLst/>
              <a:gdLst/>
              <a:ahLst/>
              <a:cxnLst/>
              <a:rect l="l" t="t" r="r" b="b"/>
              <a:pathLst>
                <a:path w="2756" h="2640" extrusionOk="0">
                  <a:moveTo>
                    <a:pt x="1" y="1"/>
                  </a:moveTo>
                  <a:lnTo>
                    <a:pt x="1" y="2639"/>
                  </a:lnTo>
                  <a:lnTo>
                    <a:pt x="2755" y="2639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1013135" y="1287093"/>
              <a:ext cx="189093" cy="181642"/>
            </a:xfrm>
            <a:custGeom>
              <a:avLst/>
              <a:gdLst/>
              <a:ahLst/>
              <a:cxnLst/>
              <a:rect l="l" t="t" r="r" b="b"/>
              <a:pathLst>
                <a:path w="2944" h="2828" extrusionOk="0">
                  <a:moveTo>
                    <a:pt x="2755" y="189"/>
                  </a:moveTo>
                  <a:lnTo>
                    <a:pt x="2755" y="2653"/>
                  </a:lnTo>
                  <a:lnTo>
                    <a:pt x="189" y="2653"/>
                  </a:lnTo>
                  <a:lnTo>
                    <a:pt x="189" y="189"/>
                  </a:lnTo>
                  <a:close/>
                  <a:moveTo>
                    <a:pt x="88" y="1"/>
                  </a:moveTo>
                  <a:cubicBezTo>
                    <a:pt x="44" y="1"/>
                    <a:pt x="1" y="44"/>
                    <a:pt x="1" y="102"/>
                  </a:cubicBezTo>
                  <a:lnTo>
                    <a:pt x="1" y="2740"/>
                  </a:lnTo>
                  <a:cubicBezTo>
                    <a:pt x="1" y="2798"/>
                    <a:pt x="44" y="2827"/>
                    <a:pt x="88" y="2827"/>
                  </a:cubicBezTo>
                  <a:lnTo>
                    <a:pt x="2842" y="2827"/>
                  </a:lnTo>
                  <a:cubicBezTo>
                    <a:pt x="2900" y="2827"/>
                    <a:pt x="2943" y="2798"/>
                    <a:pt x="2943" y="2740"/>
                  </a:cubicBezTo>
                  <a:lnTo>
                    <a:pt x="2943" y="102"/>
                  </a:lnTo>
                  <a:cubicBezTo>
                    <a:pt x="2943" y="44"/>
                    <a:pt x="2900" y="1"/>
                    <a:pt x="2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1101580" y="1457495"/>
              <a:ext cx="12204" cy="229108"/>
            </a:xfrm>
            <a:custGeom>
              <a:avLst/>
              <a:gdLst/>
              <a:ahLst/>
              <a:cxnLst/>
              <a:rect l="l" t="t" r="r" b="b"/>
              <a:pathLst>
                <a:path w="190" h="3567" extrusionOk="0">
                  <a:moveTo>
                    <a:pt x="87" y="0"/>
                  </a:moveTo>
                  <a:cubicBezTo>
                    <a:pt x="44" y="0"/>
                    <a:pt x="0" y="29"/>
                    <a:pt x="0" y="87"/>
                  </a:cubicBezTo>
                  <a:lnTo>
                    <a:pt x="0" y="3480"/>
                  </a:lnTo>
                  <a:cubicBezTo>
                    <a:pt x="0" y="3524"/>
                    <a:pt x="44" y="3567"/>
                    <a:pt x="87" y="3567"/>
                  </a:cubicBezTo>
                  <a:cubicBezTo>
                    <a:pt x="145" y="3567"/>
                    <a:pt x="189" y="3524"/>
                    <a:pt x="189" y="3480"/>
                  </a:cubicBezTo>
                  <a:lnTo>
                    <a:pt x="189" y="87"/>
                  </a:lnTo>
                  <a:cubicBezTo>
                    <a:pt x="189" y="29"/>
                    <a:pt x="145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1101580" y="1069226"/>
              <a:ext cx="12204" cy="230008"/>
            </a:xfrm>
            <a:custGeom>
              <a:avLst/>
              <a:gdLst/>
              <a:ahLst/>
              <a:cxnLst/>
              <a:rect l="l" t="t" r="r" b="b"/>
              <a:pathLst>
                <a:path w="190" h="3581" extrusionOk="0">
                  <a:moveTo>
                    <a:pt x="87" y="0"/>
                  </a:moveTo>
                  <a:cubicBezTo>
                    <a:pt x="44" y="0"/>
                    <a:pt x="0" y="43"/>
                    <a:pt x="0" y="101"/>
                  </a:cubicBezTo>
                  <a:lnTo>
                    <a:pt x="0" y="3494"/>
                  </a:lnTo>
                  <a:cubicBezTo>
                    <a:pt x="0" y="3538"/>
                    <a:pt x="44" y="3581"/>
                    <a:pt x="87" y="3581"/>
                  </a:cubicBezTo>
                  <a:cubicBezTo>
                    <a:pt x="145" y="3581"/>
                    <a:pt x="189" y="3538"/>
                    <a:pt x="189" y="3494"/>
                  </a:cubicBezTo>
                  <a:lnTo>
                    <a:pt x="189" y="101"/>
                  </a:lnTo>
                  <a:cubicBezTo>
                    <a:pt x="189" y="43"/>
                    <a:pt x="145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1327862" y="288897"/>
              <a:ext cx="177018" cy="988949"/>
            </a:xfrm>
            <a:custGeom>
              <a:avLst/>
              <a:gdLst/>
              <a:ahLst/>
              <a:cxnLst/>
              <a:rect l="l" t="t" r="r" b="b"/>
              <a:pathLst>
                <a:path w="2756" h="15397" extrusionOk="0">
                  <a:moveTo>
                    <a:pt x="1" y="1"/>
                  </a:moveTo>
                  <a:lnTo>
                    <a:pt x="1" y="15397"/>
                  </a:lnTo>
                  <a:lnTo>
                    <a:pt x="2755" y="15397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1409819" y="1271228"/>
              <a:ext cx="12139" cy="230136"/>
            </a:xfrm>
            <a:custGeom>
              <a:avLst/>
              <a:gdLst/>
              <a:ahLst/>
              <a:cxnLst/>
              <a:rect l="l" t="t" r="r" b="b"/>
              <a:pathLst>
                <a:path w="189" h="3583" extrusionOk="0">
                  <a:moveTo>
                    <a:pt x="101" y="1"/>
                  </a:moveTo>
                  <a:cubicBezTo>
                    <a:pt x="43" y="1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3" y="3582"/>
                    <a:pt x="101" y="3582"/>
                  </a:cubicBezTo>
                  <a:cubicBezTo>
                    <a:pt x="146" y="3582"/>
                    <a:pt x="188" y="3538"/>
                    <a:pt x="188" y="3495"/>
                  </a:cubicBezTo>
                  <a:lnTo>
                    <a:pt x="188" y="103"/>
                  </a:lnTo>
                  <a:cubicBezTo>
                    <a:pt x="188" y="45"/>
                    <a:pt x="146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11409819" y="64478"/>
              <a:ext cx="12139" cy="230072"/>
            </a:xfrm>
            <a:custGeom>
              <a:avLst/>
              <a:gdLst/>
              <a:ahLst/>
              <a:cxnLst/>
              <a:rect l="l" t="t" r="r" b="b"/>
              <a:pathLst>
                <a:path w="189" h="3582" extrusionOk="0">
                  <a:moveTo>
                    <a:pt x="101" y="0"/>
                  </a:moveTo>
                  <a:cubicBezTo>
                    <a:pt x="43" y="0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3" y="3582"/>
                    <a:pt x="101" y="3582"/>
                  </a:cubicBezTo>
                  <a:cubicBezTo>
                    <a:pt x="146" y="3582"/>
                    <a:pt x="188" y="3538"/>
                    <a:pt x="188" y="3495"/>
                  </a:cubicBezTo>
                  <a:lnTo>
                    <a:pt x="188" y="103"/>
                  </a:lnTo>
                  <a:cubicBezTo>
                    <a:pt x="188" y="45"/>
                    <a:pt x="146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11723667" y="771380"/>
              <a:ext cx="176954" cy="988949"/>
            </a:xfrm>
            <a:custGeom>
              <a:avLst/>
              <a:gdLst/>
              <a:ahLst/>
              <a:cxnLst/>
              <a:rect l="l" t="t" r="r" b="b"/>
              <a:pathLst>
                <a:path w="2755" h="15397" extrusionOk="0">
                  <a:moveTo>
                    <a:pt x="0" y="0"/>
                  </a:moveTo>
                  <a:lnTo>
                    <a:pt x="0" y="15396"/>
                  </a:lnTo>
                  <a:lnTo>
                    <a:pt x="2755" y="15396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11806459" y="1754675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88" y="0"/>
                  </a:moveTo>
                  <a:cubicBezTo>
                    <a:pt x="45" y="0"/>
                    <a:pt x="1" y="45"/>
                    <a:pt x="1" y="87"/>
                  </a:cubicBezTo>
                  <a:lnTo>
                    <a:pt x="1" y="3480"/>
                  </a:lnTo>
                  <a:cubicBezTo>
                    <a:pt x="1" y="3538"/>
                    <a:pt x="45" y="3582"/>
                    <a:pt x="88" y="3582"/>
                  </a:cubicBezTo>
                  <a:cubicBezTo>
                    <a:pt x="146" y="3582"/>
                    <a:pt x="190" y="3538"/>
                    <a:pt x="190" y="3480"/>
                  </a:cubicBezTo>
                  <a:lnTo>
                    <a:pt x="190" y="87"/>
                  </a:lnTo>
                  <a:cubicBezTo>
                    <a:pt x="190" y="45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11806459" y="547924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88" y="0"/>
                  </a:moveTo>
                  <a:cubicBezTo>
                    <a:pt x="45" y="0"/>
                    <a:pt x="1" y="44"/>
                    <a:pt x="1" y="87"/>
                  </a:cubicBezTo>
                  <a:lnTo>
                    <a:pt x="1" y="3479"/>
                  </a:lnTo>
                  <a:cubicBezTo>
                    <a:pt x="1" y="3537"/>
                    <a:pt x="45" y="3582"/>
                    <a:pt x="88" y="3582"/>
                  </a:cubicBezTo>
                  <a:cubicBezTo>
                    <a:pt x="146" y="3582"/>
                    <a:pt x="190" y="3537"/>
                    <a:pt x="190" y="3479"/>
                  </a:cubicBezTo>
                  <a:lnTo>
                    <a:pt x="190" y="87"/>
                  </a:lnTo>
                  <a:cubicBezTo>
                    <a:pt x="190" y="44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12032805" y="506047"/>
              <a:ext cx="176954" cy="259810"/>
            </a:xfrm>
            <a:custGeom>
              <a:avLst/>
              <a:gdLst/>
              <a:ahLst/>
              <a:cxnLst/>
              <a:rect l="l" t="t" r="r" b="b"/>
              <a:pathLst>
                <a:path w="2755" h="4045" extrusionOk="0">
                  <a:moveTo>
                    <a:pt x="0" y="0"/>
                  </a:moveTo>
                  <a:lnTo>
                    <a:pt x="0" y="4045"/>
                  </a:lnTo>
                  <a:lnTo>
                    <a:pt x="2755" y="4045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12114699" y="760204"/>
              <a:ext cx="12139" cy="229108"/>
            </a:xfrm>
            <a:custGeom>
              <a:avLst/>
              <a:gdLst/>
              <a:ahLst/>
              <a:cxnLst/>
              <a:rect l="l" t="t" r="r" b="b"/>
              <a:pathLst>
                <a:path w="189" h="3567" extrusionOk="0">
                  <a:moveTo>
                    <a:pt x="102" y="1"/>
                  </a:moveTo>
                  <a:cubicBezTo>
                    <a:pt x="44" y="1"/>
                    <a:pt x="1" y="30"/>
                    <a:pt x="1" y="88"/>
                  </a:cubicBezTo>
                  <a:lnTo>
                    <a:pt x="1" y="3480"/>
                  </a:lnTo>
                  <a:cubicBezTo>
                    <a:pt x="1" y="3524"/>
                    <a:pt x="44" y="3567"/>
                    <a:pt x="102" y="3567"/>
                  </a:cubicBezTo>
                  <a:cubicBezTo>
                    <a:pt x="146" y="3567"/>
                    <a:pt x="189" y="3524"/>
                    <a:pt x="189" y="3480"/>
                  </a:cubicBezTo>
                  <a:lnTo>
                    <a:pt x="189" y="88"/>
                  </a:lnTo>
                  <a:cubicBezTo>
                    <a:pt x="189" y="30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12114699" y="282591"/>
              <a:ext cx="12139" cy="230008"/>
            </a:xfrm>
            <a:custGeom>
              <a:avLst/>
              <a:gdLst/>
              <a:ahLst/>
              <a:cxnLst/>
              <a:rect l="l" t="t" r="r" b="b"/>
              <a:pathLst>
                <a:path w="189" h="3581" extrusionOk="0">
                  <a:moveTo>
                    <a:pt x="102" y="0"/>
                  </a:moveTo>
                  <a:cubicBezTo>
                    <a:pt x="44" y="0"/>
                    <a:pt x="1" y="43"/>
                    <a:pt x="1" y="101"/>
                  </a:cubicBezTo>
                  <a:lnTo>
                    <a:pt x="1" y="3479"/>
                  </a:lnTo>
                  <a:cubicBezTo>
                    <a:pt x="1" y="3537"/>
                    <a:pt x="44" y="3580"/>
                    <a:pt x="102" y="3580"/>
                  </a:cubicBezTo>
                  <a:cubicBezTo>
                    <a:pt x="146" y="3580"/>
                    <a:pt x="189" y="3537"/>
                    <a:pt x="189" y="3479"/>
                  </a:cubicBezTo>
                  <a:lnTo>
                    <a:pt x="189" y="101"/>
                  </a:lnTo>
                  <a:cubicBezTo>
                    <a:pt x="189" y="43"/>
                    <a:pt x="146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11321310" y="282346"/>
              <a:ext cx="189157" cy="1001089"/>
            </a:xfrm>
            <a:custGeom>
              <a:avLst/>
              <a:gdLst/>
              <a:ahLst/>
              <a:cxnLst/>
              <a:rect l="l" t="t" r="r" b="b"/>
              <a:pathLst>
                <a:path w="2945" h="15586" extrusionOk="0">
                  <a:moveTo>
                    <a:pt x="2755" y="190"/>
                  </a:moveTo>
                  <a:lnTo>
                    <a:pt x="2755" y="15397"/>
                  </a:lnTo>
                  <a:lnTo>
                    <a:pt x="190" y="15397"/>
                  </a:lnTo>
                  <a:lnTo>
                    <a:pt x="190" y="190"/>
                  </a:lnTo>
                  <a:close/>
                  <a:moveTo>
                    <a:pt x="103" y="1"/>
                  </a:moveTo>
                  <a:cubicBezTo>
                    <a:pt x="45" y="1"/>
                    <a:pt x="1" y="45"/>
                    <a:pt x="1" y="103"/>
                  </a:cubicBezTo>
                  <a:lnTo>
                    <a:pt x="1" y="15499"/>
                  </a:lnTo>
                  <a:cubicBezTo>
                    <a:pt x="1" y="15557"/>
                    <a:pt x="45" y="15586"/>
                    <a:pt x="103" y="15586"/>
                  </a:cubicBezTo>
                  <a:lnTo>
                    <a:pt x="2857" y="15586"/>
                  </a:lnTo>
                  <a:cubicBezTo>
                    <a:pt x="2900" y="15586"/>
                    <a:pt x="2944" y="15557"/>
                    <a:pt x="2944" y="15499"/>
                  </a:cubicBezTo>
                  <a:lnTo>
                    <a:pt x="2944" y="103"/>
                  </a:lnTo>
                  <a:cubicBezTo>
                    <a:pt x="2944" y="45"/>
                    <a:pt x="2900" y="1"/>
                    <a:pt x="2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11718079" y="765792"/>
              <a:ext cx="189029" cy="1001089"/>
            </a:xfrm>
            <a:custGeom>
              <a:avLst/>
              <a:gdLst/>
              <a:ahLst/>
              <a:cxnLst/>
              <a:rect l="l" t="t" r="r" b="b"/>
              <a:pathLst>
                <a:path w="2943" h="15586" extrusionOk="0">
                  <a:moveTo>
                    <a:pt x="2755" y="190"/>
                  </a:moveTo>
                  <a:lnTo>
                    <a:pt x="2755" y="15396"/>
                  </a:lnTo>
                  <a:lnTo>
                    <a:pt x="188" y="15396"/>
                  </a:lnTo>
                  <a:lnTo>
                    <a:pt x="188" y="190"/>
                  </a:lnTo>
                  <a:close/>
                  <a:moveTo>
                    <a:pt x="87" y="1"/>
                  </a:moveTo>
                  <a:cubicBezTo>
                    <a:pt x="43" y="1"/>
                    <a:pt x="0" y="45"/>
                    <a:pt x="0" y="87"/>
                  </a:cubicBezTo>
                  <a:lnTo>
                    <a:pt x="0" y="15483"/>
                  </a:lnTo>
                  <a:cubicBezTo>
                    <a:pt x="0" y="15541"/>
                    <a:pt x="43" y="15586"/>
                    <a:pt x="87" y="15586"/>
                  </a:cubicBezTo>
                  <a:lnTo>
                    <a:pt x="2842" y="15586"/>
                  </a:lnTo>
                  <a:cubicBezTo>
                    <a:pt x="2900" y="15586"/>
                    <a:pt x="2943" y="15541"/>
                    <a:pt x="2943" y="15483"/>
                  </a:cubicBezTo>
                  <a:lnTo>
                    <a:pt x="2943" y="87"/>
                  </a:lnTo>
                  <a:cubicBezTo>
                    <a:pt x="2943" y="45"/>
                    <a:pt x="2900" y="1"/>
                    <a:pt x="2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12026254" y="500459"/>
              <a:ext cx="189093" cy="271950"/>
            </a:xfrm>
            <a:custGeom>
              <a:avLst/>
              <a:gdLst/>
              <a:ahLst/>
              <a:cxnLst/>
              <a:rect l="l" t="t" r="r" b="b"/>
              <a:pathLst>
                <a:path w="2944" h="4234" extrusionOk="0">
                  <a:moveTo>
                    <a:pt x="2755" y="188"/>
                  </a:moveTo>
                  <a:lnTo>
                    <a:pt x="2755" y="4045"/>
                  </a:lnTo>
                  <a:lnTo>
                    <a:pt x="189" y="4045"/>
                  </a:lnTo>
                  <a:lnTo>
                    <a:pt x="189" y="188"/>
                  </a:lnTo>
                  <a:close/>
                  <a:moveTo>
                    <a:pt x="102" y="0"/>
                  </a:moveTo>
                  <a:cubicBezTo>
                    <a:pt x="44" y="0"/>
                    <a:pt x="0" y="43"/>
                    <a:pt x="0" y="87"/>
                  </a:cubicBezTo>
                  <a:lnTo>
                    <a:pt x="0" y="4132"/>
                  </a:lnTo>
                  <a:cubicBezTo>
                    <a:pt x="0" y="4189"/>
                    <a:pt x="44" y="4234"/>
                    <a:pt x="102" y="4234"/>
                  </a:cubicBezTo>
                  <a:lnTo>
                    <a:pt x="2857" y="4234"/>
                  </a:lnTo>
                  <a:cubicBezTo>
                    <a:pt x="2900" y="4234"/>
                    <a:pt x="2944" y="4189"/>
                    <a:pt x="2944" y="4132"/>
                  </a:cubicBezTo>
                  <a:lnTo>
                    <a:pt x="2944" y="87"/>
                  </a:lnTo>
                  <a:cubicBezTo>
                    <a:pt x="2944" y="43"/>
                    <a:pt x="2900" y="0"/>
                    <a:pt x="28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subTitle" idx="4"/>
          </p:nvPr>
        </p:nvSpPr>
        <p:spPr>
          <a:xfrm>
            <a:off x="5002942" y="2365950"/>
            <a:ext cx="3350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409" name="Google Shape;40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ideas</a:t>
            </a:r>
            <a:endParaRPr/>
          </a:p>
        </p:txBody>
      </p:sp>
      <p:sp>
        <p:nvSpPr>
          <p:cNvPr id="410" name="Google Shape;410;p33"/>
          <p:cNvSpPr txBox="1">
            <a:spLocks noGrp="1"/>
          </p:cNvSpPr>
          <p:nvPr>
            <p:ph type="subTitle" idx="1"/>
          </p:nvPr>
        </p:nvSpPr>
        <p:spPr>
          <a:xfrm>
            <a:off x="5002946" y="2939601"/>
            <a:ext cx="33504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/>
          </a:p>
        </p:txBody>
      </p:sp>
      <p:sp>
        <p:nvSpPr>
          <p:cNvPr id="411" name="Google Shape;411;p33"/>
          <p:cNvSpPr txBox="1">
            <a:spLocks noGrp="1"/>
          </p:cNvSpPr>
          <p:nvPr>
            <p:ph type="subTitle" idx="2"/>
          </p:nvPr>
        </p:nvSpPr>
        <p:spPr>
          <a:xfrm>
            <a:off x="713225" y="2939601"/>
            <a:ext cx="33504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Moon. The planet’s name has nothing to do with the liquid metal, since Mercury was named after the Roman messenger god</a:t>
            </a:r>
            <a:endParaRPr/>
          </a:p>
        </p:txBody>
      </p:sp>
      <p:sp>
        <p:nvSpPr>
          <p:cNvPr id="412" name="Google Shape;412;p33"/>
          <p:cNvSpPr txBox="1">
            <a:spLocks noGrp="1"/>
          </p:cNvSpPr>
          <p:nvPr>
            <p:ph type="subTitle" idx="3"/>
          </p:nvPr>
        </p:nvSpPr>
        <p:spPr>
          <a:xfrm>
            <a:off x="713225" y="2365950"/>
            <a:ext cx="3350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413" name="Google Shape;413;p33"/>
          <p:cNvSpPr/>
          <p:nvPr/>
        </p:nvSpPr>
        <p:spPr>
          <a:xfrm>
            <a:off x="713225" y="1685325"/>
            <a:ext cx="1649100" cy="5727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3"/>
          <p:cNvSpPr/>
          <p:nvPr/>
        </p:nvSpPr>
        <p:spPr>
          <a:xfrm>
            <a:off x="5002950" y="1685325"/>
            <a:ext cx="1649100" cy="5727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33"/>
          <p:cNvGrpSpPr/>
          <p:nvPr/>
        </p:nvGrpSpPr>
        <p:grpSpPr>
          <a:xfrm>
            <a:off x="838508" y="1801600"/>
            <a:ext cx="355641" cy="340151"/>
            <a:chOff x="5049750" y="832600"/>
            <a:chExt cx="505100" cy="483100"/>
          </a:xfrm>
        </p:grpSpPr>
        <p:sp>
          <p:nvSpPr>
            <p:cNvPr id="416" name="Google Shape;416;p33"/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18" name="Google Shape;418;p33"/>
          <p:cNvSpPr/>
          <p:nvPr/>
        </p:nvSpPr>
        <p:spPr>
          <a:xfrm>
            <a:off x="5156965" y="1801591"/>
            <a:ext cx="340239" cy="340168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ideas</a:t>
            </a:r>
            <a:endParaRPr/>
          </a:p>
        </p:txBody>
      </p:sp>
      <p:sp>
        <p:nvSpPr>
          <p:cNvPr id="424" name="Google Shape;424;p34"/>
          <p:cNvSpPr txBox="1">
            <a:spLocks noGrp="1"/>
          </p:cNvSpPr>
          <p:nvPr>
            <p:ph type="subTitle" idx="5"/>
          </p:nvPr>
        </p:nvSpPr>
        <p:spPr>
          <a:xfrm>
            <a:off x="3221400" y="3277727"/>
            <a:ext cx="4659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425" name="Google Shape;425;p34"/>
          <p:cNvSpPr txBox="1">
            <a:spLocks noGrp="1"/>
          </p:cNvSpPr>
          <p:nvPr>
            <p:ph type="subTitle" idx="2"/>
          </p:nvPr>
        </p:nvSpPr>
        <p:spPr>
          <a:xfrm>
            <a:off x="3221400" y="3653025"/>
            <a:ext cx="46593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 and its atmosphere is poisonous. It’s the second-brightest natural object in the night sky</a:t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1263300" y="3498825"/>
            <a:ext cx="1649100" cy="5727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4"/>
          <p:cNvSpPr txBox="1">
            <a:spLocks noGrp="1"/>
          </p:cNvSpPr>
          <p:nvPr>
            <p:ph type="subTitle" idx="4"/>
          </p:nvPr>
        </p:nvSpPr>
        <p:spPr>
          <a:xfrm>
            <a:off x="3221400" y="2251451"/>
            <a:ext cx="4659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428" name="Google Shape;428;p34"/>
          <p:cNvSpPr txBox="1">
            <a:spLocks noGrp="1"/>
          </p:cNvSpPr>
          <p:nvPr>
            <p:ph type="subTitle" idx="1"/>
          </p:nvPr>
        </p:nvSpPr>
        <p:spPr>
          <a:xfrm>
            <a:off x="3221400" y="2626749"/>
            <a:ext cx="46593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System. It’s the fourth-brightest object in the night sky and it was named after the Roman god of the skies</a:t>
            </a:r>
            <a:endParaRPr/>
          </a:p>
        </p:txBody>
      </p:sp>
      <p:sp>
        <p:nvSpPr>
          <p:cNvPr id="429" name="Google Shape;429;p34"/>
          <p:cNvSpPr txBox="1">
            <a:spLocks noGrp="1"/>
          </p:cNvSpPr>
          <p:nvPr>
            <p:ph type="subTitle" idx="3"/>
          </p:nvPr>
        </p:nvSpPr>
        <p:spPr>
          <a:xfrm>
            <a:off x="3221400" y="1600474"/>
            <a:ext cx="46593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rings. It’s composed mostly of hydrogen and helium. This planet was named after the Roman god of wealth and agriculture</a:t>
            </a:r>
            <a:endParaRPr/>
          </a:p>
        </p:txBody>
      </p:sp>
      <p:sp>
        <p:nvSpPr>
          <p:cNvPr id="430" name="Google Shape;430;p34"/>
          <p:cNvSpPr txBox="1">
            <a:spLocks noGrp="1"/>
          </p:cNvSpPr>
          <p:nvPr>
            <p:ph type="subTitle" idx="6"/>
          </p:nvPr>
        </p:nvSpPr>
        <p:spPr>
          <a:xfrm>
            <a:off x="3221400" y="1225175"/>
            <a:ext cx="4659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431" name="Google Shape;431;p34"/>
          <p:cNvSpPr/>
          <p:nvPr/>
        </p:nvSpPr>
        <p:spPr>
          <a:xfrm>
            <a:off x="1263300" y="2472550"/>
            <a:ext cx="1649100" cy="5727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4"/>
          <p:cNvSpPr/>
          <p:nvPr/>
        </p:nvSpPr>
        <p:spPr>
          <a:xfrm>
            <a:off x="1263300" y="1446275"/>
            <a:ext cx="1649100" cy="5727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34"/>
          <p:cNvGrpSpPr/>
          <p:nvPr/>
        </p:nvGrpSpPr>
        <p:grpSpPr>
          <a:xfrm>
            <a:off x="1339510" y="1562541"/>
            <a:ext cx="340168" cy="340168"/>
            <a:chOff x="5648375" y="238125"/>
            <a:chExt cx="483125" cy="483125"/>
          </a:xfrm>
        </p:grpSpPr>
        <p:sp>
          <p:nvSpPr>
            <p:cNvPr id="434" name="Google Shape;434;p34"/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44" name="Google Shape;444;p34"/>
          <p:cNvGrpSpPr/>
          <p:nvPr/>
        </p:nvGrpSpPr>
        <p:grpSpPr>
          <a:xfrm>
            <a:off x="1347799" y="3625054"/>
            <a:ext cx="323587" cy="320242"/>
            <a:chOff x="3282325" y="2035675"/>
            <a:chExt cx="459575" cy="454825"/>
          </a:xfrm>
        </p:grpSpPr>
        <p:sp>
          <p:nvSpPr>
            <p:cNvPr id="445" name="Google Shape;445;p34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49" name="Google Shape;449;p34"/>
          <p:cNvGrpSpPr/>
          <p:nvPr/>
        </p:nvGrpSpPr>
        <p:grpSpPr>
          <a:xfrm>
            <a:off x="1339286" y="2588816"/>
            <a:ext cx="340608" cy="340168"/>
            <a:chOff x="5053900" y="2021500"/>
            <a:chExt cx="483750" cy="483125"/>
          </a:xfrm>
        </p:grpSpPr>
        <p:sp>
          <p:nvSpPr>
            <p:cNvPr id="450" name="Google Shape;450;p34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 txBox="1">
            <a:spLocks noGrp="1"/>
          </p:cNvSpPr>
          <p:nvPr>
            <p:ph type="subTitle" idx="6"/>
          </p:nvPr>
        </p:nvSpPr>
        <p:spPr>
          <a:xfrm>
            <a:off x="1640662" y="3116200"/>
            <a:ext cx="276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463" name="Google Shape;46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ideas</a:t>
            </a:r>
            <a:endParaRPr/>
          </a:p>
        </p:txBody>
      </p:sp>
      <p:sp>
        <p:nvSpPr>
          <p:cNvPr id="464" name="Google Shape;464;p35"/>
          <p:cNvSpPr txBox="1">
            <a:spLocks noGrp="1"/>
          </p:cNvSpPr>
          <p:nvPr>
            <p:ph type="subTitle" idx="1"/>
          </p:nvPr>
        </p:nvSpPr>
        <p:spPr>
          <a:xfrm>
            <a:off x="1640663" y="1825100"/>
            <a:ext cx="276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dust, which gives the planet its reddish cast, and it’s made of basalt</a:t>
            </a:r>
            <a:endParaRPr/>
          </a:p>
        </p:txBody>
      </p:sp>
      <p:sp>
        <p:nvSpPr>
          <p:cNvPr id="465" name="Google Shape;465;p35"/>
          <p:cNvSpPr txBox="1">
            <a:spLocks noGrp="1"/>
          </p:cNvSpPr>
          <p:nvPr>
            <p:ph type="subTitle" idx="2"/>
          </p:nvPr>
        </p:nvSpPr>
        <p:spPr>
          <a:xfrm>
            <a:off x="5391332" y="1825100"/>
            <a:ext cx="276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 and has an extremely poisonous atmosphere</a:t>
            </a:r>
            <a:endParaRPr/>
          </a:p>
        </p:txBody>
      </p:sp>
      <p:sp>
        <p:nvSpPr>
          <p:cNvPr id="466" name="Google Shape;466;p35"/>
          <p:cNvSpPr txBox="1">
            <a:spLocks noGrp="1"/>
          </p:cNvSpPr>
          <p:nvPr>
            <p:ph type="subTitle" idx="3"/>
          </p:nvPr>
        </p:nvSpPr>
        <p:spPr>
          <a:xfrm>
            <a:off x="1640663" y="3485675"/>
            <a:ext cx="276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System. It’s the fourth-brightest object in the night sky</a:t>
            </a:r>
            <a:endParaRPr/>
          </a:p>
        </p:txBody>
      </p:sp>
      <p:sp>
        <p:nvSpPr>
          <p:cNvPr id="467" name="Google Shape;467;p35"/>
          <p:cNvSpPr txBox="1">
            <a:spLocks noGrp="1"/>
          </p:cNvSpPr>
          <p:nvPr>
            <p:ph type="subTitle" idx="4"/>
          </p:nvPr>
        </p:nvSpPr>
        <p:spPr>
          <a:xfrm>
            <a:off x="5391332" y="3485675"/>
            <a:ext cx="276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rings. It’s composed mostly of hydrogen and helium. It’s the sixth planet from the Sun</a:t>
            </a:r>
            <a:endParaRPr/>
          </a:p>
        </p:txBody>
      </p:sp>
      <p:sp>
        <p:nvSpPr>
          <p:cNvPr id="468" name="Google Shape;468;p35"/>
          <p:cNvSpPr txBox="1">
            <a:spLocks noGrp="1"/>
          </p:cNvSpPr>
          <p:nvPr>
            <p:ph type="subTitle" idx="5"/>
          </p:nvPr>
        </p:nvSpPr>
        <p:spPr>
          <a:xfrm>
            <a:off x="1640662" y="1455550"/>
            <a:ext cx="276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469" name="Google Shape;469;p35"/>
          <p:cNvSpPr txBox="1">
            <a:spLocks noGrp="1"/>
          </p:cNvSpPr>
          <p:nvPr>
            <p:ph type="subTitle" idx="7"/>
          </p:nvPr>
        </p:nvSpPr>
        <p:spPr>
          <a:xfrm>
            <a:off x="5391306" y="1455550"/>
            <a:ext cx="276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8"/>
          </p:nvPr>
        </p:nvSpPr>
        <p:spPr>
          <a:xfrm>
            <a:off x="5391306" y="3116200"/>
            <a:ext cx="276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471" name="Google Shape;471;p35"/>
          <p:cNvSpPr/>
          <p:nvPr/>
        </p:nvSpPr>
        <p:spPr>
          <a:xfrm>
            <a:off x="988463" y="1455550"/>
            <a:ext cx="576000" cy="12285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5"/>
          <p:cNvSpPr/>
          <p:nvPr/>
        </p:nvSpPr>
        <p:spPr>
          <a:xfrm>
            <a:off x="988463" y="3121875"/>
            <a:ext cx="576000" cy="12285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5"/>
          <p:cNvSpPr/>
          <p:nvPr/>
        </p:nvSpPr>
        <p:spPr>
          <a:xfrm>
            <a:off x="4738813" y="1455550"/>
            <a:ext cx="576000" cy="12285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5"/>
          <p:cNvSpPr/>
          <p:nvPr/>
        </p:nvSpPr>
        <p:spPr>
          <a:xfrm>
            <a:off x="4738813" y="3121875"/>
            <a:ext cx="576000" cy="12285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35"/>
          <p:cNvGrpSpPr/>
          <p:nvPr/>
        </p:nvGrpSpPr>
        <p:grpSpPr>
          <a:xfrm>
            <a:off x="1100050" y="3226638"/>
            <a:ext cx="352825" cy="298855"/>
            <a:chOff x="2676100" y="1456375"/>
            <a:chExt cx="501100" cy="424450"/>
          </a:xfrm>
        </p:grpSpPr>
        <p:sp>
          <p:nvSpPr>
            <p:cNvPr id="476" name="Google Shape;476;p35"/>
            <p:cNvSpPr/>
            <p:nvPr/>
          </p:nvSpPr>
          <p:spPr>
            <a:xfrm>
              <a:off x="3079725" y="1534750"/>
              <a:ext cx="97475" cy="268275"/>
            </a:xfrm>
            <a:custGeom>
              <a:avLst/>
              <a:gdLst/>
              <a:ahLst/>
              <a:cxnLst/>
              <a:rect l="l" t="t" r="r" b="b"/>
              <a:pathLst>
                <a:path w="3899" h="10731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cubicBezTo>
                    <a:pt x="2657" y="3397"/>
                    <a:pt x="2657" y="7340"/>
                    <a:pt x="221" y="9771"/>
                  </a:cubicBezTo>
                  <a:cubicBezTo>
                    <a:pt x="6" y="9992"/>
                    <a:pt x="9" y="10345"/>
                    <a:pt x="230" y="10565"/>
                  </a:cubicBezTo>
                  <a:cubicBezTo>
                    <a:pt x="340" y="10675"/>
                    <a:pt x="484" y="10730"/>
                    <a:pt x="629" y="10730"/>
                  </a:cubicBezTo>
                  <a:cubicBezTo>
                    <a:pt x="770" y="10730"/>
                    <a:pt x="912" y="10677"/>
                    <a:pt x="1021" y="10571"/>
                  </a:cubicBezTo>
                  <a:cubicBezTo>
                    <a:pt x="3898" y="7700"/>
                    <a:pt x="3898" y="3038"/>
                    <a:pt x="1021" y="166"/>
                  </a:cubicBez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3039725" y="1574925"/>
              <a:ext cx="75350" cy="188250"/>
            </a:xfrm>
            <a:custGeom>
              <a:avLst/>
              <a:gdLst/>
              <a:ahLst/>
              <a:cxnLst/>
              <a:rect l="l" t="t" r="r" b="b"/>
              <a:pathLst>
                <a:path w="3014" h="7530" extrusionOk="0">
                  <a:moveTo>
                    <a:pt x="629" y="1"/>
                  </a:moveTo>
                  <a:cubicBezTo>
                    <a:pt x="484" y="1"/>
                    <a:pt x="339" y="56"/>
                    <a:pt x="230" y="166"/>
                  </a:cubicBezTo>
                  <a:cubicBezTo>
                    <a:pt x="12" y="383"/>
                    <a:pt x="9" y="736"/>
                    <a:pt x="224" y="960"/>
                  </a:cubicBezTo>
                  <a:cubicBezTo>
                    <a:pt x="1769" y="2506"/>
                    <a:pt x="1769" y="5018"/>
                    <a:pt x="224" y="6564"/>
                  </a:cubicBezTo>
                  <a:cubicBezTo>
                    <a:pt x="0" y="6784"/>
                    <a:pt x="0" y="7144"/>
                    <a:pt x="224" y="7364"/>
                  </a:cubicBezTo>
                  <a:cubicBezTo>
                    <a:pt x="334" y="7474"/>
                    <a:pt x="479" y="7529"/>
                    <a:pt x="624" y="7529"/>
                  </a:cubicBezTo>
                  <a:cubicBezTo>
                    <a:pt x="769" y="7529"/>
                    <a:pt x="913" y="7474"/>
                    <a:pt x="1024" y="7364"/>
                  </a:cubicBezTo>
                  <a:cubicBezTo>
                    <a:pt x="3013" y="5374"/>
                    <a:pt x="3013" y="2149"/>
                    <a:pt x="1024" y="160"/>
                  </a:cubicBezTo>
                  <a:cubicBezTo>
                    <a:pt x="913" y="53"/>
                    <a:pt x="771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2676100" y="1456375"/>
              <a:ext cx="340700" cy="424450"/>
            </a:xfrm>
            <a:custGeom>
              <a:avLst/>
              <a:gdLst/>
              <a:ahLst/>
              <a:cxnLst/>
              <a:rect l="l" t="t" r="r" b="b"/>
              <a:pathLst>
                <a:path w="13628" h="16978" extrusionOk="0">
                  <a:moveTo>
                    <a:pt x="2265" y="6792"/>
                  </a:moveTo>
                  <a:lnTo>
                    <a:pt x="2265" y="10189"/>
                  </a:lnTo>
                  <a:lnTo>
                    <a:pt x="1700" y="10189"/>
                  </a:lnTo>
                  <a:cubicBezTo>
                    <a:pt x="1386" y="10189"/>
                    <a:pt x="1133" y="9935"/>
                    <a:pt x="1133" y="9621"/>
                  </a:cubicBezTo>
                  <a:lnTo>
                    <a:pt x="1133" y="7356"/>
                  </a:lnTo>
                  <a:cubicBezTo>
                    <a:pt x="1133" y="7042"/>
                    <a:pt x="1386" y="6792"/>
                    <a:pt x="1700" y="6792"/>
                  </a:cubicBezTo>
                  <a:close/>
                  <a:moveTo>
                    <a:pt x="5701" y="5659"/>
                  </a:moveTo>
                  <a:lnTo>
                    <a:pt x="5701" y="11321"/>
                  </a:lnTo>
                  <a:lnTo>
                    <a:pt x="3965" y="11321"/>
                  </a:lnTo>
                  <a:cubicBezTo>
                    <a:pt x="3651" y="11321"/>
                    <a:pt x="3397" y="11067"/>
                    <a:pt x="3397" y="10753"/>
                  </a:cubicBezTo>
                  <a:lnTo>
                    <a:pt x="3397" y="6224"/>
                  </a:lnTo>
                  <a:cubicBezTo>
                    <a:pt x="3397" y="5910"/>
                    <a:pt x="3651" y="5659"/>
                    <a:pt x="3965" y="5659"/>
                  </a:cubicBezTo>
                  <a:close/>
                  <a:moveTo>
                    <a:pt x="10230" y="2827"/>
                  </a:moveTo>
                  <a:lnTo>
                    <a:pt x="10230" y="14150"/>
                  </a:lnTo>
                  <a:lnTo>
                    <a:pt x="6833" y="11602"/>
                  </a:lnTo>
                  <a:lnTo>
                    <a:pt x="6833" y="5376"/>
                  </a:lnTo>
                  <a:lnTo>
                    <a:pt x="10230" y="2827"/>
                  </a:lnTo>
                  <a:close/>
                  <a:moveTo>
                    <a:pt x="11927" y="1130"/>
                  </a:moveTo>
                  <a:cubicBezTo>
                    <a:pt x="12241" y="1130"/>
                    <a:pt x="12495" y="1381"/>
                    <a:pt x="12495" y="1695"/>
                  </a:cubicBezTo>
                  <a:lnTo>
                    <a:pt x="12495" y="15282"/>
                  </a:lnTo>
                  <a:cubicBezTo>
                    <a:pt x="12495" y="15596"/>
                    <a:pt x="12241" y="15847"/>
                    <a:pt x="11927" y="15847"/>
                  </a:cubicBezTo>
                  <a:cubicBezTo>
                    <a:pt x="11613" y="15847"/>
                    <a:pt x="11363" y="15596"/>
                    <a:pt x="11363" y="15282"/>
                  </a:cubicBezTo>
                  <a:lnTo>
                    <a:pt x="11363" y="1695"/>
                  </a:lnTo>
                  <a:cubicBezTo>
                    <a:pt x="11363" y="1381"/>
                    <a:pt x="11613" y="1130"/>
                    <a:pt x="11927" y="1130"/>
                  </a:cubicBezTo>
                  <a:close/>
                  <a:moveTo>
                    <a:pt x="11925" y="0"/>
                  </a:moveTo>
                  <a:cubicBezTo>
                    <a:pt x="11115" y="0"/>
                    <a:pt x="10405" y="580"/>
                    <a:pt x="10257" y="1393"/>
                  </a:cubicBezTo>
                  <a:lnTo>
                    <a:pt x="6079" y="4527"/>
                  </a:lnTo>
                  <a:lnTo>
                    <a:pt x="3965" y="4527"/>
                  </a:lnTo>
                  <a:cubicBezTo>
                    <a:pt x="3243" y="4527"/>
                    <a:pt x="2603" y="4980"/>
                    <a:pt x="2362" y="5659"/>
                  </a:cubicBezTo>
                  <a:lnTo>
                    <a:pt x="1700" y="5659"/>
                  </a:lnTo>
                  <a:cubicBezTo>
                    <a:pt x="761" y="5659"/>
                    <a:pt x="0" y="6417"/>
                    <a:pt x="0" y="7356"/>
                  </a:cubicBezTo>
                  <a:lnTo>
                    <a:pt x="0" y="9621"/>
                  </a:lnTo>
                  <a:cubicBezTo>
                    <a:pt x="0" y="10560"/>
                    <a:pt x="761" y="11318"/>
                    <a:pt x="1700" y="11321"/>
                  </a:cubicBezTo>
                  <a:lnTo>
                    <a:pt x="2362" y="11321"/>
                  </a:lnTo>
                  <a:cubicBezTo>
                    <a:pt x="2603" y="11997"/>
                    <a:pt x="3243" y="12450"/>
                    <a:pt x="3965" y="12453"/>
                  </a:cubicBezTo>
                  <a:lnTo>
                    <a:pt x="6079" y="12453"/>
                  </a:lnTo>
                  <a:lnTo>
                    <a:pt x="10257" y="15584"/>
                  </a:lnTo>
                  <a:cubicBezTo>
                    <a:pt x="10405" y="16397"/>
                    <a:pt x="11115" y="16977"/>
                    <a:pt x="11925" y="16977"/>
                  </a:cubicBezTo>
                  <a:cubicBezTo>
                    <a:pt x="11976" y="16977"/>
                    <a:pt x="12027" y="16975"/>
                    <a:pt x="12078" y="16970"/>
                  </a:cubicBezTo>
                  <a:cubicBezTo>
                    <a:pt x="12954" y="16892"/>
                    <a:pt x="13624" y="16161"/>
                    <a:pt x="13627" y="15282"/>
                  </a:cubicBezTo>
                  <a:lnTo>
                    <a:pt x="13627" y="1695"/>
                  </a:lnTo>
                  <a:cubicBezTo>
                    <a:pt x="13624" y="816"/>
                    <a:pt x="12954" y="85"/>
                    <a:pt x="12078" y="7"/>
                  </a:cubicBezTo>
                  <a:cubicBezTo>
                    <a:pt x="12027" y="2"/>
                    <a:pt x="11976" y="0"/>
                    <a:pt x="1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79" name="Google Shape;479;p35"/>
          <p:cNvGrpSpPr/>
          <p:nvPr/>
        </p:nvGrpSpPr>
        <p:grpSpPr>
          <a:xfrm>
            <a:off x="1106352" y="1550219"/>
            <a:ext cx="340221" cy="340168"/>
            <a:chOff x="3270475" y="1427025"/>
            <a:chExt cx="483200" cy="483125"/>
          </a:xfrm>
        </p:grpSpPr>
        <p:sp>
          <p:nvSpPr>
            <p:cNvPr id="480" name="Google Shape;480;p35"/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83" name="Google Shape;483;p35"/>
          <p:cNvGrpSpPr/>
          <p:nvPr/>
        </p:nvGrpSpPr>
        <p:grpSpPr>
          <a:xfrm>
            <a:off x="4855047" y="1550193"/>
            <a:ext cx="343530" cy="340221"/>
            <a:chOff x="3860250" y="1427025"/>
            <a:chExt cx="487900" cy="483200"/>
          </a:xfrm>
        </p:grpSpPr>
        <p:sp>
          <p:nvSpPr>
            <p:cNvPr id="484" name="Google Shape;484;p35"/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87" name="Google Shape;487;p35"/>
          <p:cNvSpPr/>
          <p:nvPr/>
        </p:nvSpPr>
        <p:spPr>
          <a:xfrm>
            <a:off x="4855047" y="3226645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ideas</a:t>
            </a:r>
            <a:endParaRPr/>
          </a:p>
        </p:txBody>
      </p:sp>
      <p:sp>
        <p:nvSpPr>
          <p:cNvPr id="493" name="Google Shape;493;p36"/>
          <p:cNvSpPr txBox="1">
            <a:spLocks noGrp="1"/>
          </p:cNvSpPr>
          <p:nvPr>
            <p:ph type="subTitle" idx="1"/>
          </p:nvPr>
        </p:nvSpPr>
        <p:spPr>
          <a:xfrm>
            <a:off x="877804" y="1710161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dust, which gives the planet its reddish cast</a:t>
            </a:r>
            <a:endParaRPr/>
          </a:p>
        </p:txBody>
      </p:sp>
      <p:sp>
        <p:nvSpPr>
          <p:cNvPr id="494" name="Google Shape;494;p36"/>
          <p:cNvSpPr txBox="1">
            <a:spLocks noGrp="1"/>
          </p:cNvSpPr>
          <p:nvPr>
            <p:ph type="subTitle" idx="2"/>
          </p:nvPr>
        </p:nvSpPr>
        <p:spPr>
          <a:xfrm>
            <a:off x="3583649" y="1710161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hot, even hotter than Mercury</a:t>
            </a:r>
            <a:endParaRPr/>
          </a:p>
        </p:txBody>
      </p:sp>
      <p:sp>
        <p:nvSpPr>
          <p:cNvPr id="495" name="Google Shape;495;p36"/>
          <p:cNvSpPr txBox="1">
            <a:spLocks noGrp="1"/>
          </p:cNvSpPr>
          <p:nvPr>
            <p:ph type="subTitle" idx="3"/>
          </p:nvPr>
        </p:nvSpPr>
        <p:spPr>
          <a:xfrm>
            <a:off x="877804" y="3440450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third planet from the Sun and the only one that harbors life in the Solar System. We all live on this planet</a:t>
            </a:r>
            <a:endParaRPr/>
          </a:p>
        </p:txBody>
      </p:sp>
      <p:sp>
        <p:nvSpPr>
          <p:cNvPr id="496" name="Google Shape;496;p36"/>
          <p:cNvSpPr txBox="1">
            <a:spLocks noGrp="1"/>
          </p:cNvSpPr>
          <p:nvPr>
            <p:ph type="subTitle" idx="4"/>
          </p:nvPr>
        </p:nvSpPr>
        <p:spPr>
          <a:xfrm>
            <a:off x="3584400" y="3440450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rings. It’s composed mostly of hydrogen and helium. It’s the sixth planet from the Sun</a:t>
            </a:r>
            <a:endParaRPr/>
          </a:p>
        </p:txBody>
      </p:sp>
      <p:sp>
        <p:nvSpPr>
          <p:cNvPr id="497" name="Google Shape;497;p36"/>
          <p:cNvSpPr txBox="1">
            <a:spLocks noGrp="1"/>
          </p:cNvSpPr>
          <p:nvPr>
            <p:ph type="subTitle" idx="7"/>
          </p:nvPr>
        </p:nvSpPr>
        <p:spPr>
          <a:xfrm>
            <a:off x="876304" y="13362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498" name="Google Shape;498;p36"/>
          <p:cNvSpPr txBox="1">
            <a:spLocks noGrp="1"/>
          </p:cNvSpPr>
          <p:nvPr>
            <p:ph type="subTitle" idx="8"/>
          </p:nvPr>
        </p:nvSpPr>
        <p:spPr>
          <a:xfrm>
            <a:off x="3582149" y="13362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499" name="Google Shape;499;p36"/>
          <p:cNvSpPr txBox="1">
            <a:spLocks noGrp="1"/>
          </p:cNvSpPr>
          <p:nvPr>
            <p:ph type="subTitle" idx="9"/>
          </p:nvPr>
        </p:nvSpPr>
        <p:spPr>
          <a:xfrm>
            <a:off x="6289496" y="13362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500" name="Google Shape;500;p36"/>
          <p:cNvSpPr txBox="1">
            <a:spLocks noGrp="1"/>
          </p:cNvSpPr>
          <p:nvPr>
            <p:ph type="subTitle" idx="5"/>
          </p:nvPr>
        </p:nvSpPr>
        <p:spPr>
          <a:xfrm>
            <a:off x="6290996" y="1710161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Sun. It’s also the fourth-largest planet by diameter in the Solar System </a:t>
            </a:r>
            <a:endParaRPr/>
          </a:p>
        </p:txBody>
      </p:sp>
      <p:sp>
        <p:nvSpPr>
          <p:cNvPr id="501" name="Google Shape;501;p36"/>
          <p:cNvSpPr txBox="1">
            <a:spLocks noGrp="1"/>
          </p:cNvSpPr>
          <p:nvPr>
            <p:ph type="subTitle" idx="6"/>
          </p:nvPr>
        </p:nvSpPr>
        <p:spPr>
          <a:xfrm>
            <a:off x="6290996" y="3440450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System. It’s the fourth-brightest object in the night sky</a:t>
            </a:r>
            <a:endParaRPr/>
          </a:p>
        </p:txBody>
      </p:sp>
      <p:sp>
        <p:nvSpPr>
          <p:cNvPr id="502" name="Google Shape;502;p36"/>
          <p:cNvSpPr txBox="1">
            <a:spLocks noGrp="1"/>
          </p:cNvSpPr>
          <p:nvPr>
            <p:ph type="subTitle" idx="13"/>
          </p:nvPr>
        </p:nvSpPr>
        <p:spPr>
          <a:xfrm>
            <a:off x="876304" y="30633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</a:t>
            </a:r>
            <a:endParaRPr/>
          </a:p>
        </p:txBody>
      </p:sp>
      <p:sp>
        <p:nvSpPr>
          <p:cNvPr id="503" name="Google Shape;503;p36"/>
          <p:cNvSpPr txBox="1">
            <a:spLocks noGrp="1"/>
          </p:cNvSpPr>
          <p:nvPr>
            <p:ph type="subTitle" idx="14"/>
          </p:nvPr>
        </p:nvSpPr>
        <p:spPr>
          <a:xfrm>
            <a:off x="3582149" y="30633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504" name="Google Shape;504;p36"/>
          <p:cNvSpPr txBox="1">
            <a:spLocks noGrp="1"/>
          </p:cNvSpPr>
          <p:nvPr>
            <p:ph type="subTitle" idx="15"/>
          </p:nvPr>
        </p:nvSpPr>
        <p:spPr>
          <a:xfrm>
            <a:off x="6289496" y="30633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ercial Trading Company Profile by Slidesgo">
  <a:themeElements>
    <a:clrScheme name="Simple Light">
      <a:dk1>
        <a:srgbClr val="EFEFEF"/>
      </a:dk1>
      <a:lt1>
        <a:srgbClr val="080243"/>
      </a:lt1>
      <a:dk2>
        <a:srgbClr val="036FC4"/>
      </a:dk2>
      <a:lt2>
        <a:srgbClr val="03ACE5"/>
      </a:lt2>
      <a:accent1>
        <a:srgbClr val="89FFFF"/>
      </a:accent1>
      <a:accent2>
        <a:srgbClr val="00FF00"/>
      </a:accent2>
      <a:accent3>
        <a:srgbClr val="90FF90"/>
      </a:accent3>
      <a:accent4>
        <a:srgbClr val="FFFFFF"/>
      </a:accent4>
      <a:accent5>
        <a:srgbClr val="FFFFFF"/>
      </a:accent5>
      <a:accent6>
        <a:srgbClr val="FFFFFF"/>
      </a:accent6>
      <a:hlink>
        <a:srgbClr val="EFEF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Microsoft Office PowerPoint</Application>
  <PresentationFormat>On-screen Show (16:9)</PresentationFormat>
  <Paragraphs>265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Bebas Neue</vt:lpstr>
      <vt:lpstr>Jura</vt:lpstr>
      <vt:lpstr>Arial</vt:lpstr>
      <vt:lpstr>Nunito Light</vt:lpstr>
      <vt:lpstr>Albert Sans</vt:lpstr>
      <vt:lpstr>Raleway</vt:lpstr>
      <vt:lpstr>Albert Sans Light</vt:lpstr>
      <vt:lpstr>Anaheim</vt:lpstr>
      <vt:lpstr>Commercial Trading Company Profile by Slidesgo</vt:lpstr>
      <vt:lpstr>Stock Analysis </vt:lpstr>
      <vt:lpstr>Contents of this template</vt:lpstr>
      <vt:lpstr>Table of contents</vt:lpstr>
      <vt:lpstr>One column</vt:lpstr>
      <vt:lpstr>Name of the section</vt:lpstr>
      <vt:lpstr>Two ideas</vt:lpstr>
      <vt:lpstr>Three ideas</vt:lpstr>
      <vt:lpstr>Four ideas</vt:lpstr>
      <vt:lpstr>Six ideas</vt:lpstr>
      <vt:lpstr>4,498,300,000</vt:lpstr>
      <vt:lpstr>A picture is worth a thousand words</vt:lpstr>
      <vt:lpstr>Pie chart</vt:lpstr>
      <vt:lpstr>Map</vt:lpstr>
      <vt:lpstr>Table</vt:lpstr>
      <vt:lpstr>Timeline</vt:lpstr>
      <vt:lpstr>Target infographic</vt:lpstr>
      <vt:lpstr>Organizational chart</vt:lpstr>
      <vt:lpstr>Roadmap infographic</vt:lpstr>
      <vt:lpstr>Photo showcase</vt:lpstr>
      <vt:lpstr>Thanks!</vt:lpstr>
      <vt:lpstr>Alternative 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</dc:title>
  <cp:lastModifiedBy>ROHIT YADAV</cp:lastModifiedBy>
  <cp:revision>1</cp:revision>
  <dcterms:modified xsi:type="dcterms:W3CDTF">2024-04-05T11:54:20Z</dcterms:modified>
</cp:coreProperties>
</file>