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1779" r:id="rId2"/>
    <p:sldId id="1787" r:id="rId3"/>
    <p:sldId id="1782" r:id="rId4"/>
    <p:sldId id="1783" r:id="rId5"/>
    <p:sldId id="1785" r:id="rId6"/>
    <p:sldId id="179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C525CA-D97E-0946-A855-E8A126F6BC44}">
          <p14:sldIdLst>
            <p14:sldId id="1779"/>
            <p14:sldId id="1787"/>
            <p14:sldId id="1782"/>
            <p14:sldId id="1783"/>
            <p14:sldId id="1785"/>
            <p14:sldId id="17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421"/>
    <a:srgbClr val="2B1227"/>
    <a:srgbClr val="974184"/>
    <a:srgbClr val="2F142A"/>
    <a:srgbClr val="0E253C"/>
    <a:srgbClr val="0C2035"/>
    <a:srgbClr val="F0C87A"/>
    <a:srgbClr val="5B9BD5"/>
    <a:srgbClr val="7D1D5D"/>
    <a:srgbClr val="EE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4" autoAdjust="0"/>
    <p:restoredTop sz="94662"/>
  </p:normalViewPr>
  <p:slideViewPr>
    <p:cSldViewPr snapToGrid="0">
      <p:cViewPr varScale="1">
        <p:scale>
          <a:sx n="68" d="100"/>
          <a:sy n="68" d="100"/>
        </p:scale>
        <p:origin x="11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3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19/12/2023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19/12/2023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31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81BD65B-C311-F912-C45E-E38A4B3275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72175" y="1628775"/>
            <a:ext cx="5229225" cy="3514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D6704A16-D4A3-C453-B9EB-A30769B855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3578" y="0"/>
            <a:ext cx="5858422" cy="5858423"/>
          </a:xfrm>
          <a:prstGeom prst="teardrop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BE812613-E46A-40CD-9EE5-C53B271DEC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43668" y="3200400"/>
            <a:ext cx="2628900" cy="3657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B03A03F-A2BA-10EB-7451-4646D07FEA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21522" y="1063552"/>
            <a:ext cx="3328988" cy="332898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F9C1A7E-A516-2C58-131F-BD84205C80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0122" y="3529813"/>
            <a:ext cx="4266876" cy="426687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C1BFAAA-41B0-9534-A1C3-CDC98CF1C0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2038" y="4321175"/>
            <a:ext cx="7223125" cy="25368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pthem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slidesgratis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shopping.ppthem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/>
        </p:nvSpPr>
        <p:spPr>
          <a:xfrm>
            <a:off x="1753900" y="-905770"/>
            <a:ext cx="328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http://shopping.ppthemes.com/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 userDrawn="1"/>
        </p:nvSpPr>
        <p:spPr>
          <a:xfrm>
            <a:off x="159026" y="-1178145"/>
            <a:ext cx="12032974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 userDrawn="1"/>
        </p:nvSpPr>
        <p:spPr>
          <a:xfrm>
            <a:off x="1753900" y="-801102"/>
            <a:ext cx="3046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 userDrawn="1"/>
        </p:nvSpPr>
        <p:spPr>
          <a:xfrm>
            <a:off x="8611845" y="-771308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6" r:id="rId2"/>
    <p:sldLayoutId id="2147483775" r:id="rId3"/>
    <p:sldLayoutId id="2147483772" r:id="rId4"/>
    <p:sldLayoutId id="2147483774" r:id="rId5"/>
    <p:sldLayoutId id="2147483773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CA4535A-69A9-D073-AF4C-A52A029835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495191D-2512-F435-D49C-7CE8F3EBC5E6}"/>
              </a:ext>
            </a:extLst>
          </p:cNvPr>
          <p:cNvSpPr/>
          <p:nvPr/>
        </p:nvSpPr>
        <p:spPr>
          <a:xfrm>
            <a:off x="1913861" y="1807535"/>
            <a:ext cx="2466754" cy="246675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nut 58">
            <a:extLst>
              <a:ext uri="{FF2B5EF4-FFF2-40B4-BE49-F238E27FC236}">
                <a16:creationId xmlns:a16="http://schemas.microsoft.com/office/drawing/2014/main" id="{55C55787-7342-3BD6-9FCB-06EBA439F171}"/>
              </a:ext>
            </a:extLst>
          </p:cNvPr>
          <p:cNvSpPr/>
          <p:nvPr/>
        </p:nvSpPr>
        <p:spPr>
          <a:xfrm>
            <a:off x="829340" y="723014"/>
            <a:ext cx="4635795" cy="4635795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13F3DF-0427-AFB7-B9CD-F96E2DF6EA74}"/>
              </a:ext>
            </a:extLst>
          </p:cNvPr>
          <p:cNvSpPr/>
          <p:nvPr/>
        </p:nvSpPr>
        <p:spPr>
          <a:xfrm>
            <a:off x="829340" y="3110024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E4E355D-ED2D-49F6-D120-64E0C8CC687A}"/>
              </a:ext>
            </a:extLst>
          </p:cNvPr>
          <p:cNvSpPr/>
          <p:nvPr/>
        </p:nvSpPr>
        <p:spPr>
          <a:xfrm>
            <a:off x="170122" y="421315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0BEF28B-A4E9-9516-D636-F7543A96827D}"/>
              </a:ext>
            </a:extLst>
          </p:cNvPr>
          <p:cNvSpPr/>
          <p:nvPr/>
        </p:nvSpPr>
        <p:spPr>
          <a:xfrm rot="16200000">
            <a:off x="10324294" y="138304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D4C9B2-590A-D8A9-160F-173756D3E484}"/>
              </a:ext>
            </a:extLst>
          </p:cNvPr>
          <p:cNvSpPr txBox="1"/>
          <p:nvPr/>
        </p:nvSpPr>
        <p:spPr>
          <a:xfrm>
            <a:off x="4917929" y="1064406"/>
            <a:ext cx="7274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Lato Black" panose="020F0502020204030203" pitchFamily="34" charset="77"/>
              </a:rPr>
              <a:t>IMPLEMENTATION OF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Lato Black" panose="020F0502020204030203" pitchFamily="34" charset="77"/>
              </a:rPr>
              <a:t>AVL TREE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369A03-3F9E-E69D-E6AC-A3EC1EB7A349}"/>
              </a:ext>
            </a:extLst>
          </p:cNvPr>
          <p:cNvSpPr/>
          <p:nvPr/>
        </p:nvSpPr>
        <p:spPr>
          <a:xfrm>
            <a:off x="6349498" y="723014"/>
            <a:ext cx="2279620" cy="534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624DC2D0-6178-411E-47ED-49E9C5F06F4F}"/>
              </a:ext>
            </a:extLst>
          </p:cNvPr>
          <p:cNvSpPr/>
          <p:nvPr/>
        </p:nvSpPr>
        <p:spPr>
          <a:xfrm rot="5400000">
            <a:off x="-138304" y="4981787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F3070B9-E42A-C296-5BC2-FBB3A4268E2E}"/>
              </a:ext>
            </a:extLst>
          </p:cNvPr>
          <p:cNvSpPr/>
          <p:nvPr/>
        </p:nvSpPr>
        <p:spPr>
          <a:xfrm>
            <a:off x="6159442" y="21265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08B0DC3E-7D48-1EED-860C-870D97C84AC8}"/>
              </a:ext>
            </a:extLst>
          </p:cNvPr>
          <p:cNvSpPr/>
          <p:nvPr/>
        </p:nvSpPr>
        <p:spPr>
          <a:xfrm>
            <a:off x="1282835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7EAD5CB-CB43-6B8D-56E1-FFF57058355E}"/>
              </a:ext>
            </a:extLst>
          </p:cNvPr>
          <p:cNvSpPr/>
          <p:nvPr/>
        </p:nvSpPr>
        <p:spPr>
          <a:xfrm>
            <a:off x="5350038" y="4593265"/>
            <a:ext cx="6282369" cy="13606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A5E2AE-507F-F50C-724F-B095063C6C9F}"/>
              </a:ext>
            </a:extLst>
          </p:cNvPr>
          <p:cNvSpPr txBox="1"/>
          <p:nvPr/>
        </p:nvSpPr>
        <p:spPr>
          <a:xfrm>
            <a:off x="5350038" y="4593265"/>
            <a:ext cx="5424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By: </a:t>
            </a:r>
            <a:r>
              <a:rPr lang="en-GB" sz="2400" b="1" dirty="0">
                <a:solidFill>
                  <a:schemeClr val="bg1"/>
                </a:solidFill>
              </a:rPr>
              <a:t>A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Roll no. :</a:t>
            </a:r>
          </a:p>
          <a:p>
            <a:pPr algn="r"/>
            <a:r>
              <a:rPr lang="en-GB" sz="2400" b="1" dirty="0" err="1">
                <a:solidFill>
                  <a:schemeClr val="bg1"/>
                </a:solidFill>
              </a:rPr>
              <a:t>Enrollment</a:t>
            </a:r>
            <a:r>
              <a:rPr lang="en-GB" sz="2400" b="1" dirty="0">
                <a:solidFill>
                  <a:schemeClr val="bg1"/>
                </a:solidFill>
              </a:rPr>
              <a:t> no. : 22</a:t>
            </a:r>
          </a:p>
          <a:p>
            <a:pPr algn="r"/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E60F7-2936-64D1-8D42-F5CDA4B1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" y="119008"/>
            <a:ext cx="841321" cy="883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CE2EF-B2CF-15D2-669F-7EAC7CD38F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474037" y="-147101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989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03D44-661A-AF3D-47A9-4137C96B5F41}"/>
              </a:ext>
            </a:extLst>
          </p:cNvPr>
          <p:cNvSpPr/>
          <p:nvPr/>
        </p:nvSpPr>
        <p:spPr>
          <a:xfrm>
            <a:off x="0" y="4593264"/>
            <a:ext cx="12191999" cy="2264735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495191D-2512-F435-D49C-7CE8F3EBC5E6}"/>
              </a:ext>
            </a:extLst>
          </p:cNvPr>
          <p:cNvSpPr/>
          <p:nvPr/>
        </p:nvSpPr>
        <p:spPr>
          <a:xfrm>
            <a:off x="7670116" y="4718708"/>
            <a:ext cx="1440733" cy="14407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13F3DF-0427-AFB7-B9CD-F96E2DF6EA74}"/>
              </a:ext>
            </a:extLst>
          </p:cNvPr>
          <p:cNvSpPr/>
          <p:nvPr/>
        </p:nvSpPr>
        <p:spPr>
          <a:xfrm>
            <a:off x="10709337" y="5770252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E4E355D-ED2D-49F6-D120-64E0C8CC687A}"/>
              </a:ext>
            </a:extLst>
          </p:cNvPr>
          <p:cNvSpPr/>
          <p:nvPr/>
        </p:nvSpPr>
        <p:spPr>
          <a:xfrm>
            <a:off x="170122" y="4213152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F3070B9-E42A-C296-5BC2-FBB3A4268E2E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08B0DC3E-7D48-1EED-860C-870D97C84AC8}"/>
              </a:ext>
            </a:extLst>
          </p:cNvPr>
          <p:cNvSpPr/>
          <p:nvPr/>
        </p:nvSpPr>
        <p:spPr>
          <a:xfrm>
            <a:off x="5171239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1B143835-3E04-349C-402A-24D9707925AE}"/>
              </a:ext>
            </a:extLst>
          </p:cNvPr>
          <p:cNvSpPr/>
          <p:nvPr/>
        </p:nvSpPr>
        <p:spPr>
          <a:xfrm>
            <a:off x="11040344" y="3402030"/>
            <a:ext cx="1199011" cy="1199011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1F169573-5183-F052-C6A0-6C33BBB4A1E8}"/>
              </a:ext>
            </a:extLst>
          </p:cNvPr>
          <p:cNvSpPr/>
          <p:nvPr/>
        </p:nvSpPr>
        <p:spPr>
          <a:xfrm>
            <a:off x="-104280" y="-67790"/>
            <a:ext cx="1237967" cy="1180748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1076147-F83B-4346-6ACF-D34750083BD9}"/>
              </a:ext>
            </a:extLst>
          </p:cNvPr>
          <p:cNvSpPr/>
          <p:nvPr/>
        </p:nvSpPr>
        <p:spPr>
          <a:xfrm>
            <a:off x="648285" y="5390578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0981D-171E-6E3A-3794-0C72C5BC8A16}"/>
              </a:ext>
            </a:extLst>
          </p:cNvPr>
          <p:cNvSpPr txBox="1"/>
          <p:nvPr/>
        </p:nvSpPr>
        <p:spPr>
          <a:xfrm>
            <a:off x="3023144" y="778002"/>
            <a:ext cx="56549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5400" b="1" dirty="0">
                <a:solidFill>
                  <a:srgbClr val="E6A42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FUNCTION</a:t>
            </a:r>
          </a:p>
          <a:p>
            <a:pPr marL="914400" indent="-914400">
              <a:buAutoNum type="arabicPeriod"/>
            </a:pPr>
            <a:r>
              <a:rPr lang="en-US" sz="5400" b="1" dirty="0">
                <a:solidFill>
                  <a:srgbClr val="E6A42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FLOWCHART</a:t>
            </a:r>
          </a:p>
          <a:p>
            <a:pPr marL="914400" indent="-914400">
              <a:buAutoNum type="arabicPeriod"/>
            </a:pPr>
            <a:r>
              <a:rPr lang="en-US" sz="5400" b="1" dirty="0">
                <a:solidFill>
                  <a:srgbClr val="E6A42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PROS &amp; CONS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E5A57-489C-4539-6143-71C9DFD84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29520" y="134426"/>
            <a:ext cx="841430" cy="883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E338D-5171-53A5-E7F7-AFEFC471F7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466870" y="-219568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16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4495191D-2512-F435-D49C-7CE8F3EBC5E6}"/>
              </a:ext>
            </a:extLst>
          </p:cNvPr>
          <p:cNvSpPr/>
          <p:nvPr/>
        </p:nvSpPr>
        <p:spPr>
          <a:xfrm>
            <a:off x="7190139" y="1757663"/>
            <a:ext cx="3626428" cy="362642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nut 58">
            <a:extLst>
              <a:ext uri="{FF2B5EF4-FFF2-40B4-BE49-F238E27FC236}">
                <a16:creationId xmlns:a16="http://schemas.microsoft.com/office/drawing/2014/main" id="{55C55787-7342-3BD6-9FCB-06EBA439F171}"/>
              </a:ext>
            </a:extLst>
          </p:cNvPr>
          <p:cNvSpPr/>
          <p:nvPr/>
        </p:nvSpPr>
        <p:spPr>
          <a:xfrm>
            <a:off x="6210454" y="734174"/>
            <a:ext cx="5600418" cy="5600418"/>
          </a:xfrm>
          <a:prstGeom prst="donut">
            <a:avLst>
              <a:gd name="adj" fmla="val 1110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13F3DF-0427-AFB7-B9CD-F96E2DF6EA74}"/>
              </a:ext>
            </a:extLst>
          </p:cNvPr>
          <p:cNvSpPr/>
          <p:nvPr/>
        </p:nvSpPr>
        <p:spPr>
          <a:xfrm>
            <a:off x="10371193" y="408099"/>
            <a:ext cx="1310906" cy="13109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E4E355D-ED2D-49F6-D120-64E0C8CC687A}"/>
              </a:ext>
            </a:extLst>
          </p:cNvPr>
          <p:cNvSpPr/>
          <p:nvPr/>
        </p:nvSpPr>
        <p:spPr>
          <a:xfrm>
            <a:off x="170122" y="421315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0BEF28B-A4E9-9516-D636-F7543A96827D}"/>
              </a:ext>
            </a:extLst>
          </p:cNvPr>
          <p:cNvSpPr/>
          <p:nvPr/>
        </p:nvSpPr>
        <p:spPr>
          <a:xfrm rot="5400000">
            <a:off x="-138305" y="4990294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EE4237-1D2C-DEF8-2914-F565108CBB8A}"/>
              </a:ext>
            </a:extLst>
          </p:cNvPr>
          <p:cNvSpPr txBox="1"/>
          <p:nvPr/>
        </p:nvSpPr>
        <p:spPr>
          <a:xfrm>
            <a:off x="829883" y="265177"/>
            <a:ext cx="6840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6A421"/>
                </a:solidFill>
                <a:latin typeface="High Tower Text" panose="02040502050506030303" pitchFamily="18" charset="0"/>
              </a:rPr>
              <a:t>IMPLEMENTATION</a:t>
            </a:r>
          </a:p>
          <a:p>
            <a:pPr algn="ctr"/>
            <a:r>
              <a:rPr lang="en-US" sz="3600" b="1" dirty="0">
                <a:solidFill>
                  <a:srgbClr val="E6A421"/>
                </a:solidFill>
                <a:latin typeface="High Tower Text" panose="02040502050506030303" pitchFamily="18" charset="0"/>
              </a:rPr>
              <a:t>OF</a:t>
            </a:r>
          </a:p>
          <a:p>
            <a:pPr algn="ctr"/>
            <a:r>
              <a:rPr lang="en-US" sz="3600" b="1" dirty="0">
                <a:solidFill>
                  <a:srgbClr val="E6A421"/>
                </a:solidFill>
                <a:latin typeface="High Tower Text" panose="02040502050506030303" pitchFamily="18" charset="0"/>
              </a:rPr>
              <a:t>AVL TREE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D4C9B2-590A-D8A9-160F-173756D3E484}"/>
              </a:ext>
            </a:extLst>
          </p:cNvPr>
          <p:cNvSpPr txBox="1"/>
          <p:nvPr/>
        </p:nvSpPr>
        <p:spPr>
          <a:xfrm>
            <a:off x="1113054" y="2278228"/>
            <a:ext cx="5013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Franklin Gothic Book" panose="020B0503020102020204" pitchFamily="34" charset="0"/>
              </a:rPr>
              <a:t>FUNCTIONS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624DC2D0-6178-411E-47ED-49E9C5F06F4F}"/>
              </a:ext>
            </a:extLst>
          </p:cNvPr>
          <p:cNvSpPr/>
          <p:nvPr/>
        </p:nvSpPr>
        <p:spPr>
          <a:xfrm rot="10800000">
            <a:off x="-138304" y="28260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08B0DC3E-7D48-1EED-860C-870D97C84AC8}"/>
              </a:ext>
            </a:extLst>
          </p:cNvPr>
          <p:cNvSpPr/>
          <p:nvPr/>
        </p:nvSpPr>
        <p:spPr>
          <a:xfrm>
            <a:off x="4620395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46" descr="iPhone6_mockup_front_white.png">
            <a:extLst>
              <a:ext uri="{FF2B5EF4-FFF2-40B4-BE49-F238E27FC236}">
                <a16:creationId xmlns:a16="http://schemas.microsoft.com/office/drawing/2014/main" id="{77466BF6-3A00-C9D4-B2CC-BAB9C518DE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8910" y="113520"/>
            <a:ext cx="4380309" cy="685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545FCB3-EE08-B9F6-D022-661D3B4A440A}"/>
              </a:ext>
            </a:extLst>
          </p:cNvPr>
          <p:cNvSpPr/>
          <p:nvPr/>
        </p:nvSpPr>
        <p:spPr>
          <a:xfrm>
            <a:off x="6968910" y="365052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1B627CC-7BBF-CC44-0740-2EBFEF2775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r="18641"/>
          <a:stretch/>
        </p:blipFill>
        <p:spPr>
          <a:xfrm>
            <a:off x="7798792" y="1263843"/>
            <a:ext cx="2572402" cy="461406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FA051C-18D3-23C2-D378-516BCBDDAB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93989" y="62846"/>
            <a:ext cx="841430" cy="883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CCFFC-8DD2-4822-839E-A072669AD4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560859" y="-262814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37329B78-BAB1-6425-09FC-171FD6DBB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540" y="3429000"/>
            <a:ext cx="4111489" cy="35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Post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Pre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In </a:t>
            </a:r>
            <a:r>
              <a:rPr lang="es-CO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s-CO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4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BE4E355D-ED2D-49F6-D120-64E0C8CC687A}"/>
              </a:ext>
            </a:extLst>
          </p:cNvPr>
          <p:cNvSpPr/>
          <p:nvPr/>
        </p:nvSpPr>
        <p:spPr>
          <a:xfrm>
            <a:off x="170122" y="421315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0BEF28B-A4E9-9516-D636-F7543A96827D}"/>
              </a:ext>
            </a:extLst>
          </p:cNvPr>
          <p:cNvSpPr/>
          <p:nvPr/>
        </p:nvSpPr>
        <p:spPr>
          <a:xfrm rot="5400000">
            <a:off x="-138305" y="4990294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EE4237-1D2C-DEF8-2914-F565108CBB8A}"/>
              </a:ext>
            </a:extLst>
          </p:cNvPr>
          <p:cNvSpPr txBox="1"/>
          <p:nvPr/>
        </p:nvSpPr>
        <p:spPr>
          <a:xfrm>
            <a:off x="1192443" y="-127831"/>
            <a:ext cx="4295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dirty="0"/>
              <a:t>FLOWCHART  </a:t>
            </a:r>
            <a:endParaRPr lang="en-US" sz="4400" dirty="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624DC2D0-6178-411E-47ED-49E9C5F06F4F}"/>
              </a:ext>
            </a:extLst>
          </p:cNvPr>
          <p:cNvSpPr/>
          <p:nvPr/>
        </p:nvSpPr>
        <p:spPr>
          <a:xfrm rot="10800000">
            <a:off x="-138304" y="28260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F3070B9-E42A-C296-5BC2-FBB3A4268E2E}"/>
              </a:ext>
            </a:extLst>
          </p:cNvPr>
          <p:cNvSpPr/>
          <p:nvPr/>
        </p:nvSpPr>
        <p:spPr>
          <a:xfrm>
            <a:off x="11570965" y="1060583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08B0DC3E-7D48-1EED-860C-870D97C84AC8}"/>
              </a:ext>
            </a:extLst>
          </p:cNvPr>
          <p:cNvSpPr/>
          <p:nvPr/>
        </p:nvSpPr>
        <p:spPr>
          <a:xfrm>
            <a:off x="10916092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87">
            <a:extLst>
              <a:ext uri="{FF2B5EF4-FFF2-40B4-BE49-F238E27FC236}">
                <a16:creationId xmlns:a16="http://schemas.microsoft.com/office/drawing/2014/main" id="{519019EB-EA3C-157E-6477-D47791F6F334}"/>
              </a:ext>
            </a:extLst>
          </p:cNvPr>
          <p:cNvGrpSpPr>
            <a:grpSpLocks/>
          </p:cNvGrpSpPr>
          <p:nvPr/>
        </p:nvGrpSpPr>
        <p:grpSpPr bwMode="auto">
          <a:xfrm>
            <a:off x="3087496" y="1140722"/>
            <a:ext cx="7953982" cy="5717278"/>
            <a:chOff x="4300539" y="1984376"/>
            <a:chExt cx="3589338" cy="28908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8B54E1-90AA-2203-EA76-20D4AC852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3589338 w 2537"/>
                <a:gd name="T1" fmla="*/ 2170113 h 1533"/>
                <a:gd name="T2" fmla="*/ 3589338 w 2537"/>
                <a:gd name="T3" fmla="*/ 100508 h 1533"/>
                <a:gd name="T4" fmla="*/ 3490302 w 2537"/>
                <a:gd name="T5" fmla="*/ 0 h 1533"/>
                <a:gd name="T6" fmla="*/ 100451 w 2537"/>
                <a:gd name="T7" fmla="*/ 0 h 1533"/>
                <a:gd name="T8" fmla="*/ 0 w 2537"/>
                <a:gd name="T9" fmla="*/ 100508 h 1533"/>
                <a:gd name="T10" fmla="*/ 0 w 2537"/>
                <a:gd name="T11" fmla="*/ 2170113 h 1533"/>
                <a:gd name="T12" fmla="*/ 3589338 w 2537"/>
                <a:gd name="T13" fmla="*/ 2170113 h 1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1F907A-70AD-5685-841A-528D566B16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3294063 w 2085"/>
                <a:gd name="T1" fmla="*/ 15875 h 1180"/>
                <a:gd name="T2" fmla="*/ 3294063 w 2085"/>
                <a:gd name="T3" fmla="*/ 1857375 h 1180"/>
                <a:gd name="T4" fmla="*/ 15875 w 2085"/>
                <a:gd name="T5" fmla="*/ 1857375 h 1180"/>
                <a:gd name="T6" fmla="*/ 15875 w 2085"/>
                <a:gd name="T7" fmla="*/ 15875 h 1180"/>
                <a:gd name="T8" fmla="*/ 3294063 w 2085"/>
                <a:gd name="T9" fmla="*/ 15875 h 1180"/>
                <a:gd name="T10" fmla="*/ 3309938 w 2085"/>
                <a:gd name="T11" fmla="*/ 0 h 1180"/>
                <a:gd name="T12" fmla="*/ 3294063 w 2085"/>
                <a:gd name="T13" fmla="*/ 0 h 1180"/>
                <a:gd name="T14" fmla="*/ 15875 w 2085"/>
                <a:gd name="T15" fmla="*/ 0 h 1180"/>
                <a:gd name="T16" fmla="*/ 0 w 2085"/>
                <a:gd name="T17" fmla="*/ 0 h 1180"/>
                <a:gd name="T18" fmla="*/ 0 w 2085"/>
                <a:gd name="T19" fmla="*/ 15875 h 1180"/>
                <a:gd name="T20" fmla="*/ 0 w 2085"/>
                <a:gd name="T21" fmla="*/ 1857375 h 1180"/>
                <a:gd name="T22" fmla="*/ 0 w 2085"/>
                <a:gd name="T23" fmla="*/ 1873250 h 1180"/>
                <a:gd name="T24" fmla="*/ 15875 w 2085"/>
                <a:gd name="T25" fmla="*/ 1873250 h 1180"/>
                <a:gd name="T26" fmla="*/ 3294063 w 2085"/>
                <a:gd name="T27" fmla="*/ 1873250 h 1180"/>
                <a:gd name="T28" fmla="*/ 3309938 w 2085"/>
                <a:gd name="T29" fmla="*/ 1873250 h 1180"/>
                <a:gd name="T30" fmla="*/ 3309938 w 2085"/>
                <a:gd name="T31" fmla="*/ 1857375 h 1180"/>
                <a:gd name="T32" fmla="*/ 3309938 w 2085"/>
                <a:gd name="T33" fmla="*/ 15875 h 1180"/>
                <a:gd name="T34" fmla="*/ 3309938 w 2085"/>
                <a:gd name="T35" fmla="*/ 0 h 1180"/>
                <a:gd name="T36" fmla="*/ 3309938 w 2085"/>
                <a:gd name="T37" fmla="*/ 0 h 11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B492E4F-CF2F-5830-D798-1A5336886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3294063 w 2085"/>
                <a:gd name="T1" fmla="*/ 15875 h 1180"/>
                <a:gd name="T2" fmla="*/ 3294063 w 2085"/>
                <a:gd name="T3" fmla="*/ 1857375 h 1180"/>
                <a:gd name="T4" fmla="*/ 15875 w 2085"/>
                <a:gd name="T5" fmla="*/ 1857375 h 1180"/>
                <a:gd name="T6" fmla="*/ 15875 w 2085"/>
                <a:gd name="T7" fmla="*/ 15875 h 1180"/>
                <a:gd name="T8" fmla="*/ 3294063 w 2085"/>
                <a:gd name="T9" fmla="*/ 15875 h 1180"/>
                <a:gd name="T10" fmla="*/ 3309938 w 2085"/>
                <a:gd name="T11" fmla="*/ 0 h 1180"/>
                <a:gd name="T12" fmla="*/ 3294063 w 2085"/>
                <a:gd name="T13" fmla="*/ 0 h 1180"/>
                <a:gd name="T14" fmla="*/ 15875 w 2085"/>
                <a:gd name="T15" fmla="*/ 0 h 1180"/>
                <a:gd name="T16" fmla="*/ 0 w 2085"/>
                <a:gd name="T17" fmla="*/ 0 h 1180"/>
                <a:gd name="T18" fmla="*/ 0 w 2085"/>
                <a:gd name="T19" fmla="*/ 15875 h 1180"/>
                <a:gd name="T20" fmla="*/ 0 w 2085"/>
                <a:gd name="T21" fmla="*/ 1857375 h 1180"/>
                <a:gd name="T22" fmla="*/ 0 w 2085"/>
                <a:gd name="T23" fmla="*/ 1873250 h 1180"/>
                <a:gd name="T24" fmla="*/ 15875 w 2085"/>
                <a:gd name="T25" fmla="*/ 1873250 h 1180"/>
                <a:gd name="T26" fmla="*/ 3294063 w 2085"/>
                <a:gd name="T27" fmla="*/ 1873250 h 1180"/>
                <a:gd name="T28" fmla="*/ 3309938 w 2085"/>
                <a:gd name="T29" fmla="*/ 1873250 h 1180"/>
                <a:gd name="T30" fmla="*/ 3309938 w 2085"/>
                <a:gd name="T31" fmla="*/ 1857375 h 1180"/>
                <a:gd name="T32" fmla="*/ 3309938 w 2085"/>
                <a:gd name="T33" fmla="*/ 15875 h 1180"/>
                <a:gd name="T34" fmla="*/ 3309938 w 2085"/>
                <a:gd name="T35" fmla="*/ 0 h 1180"/>
                <a:gd name="T36" fmla="*/ 3309938 w 2085"/>
                <a:gd name="T37" fmla="*/ 0 h 11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361E138-E2F3-8958-AF39-71FF63533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endParaRPr lang="id-ID" altLang="es-MX">
                <a:latin typeface="Calibri Light" panose="020F0302020204030204" pitchFamily="34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C09ED48-F4FC-6C78-9B54-E3DBE5425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1205259 w 854"/>
                <a:gd name="T1" fmla="*/ 33746 h 35"/>
                <a:gd name="T2" fmla="*/ 676190 w 854"/>
                <a:gd name="T3" fmla="*/ 7030 h 35"/>
                <a:gd name="T4" fmla="*/ 676190 w 854"/>
                <a:gd name="T5" fmla="*/ 0 h 35"/>
                <a:gd name="T6" fmla="*/ 604044 w 854"/>
                <a:gd name="T7" fmla="*/ 4218 h 35"/>
                <a:gd name="T8" fmla="*/ 530484 w 854"/>
                <a:gd name="T9" fmla="*/ 0 h 35"/>
                <a:gd name="T10" fmla="*/ 530484 w 854"/>
                <a:gd name="T11" fmla="*/ 7030 h 35"/>
                <a:gd name="T12" fmla="*/ 1415 w 854"/>
                <a:gd name="T13" fmla="*/ 33746 h 35"/>
                <a:gd name="T14" fmla="*/ 33951 w 854"/>
                <a:gd name="T15" fmla="*/ 49213 h 35"/>
                <a:gd name="T16" fmla="*/ 530484 w 854"/>
                <a:gd name="T17" fmla="*/ 49213 h 35"/>
                <a:gd name="T18" fmla="*/ 676190 w 854"/>
                <a:gd name="T19" fmla="*/ 49213 h 35"/>
                <a:gd name="T20" fmla="*/ 1172722 w 854"/>
                <a:gd name="T21" fmla="*/ 49213 h 35"/>
                <a:gd name="T22" fmla="*/ 1205259 w 854"/>
                <a:gd name="T23" fmla="*/ 33746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EC22819-4B7C-6602-9699-AF806CA73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1118662 w 861"/>
                <a:gd name="T1" fmla="*/ 387792 h 295"/>
                <a:gd name="T2" fmla="*/ 1045029 w 861"/>
                <a:gd name="T3" fmla="*/ 317027 h 295"/>
                <a:gd name="T4" fmla="*/ 1011044 w 861"/>
                <a:gd name="T5" fmla="*/ 0 h 295"/>
                <a:gd name="T6" fmla="*/ 610308 w 861"/>
                <a:gd name="T7" fmla="*/ 5661 h 295"/>
                <a:gd name="T8" fmla="*/ 208156 w 861"/>
                <a:gd name="T9" fmla="*/ 0 h 295"/>
                <a:gd name="T10" fmla="*/ 175587 w 861"/>
                <a:gd name="T11" fmla="*/ 317027 h 295"/>
                <a:gd name="T12" fmla="*/ 101954 w 861"/>
                <a:gd name="T13" fmla="*/ 387792 h 295"/>
                <a:gd name="T14" fmla="*/ 0 w 861"/>
                <a:gd name="T15" fmla="*/ 411852 h 295"/>
                <a:gd name="T16" fmla="*/ 0 w 861"/>
                <a:gd name="T17" fmla="*/ 417513 h 295"/>
                <a:gd name="T18" fmla="*/ 536675 w 861"/>
                <a:gd name="T19" fmla="*/ 417513 h 295"/>
                <a:gd name="T20" fmla="*/ 682525 w 861"/>
                <a:gd name="T21" fmla="*/ 417513 h 295"/>
                <a:gd name="T22" fmla="*/ 1219200 w 861"/>
                <a:gd name="T23" fmla="*/ 417513 h 295"/>
                <a:gd name="T24" fmla="*/ 1219200 w 861"/>
                <a:gd name="T25" fmla="*/ 411852 h 295"/>
                <a:gd name="T26" fmla="*/ 1118662 w 861"/>
                <a:gd name="T27" fmla="*/ 387792 h 29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1360F39A-CF24-8C13-E3AD-ACD90153E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endParaRPr lang="id-ID" altLang="es-MX">
                <a:latin typeface="Calibri Light" panose="020F0302020204030204" pitchFamily="34" charset="0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912C0B23-ECDF-13B3-4B5C-6B00762CF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endParaRPr lang="id-ID" altLang="es-MX">
                <a:latin typeface="Calibri Light" panose="020F0302020204030204" pitchFamily="34" charset="0"/>
              </a:endParaRPr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AB5B40FB-1CB7-19E0-6597-3C609B945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endParaRPr lang="id-ID" altLang="es-MX">
                <a:latin typeface="Calibri Light" panose="020F0302020204030204" pitchFamily="34" charset="0"/>
              </a:endParaRPr>
            </a:p>
          </p:txBody>
        </p:sp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14189330-3C31-E169-2DFE-176CD7F2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endParaRPr lang="id-ID" altLang="es-MX">
                <a:latin typeface="Calibri Light" panose="020F0302020204030204" pitchFamily="34" charset="0"/>
              </a:endParaRPr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944D4BA3-B433-521C-41A5-FFA41B5CC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302020204030203" pitchFamily="34" charset="0"/>
                  <a:ea typeface="MS PGothic" panose="020B0600070205080204" pitchFamily="34" charset="-128"/>
                </a:defRPr>
              </a:lvl9pPr>
            </a:lstStyle>
            <a:p>
              <a:endParaRPr lang="id-ID" altLang="es-MX">
                <a:latin typeface="Calibri Light" panose="020F0302020204030204" pitchFamily="34" charset="0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50B4EB9-AFAB-A67C-3CB9-8978E1716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985838 w 696"/>
                <a:gd name="T1" fmla="*/ 14153 h 295"/>
                <a:gd name="T2" fmla="*/ 811617 w 696"/>
                <a:gd name="T3" fmla="*/ 2831 h 295"/>
                <a:gd name="T4" fmla="*/ 610483 w 696"/>
                <a:gd name="T5" fmla="*/ 5661 h 295"/>
                <a:gd name="T6" fmla="*/ 208216 w 696"/>
                <a:gd name="T7" fmla="*/ 0 h 295"/>
                <a:gd name="T8" fmla="*/ 175638 w 696"/>
                <a:gd name="T9" fmla="*/ 317027 h 295"/>
                <a:gd name="T10" fmla="*/ 101983 w 696"/>
                <a:gd name="T11" fmla="*/ 387792 h 295"/>
                <a:gd name="T12" fmla="*/ 0 w 696"/>
                <a:gd name="T13" fmla="*/ 411852 h 295"/>
                <a:gd name="T14" fmla="*/ 0 w 696"/>
                <a:gd name="T15" fmla="*/ 417513 h 295"/>
                <a:gd name="T16" fmla="*/ 536828 w 696"/>
                <a:gd name="T17" fmla="*/ 417513 h 295"/>
                <a:gd name="T18" fmla="*/ 611899 w 696"/>
                <a:gd name="T19" fmla="*/ 417513 h 295"/>
                <a:gd name="T20" fmla="*/ 985838 w 696"/>
                <a:gd name="T21" fmla="*/ 14153 h 2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DC4F9F52-E3BE-0374-A11B-E6C26AC9E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9" y="4154489"/>
              <a:ext cx="3578122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240760 h 241"/>
                <a:gd name="T4" fmla="*/ 100137 w 2537"/>
                <a:gd name="T5" fmla="*/ 341313 h 241"/>
                <a:gd name="T6" fmla="*/ 3479396 w 2537"/>
                <a:gd name="T7" fmla="*/ 341313 h 241"/>
                <a:gd name="T8" fmla="*/ 3578122 w 2537"/>
                <a:gd name="T9" fmla="*/ 240760 h 241"/>
                <a:gd name="T10" fmla="*/ 3578122 w 2537"/>
                <a:gd name="T11" fmla="*/ 0 h 241"/>
                <a:gd name="T12" fmla="*/ 0 w 2537"/>
                <a:gd name="T13" fmla="*/ 0 h 2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upo 32">
            <a:extLst>
              <a:ext uri="{FF2B5EF4-FFF2-40B4-BE49-F238E27FC236}">
                <a16:creationId xmlns:a16="http://schemas.microsoft.com/office/drawing/2014/main" id="{7F2E8E99-8485-43CF-F6C6-B6609B2B9CE3}"/>
              </a:ext>
            </a:extLst>
          </p:cNvPr>
          <p:cNvGrpSpPr/>
          <p:nvPr/>
        </p:nvGrpSpPr>
        <p:grpSpPr>
          <a:xfrm>
            <a:off x="6291710" y="690973"/>
            <a:ext cx="514804" cy="537543"/>
            <a:chOff x="17516684" y="4900613"/>
            <a:chExt cx="514804" cy="537543"/>
          </a:xfrm>
        </p:grpSpPr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92DC617-E658-A402-6667-48FD9EB6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3377" y="4900613"/>
              <a:ext cx="438111" cy="377658"/>
            </a:xfrm>
            <a:custGeom>
              <a:avLst/>
              <a:gdLst>
                <a:gd name="T0" fmla="*/ 432 w 469"/>
                <a:gd name="T1" fmla="*/ 0 h 404"/>
                <a:gd name="T2" fmla="*/ 0 w 469"/>
                <a:gd name="T3" fmla="*/ 0 h 404"/>
                <a:gd name="T4" fmla="*/ 147 w 469"/>
                <a:gd name="T5" fmla="*/ 73 h 404"/>
                <a:gd name="T6" fmla="*/ 395 w 469"/>
                <a:gd name="T7" fmla="*/ 73 h 404"/>
                <a:gd name="T8" fmla="*/ 395 w 469"/>
                <a:gd name="T9" fmla="*/ 110 h 404"/>
                <a:gd name="T10" fmla="*/ 220 w 469"/>
                <a:gd name="T11" fmla="*/ 110 h 404"/>
                <a:gd name="T12" fmla="*/ 269 w 469"/>
                <a:gd name="T13" fmla="*/ 134 h 404"/>
                <a:gd name="T14" fmla="*/ 314 w 469"/>
                <a:gd name="T15" fmla="*/ 184 h 404"/>
                <a:gd name="T16" fmla="*/ 395 w 469"/>
                <a:gd name="T17" fmla="*/ 184 h 404"/>
                <a:gd name="T18" fmla="*/ 395 w 469"/>
                <a:gd name="T19" fmla="*/ 220 h 404"/>
                <a:gd name="T20" fmla="*/ 322 w 469"/>
                <a:gd name="T21" fmla="*/ 220 h 404"/>
                <a:gd name="T22" fmla="*/ 322 w 469"/>
                <a:gd name="T23" fmla="*/ 404 h 404"/>
                <a:gd name="T24" fmla="*/ 432 w 469"/>
                <a:gd name="T25" fmla="*/ 404 h 404"/>
                <a:gd name="T26" fmla="*/ 469 w 469"/>
                <a:gd name="T27" fmla="*/ 367 h 404"/>
                <a:gd name="T28" fmla="*/ 469 w 469"/>
                <a:gd name="T29" fmla="*/ 37 h 404"/>
                <a:gd name="T30" fmla="*/ 432 w 469"/>
                <a:gd name="T3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404">
                  <a:moveTo>
                    <a:pt x="4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95" y="110"/>
                    <a:pt x="395" y="110"/>
                    <a:pt x="395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69" y="134"/>
                    <a:pt x="269" y="134"/>
                    <a:pt x="269" y="134"/>
                  </a:cubicBezTo>
                  <a:cubicBezTo>
                    <a:pt x="288" y="144"/>
                    <a:pt x="304" y="163"/>
                    <a:pt x="314" y="184"/>
                  </a:cubicBezTo>
                  <a:cubicBezTo>
                    <a:pt x="395" y="184"/>
                    <a:pt x="395" y="184"/>
                    <a:pt x="395" y="184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22" y="220"/>
                    <a:pt x="322" y="220"/>
                    <a:pt x="322" y="220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432" y="404"/>
                    <a:pt x="432" y="404"/>
                    <a:pt x="432" y="404"/>
                  </a:cubicBezTo>
                  <a:cubicBezTo>
                    <a:pt x="452" y="404"/>
                    <a:pt x="469" y="387"/>
                    <a:pt x="469" y="367"/>
                  </a:cubicBezTo>
                  <a:cubicBezTo>
                    <a:pt x="469" y="37"/>
                    <a:pt x="469" y="37"/>
                    <a:pt x="469" y="37"/>
                  </a:cubicBezTo>
                  <a:cubicBezTo>
                    <a:pt x="469" y="17"/>
                    <a:pt x="452" y="0"/>
                    <a:pt x="4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7C67206-1AA7-CE7B-9CA9-0DC0C187E0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16684" y="4912427"/>
              <a:ext cx="342938" cy="525729"/>
            </a:xfrm>
            <a:custGeom>
              <a:avLst/>
              <a:gdLst>
                <a:gd name="T0" fmla="*/ 334 w 367"/>
                <a:gd name="T1" fmla="*/ 154 h 562"/>
                <a:gd name="T2" fmla="*/ 33 w 367"/>
                <a:gd name="T3" fmla="*/ 3 h 562"/>
                <a:gd name="T4" fmla="*/ 20 w 367"/>
                <a:gd name="T5" fmla="*/ 0 h 562"/>
                <a:gd name="T6" fmla="*/ 0 w 367"/>
                <a:gd name="T7" fmla="*/ 24 h 562"/>
                <a:gd name="T8" fmla="*/ 0 w 367"/>
                <a:gd name="T9" fmla="*/ 354 h 562"/>
                <a:gd name="T10" fmla="*/ 33 w 367"/>
                <a:gd name="T11" fmla="*/ 407 h 562"/>
                <a:gd name="T12" fmla="*/ 334 w 367"/>
                <a:gd name="T13" fmla="*/ 558 h 562"/>
                <a:gd name="T14" fmla="*/ 348 w 367"/>
                <a:gd name="T15" fmla="*/ 562 h 562"/>
                <a:gd name="T16" fmla="*/ 367 w 367"/>
                <a:gd name="T17" fmla="*/ 538 h 562"/>
                <a:gd name="T18" fmla="*/ 367 w 367"/>
                <a:gd name="T19" fmla="*/ 207 h 562"/>
                <a:gd name="T20" fmla="*/ 334 w 367"/>
                <a:gd name="T21" fmla="*/ 154 h 562"/>
                <a:gd name="T22" fmla="*/ 257 w 367"/>
                <a:gd name="T23" fmla="*/ 391 h 562"/>
                <a:gd name="T24" fmla="*/ 220 w 367"/>
                <a:gd name="T25" fmla="*/ 336 h 562"/>
                <a:gd name="T26" fmla="*/ 257 w 367"/>
                <a:gd name="T27" fmla="*/ 281 h 562"/>
                <a:gd name="T28" fmla="*/ 294 w 367"/>
                <a:gd name="T29" fmla="*/ 336 h 562"/>
                <a:gd name="T30" fmla="*/ 257 w 367"/>
                <a:gd name="T31" fmla="*/ 39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7" h="562">
                  <a:moveTo>
                    <a:pt x="334" y="154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28" y="1"/>
                    <a:pt x="24" y="0"/>
                    <a:pt x="20" y="0"/>
                  </a:cubicBezTo>
                  <a:cubicBezTo>
                    <a:pt x="8" y="0"/>
                    <a:pt x="0" y="9"/>
                    <a:pt x="0" y="2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4"/>
                    <a:pt x="15" y="398"/>
                    <a:pt x="33" y="407"/>
                  </a:cubicBezTo>
                  <a:cubicBezTo>
                    <a:pt x="334" y="558"/>
                    <a:pt x="334" y="558"/>
                    <a:pt x="334" y="558"/>
                  </a:cubicBezTo>
                  <a:cubicBezTo>
                    <a:pt x="339" y="560"/>
                    <a:pt x="344" y="562"/>
                    <a:pt x="348" y="562"/>
                  </a:cubicBezTo>
                  <a:cubicBezTo>
                    <a:pt x="359" y="562"/>
                    <a:pt x="367" y="553"/>
                    <a:pt x="367" y="538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7" y="187"/>
                    <a:pt x="352" y="163"/>
                    <a:pt x="334" y="154"/>
                  </a:cubicBezTo>
                  <a:close/>
                  <a:moveTo>
                    <a:pt x="257" y="391"/>
                  </a:moveTo>
                  <a:cubicBezTo>
                    <a:pt x="237" y="391"/>
                    <a:pt x="220" y="366"/>
                    <a:pt x="220" y="336"/>
                  </a:cubicBezTo>
                  <a:cubicBezTo>
                    <a:pt x="220" y="305"/>
                    <a:pt x="237" y="281"/>
                    <a:pt x="257" y="281"/>
                  </a:cubicBezTo>
                  <a:cubicBezTo>
                    <a:pt x="277" y="281"/>
                    <a:pt x="294" y="305"/>
                    <a:pt x="294" y="336"/>
                  </a:cubicBezTo>
                  <a:cubicBezTo>
                    <a:pt x="294" y="366"/>
                    <a:pt x="277" y="391"/>
                    <a:pt x="257" y="3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Calibri Light"/>
                <a:ea typeface="+mn-ea"/>
              </a:endParaRPr>
            </a:p>
          </p:txBody>
        </p:sp>
      </p:grpSp>
      <p:sp>
        <p:nvSpPr>
          <p:cNvPr id="28" name="Freeform 78">
            <a:extLst>
              <a:ext uri="{FF2B5EF4-FFF2-40B4-BE49-F238E27FC236}">
                <a16:creationId xmlns:a16="http://schemas.microsoft.com/office/drawing/2014/main" id="{452A6072-9790-7891-B663-4EA549F147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08929" y="607157"/>
            <a:ext cx="549201" cy="533565"/>
          </a:xfrm>
          <a:custGeom>
            <a:avLst/>
            <a:gdLst>
              <a:gd name="T0" fmla="*/ 531681 w 241"/>
              <a:gd name="T1" fmla="*/ 0 h 234"/>
              <a:gd name="T2" fmla="*/ 315299 w 241"/>
              <a:gd name="T3" fmla="*/ 154442 h 234"/>
              <a:gd name="T4" fmla="*/ 315299 w 241"/>
              <a:gd name="T5" fmla="*/ 154442 h 234"/>
              <a:gd name="T6" fmla="*/ 80370 w 241"/>
              <a:gd name="T7" fmla="*/ 389195 h 234"/>
              <a:gd name="T8" fmla="*/ 6182 w 241"/>
              <a:gd name="T9" fmla="*/ 620858 h 234"/>
              <a:gd name="T10" fmla="*/ 80370 w 241"/>
              <a:gd name="T11" fmla="*/ 722790 h 234"/>
              <a:gd name="T12" fmla="*/ 296752 w 241"/>
              <a:gd name="T13" fmla="*/ 667191 h 234"/>
              <a:gd name="T14" fmla="*/ 680057 w 241"/>
              <a:gd name="T15" fmla="*/ 299618 h 234"/>
              <a:gd name="T16" fmla="*/ 361666 w 241"/>
              <a:gd name="T17" fmla="*/ 537459 h 234"/>
              <a:gd name="T18" fmla="*/ 559501 w 241"/>
              <a:gd name="T19" fmla="*/ 265641 h 234"/>
              <a:gd name="T20" fmla="*/ 537863 w 241"/>
              <a:gd name="T21" fmla="*/ 379928 h 234"/>
              <a:gd name="T22" fmla="*/ 361666 w 241"/>
              <a:gd name="T23" fmla="*/ 555992 h 234"/>
              <a:gd name="T24" fmla="*/ 333846 w 241"/>
              <a:gd name="T25" fmla="*/ 457149 h 234"/>
              <a:gd name="T26" fmla="*/ 259658 w 241"/>
              <a:gd name="T27" fmla="*/ 386106 h 234"/>
              <a:gd name="T28" fmla="*/ 522407 w 241"/>
              <a:gd name="T29" fmla="*/ 203864 h 234"/>
              <a:gd name="T30" fmla="*/ 333846 w 241"/>
              <a:gd name="T31" fmla="*/ 457149 h 234"/>
              <a:gd name="T32" fmla="*/ 173105 w 241"/>
              <a:gd name="T33" fmla="*/ 361395 h 234"/>
              <a:gd name="T34" fmla="*/ 451310 w 241"/>
              <a:gd name="T35" fmla="*/ 163709 h 234"/>
              <a:gd name="T36" fmla="*/ 95826 w 241"/>
              <a:gd name="T37" fmla="*/ 676457 h 234"/>
              <a:gd name="T38" fmla="*/ 46367 w 241"/>
              <a:gd name="T39" fmla="*/ 645569 h 234"/>
              <a:gd name="T40" fmla="*/ 71097 w 241"/>
              <a:gd name="T41" fmla="*/ 546726 h 234"/>
              <a:gd name="T42" fmla="*/ 179288 w 241"/>
              <a:gd name="T43" fmla="*/ 651747 h 234"/>
              <a:gd name="T44" fmla="*/ 200926 w 241"/>
              <a:gd name="T45" fmla="*/ 648658 h 234"/>
              <a:gd name="T46" fmla="*/ 80370 w 241"/>
              <a:gd name="T47" fmla="*/ 522015 h 234"/>
              <a:gd name="T48" fmla="*/ 111282 w 241"/>
              <a:gd name="T49" fmla="*/ 426261 h 234"/>
              <a:gd name="T50" fmla="*/ 293661 w 241"/>
              <a:gd name="T51" fmla="*/ 620858 h 234"/>
              <a:gd name="T52" fmla="*/ 200926 w 241"/>
              <a:gd name="T53" fmla="*/ 648658 h 234"/>
              <a:gd name="T54" fmla="*/ 612051 w 241"/>
              <a:gd name="T55" fmla="*/ 305796 h 234"/>
              <a:gd name="T56" fmla="*/ 553319 w 241"/>
              <a:gd name="T57" fmla="*/ 169887 h 234"/>
              <a:gd name="T58" fmla="*/ 457493 w 241"/>
              <a:gd name="T59" fmla="*/ 74132 h 234"/>
              <a:gd name="T60" fmla="*/ 633689 w 241"/>
              <a:gd name="T61" fmla="*/ 92665 h 234"/>
              <a:gd name="T62" fmla="*/ 649145 w 241"/>
              <a:gd name="T63" fmla="*/ 265641 h 2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1" h="234">
                <a:moveTo>
                  <a:pt x="215" y="19"/>
                </a:moveTo>
                <a:cubicBezTo>
                  <a:pt x="203" y="7"/>
                  <a:pt x="187" y="0"/>
                  <a:pt x="172" y="0"/>
                </a:cubicBezTo>
                <a:cubicBezTo>
                  <a:pt x="159" y="0"/>
                  <a:pt x="146" y="5"/>
                  <a:pt x="138" y="14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3" y="130"/>
                  <a:pt x="20" y="134"/>
                  <a:pt x="19" y="139"/>
                </a:cubicBezTo>
                <a:cubicBezTo>
                  <a:pt x="2" y="201"/>
                  <a:pt x="2" y="201"/>
                  <a:pt x="2" y="201"/>
                </a:cubicBezTo>
                <a:cubicBezTo>
                  <a:pt x="2" y="201"/>
                  <a:pt x="0" y="206"/>
                  <a:pt x="0" y="209"/>
                </a:cubicBezTo>
                <a:cubicBezTo>
                  <a:pt x="0" y="223"/>
                  <a:pt x="12" y="234"/>
                  <a:pt x="26" y="234"/>
                </a:cubicBezTo>
                <a:cubicBezTo>
                  <a:pt x="29" y="234"/>
                  <a:pt x="34" y="233"/>
                  <a:pt x="34" y="233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101" y="215"/>
                  <a:pt x="105" y="213"/>
                  <a:pt x="109" y="209"/>
                </a:cubicBezTo>
                <a:cubicBezTo>
                  <a:pt x="220" y="97"/>
                  <a:pt x="220" y="97"/>
                  <a:pt x="220" y="97"/>
                </a:cubicBezTo>
                <a:cubicBezTo>
                  <a:pt x="241" y="76"/>
                  <a:pt x="238" y="42"/>
                  <a:pt x="215" y="19"/>
                </a:cubicBezTo>
                <a:close/>
                <a:moveTo>
                  <a:pt x="117" y="174"/>
                </a:moveTo>
                <a:cubicBezTo>
                  <a:pt x="117" y="168"/>
                  <a:pt x="115" y="161"/>
                  <a:pt x="112" y="155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5" y="99"/>
                  <a:pt x="183" y="11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78"/>
                  <a:pt x="118" y="176"/>
                  <a:pt x="117" y="174"/>
                </a:cubicBezTo>
                <a:close/>
                <a:moveTo>
                  <a:pt x="108" y="148"/>
                </a:moveTo>
                <a:cubicBezTo>
                  <a:pt x="106" y="144"/>
                  <a:pt x="103" y="140"/>
                  <a:pt x="99" y="136"/>
                </a:cubicBezTo>
                <a:cubicBezTo>
                  <a:pt x="94" y="131"/>
                  <a:pt x="89" y="128"/>
                  <a:pt x="84" y="125"/>
                </a:cubicBezTo>
                <a:cubicBezTo>
                  <a:pt x="154" y="55"/>
                  <a:pt x="154" y="55"/>
                  <a:pt x="154" y="55"/>
                </a:cubicBezTo>
                <a:cubicBezTo>
                  <a:pt x="159" y="58"/>
                  <a:pt x="164" y="61"/>
                  <a:pt x="169" y="66"/>
                </a:cubicBezTo>
                <a:cubicBezTo>
                  <a:pt x="173" y="70"/>
                  <a:pt x="176" y="74"/>
                  <a:pt x="178" y="79"/>
                </a:cubicBezTo>
                <a:lnTo>
                  <a:pt x="108" y="148"/>
                </a:lnTo>
                <a:close/>
                <a:moveTo>
                  <a:pt x="77" y="121"/>
                </a:moveTo>
                <a:cubicBezTo>
                  <a:pt x="70" y="119"/>
                  <a:pt x="63" y="117"/>
                  <a:pt x="56" y="117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21" y="52"/>
                  <a:pt x="133" y="50"/>
                  <a:pt x="146" y="53"/>
                </a:cubicBezTo>
                <a:lnTo>
                  <a:pt x="77" y="121"/>
                </a:lnTo>
                <a:close/>
                <a:moveTo>
                  <a:pt x="31" y="219"/>
                </a:moveTo>
                <a:cubicBezTo>
                  <a:pt x="30" y="219"/>
                  <a:pt x="28" y="219"/>
                  <a:pt x="26" y="220"/>
                </a:cubicBezTo>
                <a:cubicBezTo>
                  <a:pt x="20" y="219"/>
                  <a:pt x="15" y="215"/>
                  <a:pt x="15" y="209"/>
                </a:cubicBezTo>
                <a:cubicBezTo>
                  <a:pt x="15" y="207"/>
                  <a:pt x="16" y="205"/>
                  <a:pt x="16" y="204"/>
                </a:cubicBezTo>
                <a:cubicBezTo>
                  <a:pt x="23" y="177"/>
                  <a:pt x="23" y="177"/>
                  <a:pt x="23" y="177"/>
                </a:cubicBezTo>
                <a:cubicBezTo>
                  <a:pt x="32" y="176"/>
                  <a:pt x="41" y="180"/>
                  <a:pt x="48" y="187"/>
                </a:cubicBezTo>
                <a:cubicBezTo>
                  <a:pt x="55" y="194"/>
                  <a:pt x="58" y="203"/>
                  <a:pt x="58" y="211"/>
                </a:cubicBezTo>
                <a:lnTo>
                  <a:pt x="31" y="219"/>
                </a:lnTo>
                <a:close/>
                <a:moveTo>
                  <a:pt x="65" y="210"/>
                </a:moveTo>
                <a:cubicBezTo>
                  <a:pt x="65" y="200"/>
                  <a:pt x="61" y="190"/>
                  <a:pt x="53" y="182"/>
                </a:cubicBezTo>
                <a:cubicBezTo>
                  <a:pt x="45" y="174"/>
                  <a:pt x="35" y="170"/>
                  <a:pt x="26" y="169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33" y="141"/>
                  <a:pt x="34" y="139"/>
                  <a:pt x="36" y="138"/>
                </a:cubicBezTo>
                <a:cubicBezTo>
                  <a:pt x="50" y="127"/>
                  <a:pt x="73" y="130"/>
                  <a:pt x="88" y="146"/>
                </a:cubicBezTo>
                <a:cubicBezTo>
                  <a:pt x="105" y="163"/>
                  <a:pt x="108" y="187"/>
                  <a:pt x="95" y="201"/>
                </a:cubicBezTo>
                <a:cubicBezTo>
                  <a:pt x="94" y="202"/>
                  <a:pt x="93" y="202"/>
                  <a:pt x="92" y="202"/>
                </a:cubicBezTo>
                <a:lnTo>
                  <a:pt x="65" y="210"/>
                </a:lnTo>
                <a:close/>
                <a:moveTo>
                  <a:pt x="210" y="86"/>
                </a:moveTo>
                <a:cubicBezTo>
                  <a:pt x="198" y="99"/>
                  <a:pt x="198" y="99"/>
                  <a:pt x="198" y="99"/>
                </a:cubicBezTo>
                <a:cubicBezTo>
                  <a:pt x="198" y="97"/>
                  <a:pt x="198" y="96"/>
                  <a:pt x="198" y="94"/>
                </a:cubicBezTo>
                <a:cubicBezTo>
                  <a:pt x="196" y="80"/>
                  <a:pt x="190" y="66"/>
                  <a:pt x="179" y="55"/>
                </a:cubicBezTo>
                <a:cubicBezTo>
                  <a:pt x="167" y="44"/>
                  <a:pt x="151" y="37"/>
                  <a:pt x="136" y="37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4" y="18"/>
                  <a:pt x="162" y="15"/>
                  <a:pt x="172" y="15"/>
                </a:cubicBezTo>
                <a:cubicBezTo>
                  <a:pt x="183" y="15"/>
                  <a:pt x="196" y="20"/>
                  <a:pt x="205" y="30"/>
                </a:cubicBezTo>
                <a:cubicBezTo>
                  <a:pt x="214" y="38"/>
                  <a:pt x="219" y="49"/>
                  <a:pt x="219" y="60"/>
                </a:cubicBezTo>
                <a:cubicBezTo>
                  <a:pt x="220" y="70"/>
                  <a:pt x="217" y="80"/>
                  <a:pt x="210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D4C9B2-590A-D8A9-160F-173756D3E484}"/>
              </a:ext>
            </a:extLst>
          </p:cNvPr>
          <p:cNvSpPr txBox="1"/>
          <p:nvPr/>
        </p:nvSpPr>
        <p:spPr>
          <a:xfrm>
            <a:off x="3087496" y="337604"/>
            <a:ext cx="57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77"/>
              </a:rPr>
              <a:t>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75DA1-2BFB-30D2-0D4B-8FD222D34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93989" y="62846"/>
            <a:ext cx="841430" cy="883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2926ED-83D6-987D-96BD-9F924ACA6F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560859" y="-173159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F035D33D-906F-A289-497A-A12C8F0EA9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2099"/>
          <a:stretch>
            <a:fillRect/>
          </a:stretch>
        </p:blipFill>
        <p:spPr>
          <a:xfrm>
            <a:off x="3432251" y="1448134"/>
            <a:ext cx="7264473" cy="3657949"/>
          </a:xfrm>
        </p:spPr>
      </p:pic>
    </p:spTree>
    <p:extLst>
      <p:ext uri="{BB962C8B-B14F-4D97-AF65-F5344CB8AC3E}">
        <p14:creationId xmlns:p14="http://schemas.microsoft.com/office/powerpoint/2010/main" val="357722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03D44-661A-AF3D-47A9-4137C96B5F41}"/>
              </a:ext>
            </a:extLst>
          </p:cNvPr>
          <p:cNvSpPr/>
          <p:nvPr/>
        </p:nvSpPr>
        <p:spPr>
          <a:xfrm>
            <a:off x="0" y="0"/>
            <a:ext cx="589365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36F1C9-62B3-5715-BB53-435C29523F77}"/>
              </a:ext>
            </a:extLst>
          </p:cNvPr>
          <p:cNvSpPr/>
          <p:nvPr/>
        </p:nvSpPr>
        <p:spPr>
          <a:xfrm>
            <a:off x="817635" y="1067172"/>
            <a:ext cx="4789547" cy="4789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495191D-2512-F435-D49C-7CE8F3EBC5E6}"/>
              </a:ext>
            </a:extLst>
          </p:cNvPr>
          <p:cNvSpPr/>
          <p:nvPr/>
        </p:nvSpPr>
        <p:spPr>
          <a:xfrm>
            <a:off x="5893659" y="252599"/>
            <a:ext cx="1310906" cy="131090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13F3DF-0427-AFB7-B9CD-F96E2DF6EA74}"/>
              </a:ext>
            </a:extLst>
          </p:cNvPr>
          <p:cNvSpPr/>
          <p:nvPr/>
        </p:nvSpPr>
        <p:spPr>
          <a:xfrm>
            <a:off x="10709337" y="5770252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E4E355D-ED2D-49F6-D120-64E0C8CC687A}"/>
              </a:ext>
            </a:extLst>
          </p:cNvPr>
          <p:cNvSpPr/>
          <p:nvPr/>
        </p:nvSpPr>
        <p:spPr>
          <a:xfrm>
            <a:off x="170122" y="4213152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369A03-3F9E-E69D-E6AC-A3EC1EB7A349}"/>
              </a:ext>
            </a:extLst>
          </p:cNvPr>
          <p:cNvSpPr/>
          <p:nvPr/>
        </p:nvSpPr>
        <p:spPr>
          <a:xfrm flipV="1">
            <a:off x="5953190" y="3233578"/>
            <a:ext cx="6375733" cy="754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F3070B9-E42A-C296-5BC2-FBB3A4268E2E}"/>
              </a:ext>
            </a:extLst>
          </p:cNvPr>
          <p:cNvSpPr/>
          <p:nvPr/>
        </p:nvSpPr>
        <p:spPr>
          <a:xfrm>
            <a:off x="11597261" y="935908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08B0DC3E-7D48-1EED-860C-870D97C84AC8}"/>
              </a:ext>
            </a:extLst>
          </p:cNvPr>
          <p:cNvSpPr/>
          <p:nvPr/>
        </p:nvSpPr>
        <p:spPr>
          <a:xfrm>
            <a:off x="4788606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D4C9B2-590A-D8A9-160F-173756D3E484}"/>
              </a:ext>
            </a:extLst>
          </p:cNvPr>
          <p:cNvSpPr txBox="1"/>
          <p:nvPr/>
        </p:nvSpPr>
        <p:spPr>
          <a:xfrm>
            <a:off x="7277453" y="107964"/>
            <a:ext cx="3727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1"/>
                </a:solidFill>
                <a:latin typeface="Lato Black" panose="020F0502020204030203" pitchFamily="34" charset="77"/>
              </a:rPr>
              <a:t>Pros</a:t>
            </a:r>
            <a:endParaRPr lang="en-US" sz="5400" b="1" dirty="0">
              <a:solidFill>
                <a:schemeClr val="accent1"/>
              </a:solidFill>
              <a:latin typeface="Lato Black" panose="020F0502020204030203" pitchFamily="34" charset="77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9C88BAA-3B73-C3E3-8940-A37BF2C55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76" y="1067172"/>
            <a:ext cx="4111489" cy="156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Capabilities</a:t>
            </a: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B21F11C-F880-15F0-9895-2B810DC7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86" y="1358945"/>
            <a:ext cx="4305643" cy="420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C4097-943C-4D65-4C93-1C259529AB61}"/>
              </a:ext>
            </a:extLst>
          </p:cNvPr>
          <p:cNvSpPr txBox="1"/>
          <p:nvPr/>
        </p:nvSpPr>
        <p:spPr>
          <a:xfrm>
            <a:off x="7262876" y="3419179"/>
            <a:ext cx="57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1"/>
                </a:solidFill>
                <a:latin typeface="Lato Black" panose="020F0502020204030203" pitchFamily="34" charset="77"/>
              </a:rPr>
              <a:t>Cons</a:t>
            </a:r>
            <a:endParaRPr lang="en-US" sz="5400" b="1" dirty="0">
              <a:solidFill>
                <a:schemeClr val="accent1"/>
              </a:solidFill>
              <a:latin typeface="Lato Black" panose="020F0502020204030203" pitchFamily="34" charset="77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CAECB45-2DB0-BA6F-71AD-29C9C82C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565" y="4395631"/>
            <a:ext cx="4111489" cy="83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Deletes</a:t>
            </a: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</a:t>
            </a:r>
            <a:r>
              <a:rPr lang="es-C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2A05E-8CDB-10E3-09C8-4330FC9D79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93989" y="62846"/>
            <a:ext cx="841430" cy="883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68FD4-68E6-5D61-BECC-CC9063CF1B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523610" y="-227250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076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F71A092-AD8F-3FE3-4D28-F0A8B18771AC}"/>
              </a:ext>
            </a:extLst>
          </p:cNvPr>
          <p:cNvSpPr/>
          <p:nvPr/>
        </p:nvSpPr>
        <p:spPr>
          <a:xfrm flipH="1">
            <a:off x="3764392" y="2414309"/>
            <a:ext cx="8427608" cy="119901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6DB7EB3-A0E1-30CE-2999-BE3EACA330A1}"/>
              </a:ext>
            </a:extLst>
          </p:cNvPr>
          <p:cNvSpPr/>
          <p:nvPr/>
        </p:nvSpPr>
        <p:spPr>
          <a:xfrm rot="16200000" flipH="1">
            <a:off x="-306229" y="272261"/>
            <a:ext cx="5720894" cy="5108436"/>
          </a:xfrm>
          <a:custGeom>
            <a:avLst/>
            <a:gdLst>
              <a:gd name="connsiteX0" fmla="*/ 4462680 w 4814462"/>
              <a:gd name="connsiteY0" fmla="*/ 0 h 4299043"/>
              <a:gd name="connsiteX1" fmla="*/ 2898295 w 4814462"/>
              <a:gd name="connsiteY1" fmla="*/ 0 h 4299043"/>
              <a:gd name="connsiteX2" fmla="*/ 2990914 w 4814462"/>
              <a:gd name="connsiteY2" fmla="*/ 69259 h 4299043"/>
              <a:gd name="connsiteX3" fmla="*/ 3612936 w 4814462"/>
              <a:gd name="connsiteY3" fmla="*/ 1388229 h 4299043"/>
              <a:gd name="connsiteX4" fmla="*/ 1903648 w 4814462"/>
              <a:gd name="connsiteY4" fmla="*/ 3097517 h 4299043"/>
              <a:gd name="connsiteX5" fmla="*/ 194360 w 4814462"/>
              <a:gd name="connsiteY5" fmla="*/ 1388229 h 4299043"/>
              <a:gd name="connsiteX6" fmla="*/ 816382 w 4814462"/>
              <a:gd name="connsiteY6" fmla="*/ 69259 h 4299043"/>
              <a:gd name="connsiteX7" fmla="*/ 909001 w 4814462"/>
              <a:gd name="connsiteY7" fmla="*/ 0 h 4299043"/>
              <a:gd name="connsiteX8" fmla="*/ 0 w 4814462"/>
              <a:gd name="connsiteY8" fmla="*/ 0 h 4299043"/>
              <a:gd name="connsiteX9" fmla="*/ 0 w 4814462"/>
              <a:gd name="connsiteY9" fmla="*/ 3587003 h 4299043"/>
              <a:gd name="connsiteX10" fmla="*/ 52100 w 4814462"/>
              <a:gd name="connsiteY10" fmla="*/ 3634355 h 4299043"/>
              <a:gd name="connsiteX11" fmla="*/ 1903648 w 4814462"/>
              <a:gd name="connsiteY11" fmla="*/ 4299043 h 4299043"/>
              <a:gd name="connsiteX12" fmla="*/ 4814462 w 4814462"/>
              <a:gd name="connsiteY12" fmla="*/ 1388229 h 4299043"/>
              <a:gd name="connsiteX13" fmla="*/ 4463143 w 4814462"/>
              <a:gd name="connsiteY13" fmla="*/ 762 h 42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14462" h="4299043">
                <a:moveTo>
                  <a:pt x="4462680" y="0"/>
                </a:moveTo>
                <a:lnTo>
                  <a:pt x="2898295" y="0"/>
                </a:lnTo>
                <a:lnTo>
                  <a:pt x="2990914" y="69259"/>
                </a:lnTo>
                <a:cubicBezTo>
                  <a:pt x="3370798" y="382768"/>
                  <a:pt x="3612936" y="857221"/>
                  <a:pt x="3612936" y="1388229"/>
                </a:cubicBezTo>
                <a:cubicBezTo>
                  <a:pt x="3612936" y="2332243"/>
                  <a:pt x="2847662" y="3097517"/>
                  <a:pt x="1903648" y="3097517"/>
                </a:cubicBezTo>
                <a:cubicBezTo>
                  <a:pt x="959634" y="3097517"/>
                  <a:pt x="194360" y="2332243"/>
                  <a:pt x="194360" y="1388229"/>
                </a:cubicBezTo>
                <a:cubicBezTo>
                  <a:pt x="194360" y="857221"/>
                  <a:pt x="436497" y="382768"/>
                  <a:pt x="816382" y="69259"/>
                </a:cubicBezTo>
                <a:lnTo>
                  <a:pt x="909001" y="0"/>
                </a:lnTo>
                <a:lnTo>
                  <a:pt x="0" y="0"/>
                </a:lnTo>
                <a:lnTo>
                  <a:pt x="0" y="3587003"/>
                </a:lnTo>
                <a:lnTo>
                  <a:pt x="52100" y="3634355"/>
                </a:lnTo>
                <a:cubicBezTo>
                  <a:pt x="555260" y="4049599"/>
                  <a:pt x="1200324" y="4299043"/>
                  <a:pt x="1903648" y="4299043"/>
                </a:cubicBezTo>
                <a:cubicBezTo>
                  <a:pt x="3511246" y="4299043"/>
                  <a:pt x="4814462" y="2995827"/>
                  <a:pt x="4814462" y="1388229"/>
                </a:cubicBezTo>
                <a:cubicBezTo>
                  <a:pt x="4814462" y="885855"/>
                  <a:pt x="4687195" y="413205"/>
                  <a:pt x="4463143" y="7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13F3DF-0427-AFB7-B9CD-F96E2DF6EA74}"/>
              </a:ext>
            </a:extLst>
          </p:cNvPr>
          <p:cNvSpPr/>
          <p:nvPr/>
        </p:nvSpPr>
        <p:spPr>
          <a:xfrm>
            <a:off x="10912338" y="5770252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F3070B9-E42A-C296-5BC2-FBB3A4268E2E}"/>
              </a:ext>
            </a:extLst>
          </p:cNvPr>
          <p:cNvSpPr/>
          <p:nvPr/>
        </p:nvSpPr>
        <p:spPr>
          <a:xfrm>
            <a:off x="11563510" y="1000114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08B0DC3E-7D48-1EED-860C-870D97C84AC8}"/>
              </a:ext>
            </a:extLst>
          </p:cNvPr>
          <p:cNvSpPr/>
          <p:nvPr/>
        </p:nvSpPr>
        <p:spPr>
          <a:xfrm rot="10800000">
            <a:off x="8235990" y="-33967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D4C9B2-590A-D8A9-160F-173756D3E484}"/>
              </a:ext>
            </a:extLst>
          </p:cNvPr>
          <p:cNvSpPr txBox="1"/>
          <p:nvPr/>
        </p:nvSpPr>
        <p:spPr>
          <a:xfrm>
            <a:off x="5367060" y="2505670"/>
            <a:ext cx="57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77"/>
              </a:rPr>
              <a:t>Thank  You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1B143835-3E04-349C-402A-24D9707925AE}"/>
              </a:ext>
            </a:extLst>
          </p:cNvPr>
          <p:cNvSpPr/>
          <p:nvPr/>
        </p:nvSpPr>
        <p:spPr>
          <a:xfrm>
            <a:off x="10312832" y="1562792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36F1C9-62B3-5715-BB53-435C29523F77}"/>
              </a:ext>
            </a:extLst>
          </p:cNvPr>
          <p:cNvSpPr/>
          <p:nvPr/>
        </p:nvSpPr>
        <p:spPr>
          <a:xfrm>
            <a:off x="248377" y="946145"/>
            <a:ext cx="2565469" cy="25654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6BA3798-6B1F-CDFD-4A4D-4FDAE8FFE604}"/>
              </a:ext>
            </a:extLst>
          </p:cNvPr>
          <p:cNvSpPr/>
          <p:nvPr/>
        </p:nvSpPr>
        <p:spPr>
          <a:xfrm>
            <a:off x="2488484" y="6074698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097E2-E4ED-3E07-C2B1-552EA5E35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0" y="-33969"/>
            <a:ext cx="841430" cy="8832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BD27C4-2606-B753-3340-C8B1BCE7F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560859" y="-256239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237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Company Introduction PPThemes">
  <a:themeElements>
    <a:clrScheme name="Creative morph presentation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E6A421"/>
      </a:accent1>
      <a:accent2>
        <a:srgbClr val="9EBB2C"/>
      </a:accent2>
      <a:accent3>
        <a:srgbClr val="4E98B3"/>
      </a:accent3>
      <a:accent4>
        <a:srgbClr val="E83053"/>
      </a:accent4>
      <a:accent5>
        <a:srgbClr val="F4C522"/>
      </a:accent5>
      <a:accent6>
        <a:srgbClr val="162051"/>
      </a:accent6>
      <a:hlink>
        <a:srgbClr val="ABCCD5"/>
      </a:hlink>
      <a:folHlink>
        <a:srgbClr val="7E77BA"/>
      </a:folHlink>
    </a:clrScheme>
    <a:fontScheme name="Company introduction Font">
      <a:majorFont>
        <a:latin typeface="Montserrat Black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Introduction PPThemes" id="{015749B7-A49E-4510-A81F-D6988EC311C4}" vid="{49F573B0-F5ED-4792-A962-BC1BA2C38D8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  <wetp:taskpane dockstate="right" visibility="0" width="350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710DF37B-39F9-4993-A6F1-04016D8497DF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03BD25C-6E12-48D5-9CE1-6D456C52C2E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2C0D6B0-2A6B-4092-8B0F-07D241863A0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224C668-B6FA-4100-A20C-1DE857E1615D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Company Introduction PPThemes</Template>
  <TotalTime>8902</TotalTime>
  <Words>67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High Tower Text</vt:lpstr>
      <vt:lpstr>Lato Black</vt:lpstr>
      <vt:lpstr>Lato Light</vt:lpstr>
      <vt:lpstr>Leelawadee UI Semilight</vt:lpstr>
      <vt:lpstr>Company Introduction PPThemes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ROHIT YADAV</cp:lastModifiedBy>
  <cp:revision>503</cp:revision>
  <dcterms:created xsi:type="dcterms:W3CDTF">2020-03-21T22:03:23Z</dcterms:created>
  <dcterms:modified xsi:type="dcterms:W3CDTF">2023-12-19T16:45:53Z</dcterms:modified>
</cp:coreProperties>
</file>